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63" r:id="rId2"/>
    <p:sldId id="360" r:id="rId3"/>
    <p:sldId id="266" r:id="rId4"/>
    <p:sldId id="267" r:id="rId5"/>
    <p:sldId id="557" r:id="rId6"/>
    <p:sldId id="558" r:id="rId7"/>
    <p:sldId id="559" r:id="rId8"/>
    <p:sldId id="560" r:id="rId9"/>
    <p:sldId id="561" r:id="rId10"/>
    <p:sldId id="562" r:id="rId11"/>
    <p:sldId id="563" r:id="rId12"/>
    <p:sldId id="293" r:id="rId13"/>
    <p:sldId id="565" r:id="rId14"/>
    <p:sldId id="566" r:id="rId15"/>
    <p:sldId id="567" r:id="rId16"/>
    <p:sldId id="568" r:id="rId17"/>
    <p:sldId id="570" r:id="rId18"/>
    <p:sldId id="569" r:id="rId19"/>
    <p:sldId id="571" r:id="rId20"/>
    <p:sldId id="573" r:id="rId21"/>
    <p:sldId id="572" r:id="rId22"/>
    <p:sldId id="574" r:id="rId23"/>
    <p:sldId id="576" r:id="rId24"/>
    <p:sldId id="575" r:id="rId25"/>
  </p:sldIdLst>
  <p:sldSz cx="12192000" cy="6858000"/>
  <p:notesSz cx="6858000" cy="9144000"/>
  <p:defaultTextStyle>
    <a:defPPr>
      <a:defRPr lang="zh-SG"/>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533"/>
    <p:restoredTop sz="94694"/>
  </p:normalViewPr>
  <p:slideViewPr>
    <p:cSldViewPr snapToGrid="0">
      <p:cViewPr varScale="1">
        <p:scale>
          <a:sx n="121" d="100"/>
          <a:sy n="121" d="100"/>
        </p:scale>
        <p:origin x="1064"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271C6-0B61-79E8-5890-A7429C6D3AA3}"/>
              </a:ext>
            </a:extLst>
          </p:cNvPr>
          <p:cNvSpPr>
            <a:spLocks noGrp="1"/>
          </p:cNvSpPr>
          <p:nvPr>
            <p:ph type="ctrTitle"/>
          </p:nvPr>
        </p:nvSpPr>
        <p:spPr>
          <a:xfrm>
            <a:off x="1524000" y="1122363"/>
            <a:ext cx="9144000" cy="2387600"/>
          </a:xfrm>
        </p:spPr>
        <p:txBody>
          <a:bodyPr anchor="b"/>
          <a:lstStyle>
            <a:lvl1pPr algn="ctr">
              <a:defRPr sz="6000"/>
            </a:lvl1pPr>
          </a:lstStyle>
          <a:p>
            <a:r>
              <a:rPr kumimoji="1" lang="zh-CN" altLang="en-US"/>
              <a:t>单击此处编辑母版标题样式</a:t>
            </a:r>
            <a:endParaRPr kumimoji="1" lang="zh-SG" altLang="en-US"/>
          </a:p>
        </p:txBody>
      </p:sp>
      <p:sp>
        <p:nvSpPr>
          <p:cNvPr id="3" name="副标题 2">
            <a:extLst>
              <a:ext uri="{FF2B5EF4-FFF2-40B4-BE49-F238E27FC236}">
                <a16:creationId xmlns:a16="http://schemas.microsoft.com/office/drawing/2014/main" id="{79910529-EDAD-E529-020F-CFDCFD9E5AF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endParaRPr kumimoji="1" lang="zh-SG" altLang="en-US"/>
          </a:p>
        </p:txBody>
      </p:sp>
      <p:sp>
        <p:nvSpPr>
          <p:cNvPr id="4" name="日期占位符 3">
            <a:extLst>
              <a:ext uri="{FF2B5EF4-FFF2-40B4-BE49-F238E27FC236}">
                <a16:creationId xmlns:a16="http://schemas.microsoft.com/office/drawing/2014/main" id="{DD34F1A9-0453-36FD-760E-51D97D469352}"/>
              </a:ext>
            </a:extLst>
          </p:cNvPr>
          <p:cNvSpPr>
            <a:spLocks noGrp="1"/>
          </p:cNvSpPr>
          <p:nvPr>
            <p:ph type="dt" sz="half" idx="10"/>
          </p:nvPr>
        </p:nvSpPr>
        <p:spPr/>
        <p:txBody>
          <a:bodyPr/>
          <a:lstStyle/>
          <a:p>
            <a:fld id="{5A0AE4A2-EEBA-724C-8BEE-006559FEC09F}" type="datetimeFigureOut">
              <a:rPr kumimoji="1" lang="zh-SG" altLang="en-US" smtClean="0"/>
              <a:t>17/01/25</a:t>
            </a:fld>
            <a:endParaRPr kumimoji="1" lang="zh-SG" altLang="en-US"/>
          </a:p>
        </p:txBody>
      </p:sp>
      <p:sp>
        <p:nvSpPr>
          <p:cNvPr id="5" name="页脚占位符 4">
            <a:extLst>
              <a:ext uri="{FF2B5EF4-FFF2-40B4-BE49-F238E27FC236}">
                <a16:creationId xmlns:a16="http://schemas.microsoft.com/office/drawing/2014/main" id="{F88466EF-E719-0A7E-7141-F862DFE4A83B}"/>
              </a:ext>
            </a:extLst>
          </p:cNvPr>
          <p:cNvSpPr>
            <a:spLocks noGrp="1"/>
          </p:cNvSpPr>
          <p:nvPr>
            <p:ph type="ftr" sz="quarter" idx="11"/>
          </p:nvPr>
        </p:nvSpPr>
        <p:spPr/>
        <p:txBody>
          <a:bodyPr/>
          <a:lstStyle/>
          <a:p>
            <a:endParaRPr kumimoji="1" lang="zh-SG" altLang="en-US"/>
          </a:p>
        </p:txBody>
      </p:sp>
      <p:sp>
        <p:nvSpPr>
          <p:cNvPr id="6" name="灯片编号占位符 5">
            <a:extLst>
              <a:ext uri="{FF2B5EF4-FFF2-40B4-BE49-F238E27FC236}">
                <a16:creationId xmlns:a16="http://schemas.microsoft.com/office/drawing/2014/main" id="{3A55132E-4046-4099-2214-2BE9ADD05273}"/>
              </a:ext>
            </a:extLst>
          </p:cNvPr>
          <p:cNvSpPr>
            <a:spLocks noGrp="1"/>
          </p:cNvSpPr>
          <p:nvPr>
            <p:ph type="sldNum" sz="quarter" idx="12"/>
          </p:nvPr>
        </p:nvSpPr>
        <p:spPr/>
        <p:txBody>
          <a:bodyPr/>
          <a:lstStyle/>
          <a:p>
            <a:fld id="{D4EEDC6B-5E3E-5B41-B2B3-3D31E475A071}" type="slidenum">
              <a:rPr kumimoji="1" lang="zh-SG" altLang="en-US" smtClean="0"/>
              <a:t>‹#›</a:t>
            </a:fld>
            <a:endParaRPr kumimoji="1" lang="zh-SG" altLang="en-US"/>
          </a:p>
        </p:txBody>
      </p:sp>
    </p:spTree>
    <p:extLst>
      <p:ext uri="{BB962C8B-B14F-4D97-AF65-F5344CB8AC3E}">
        <p14:creationId xmlns:p14="http://schemas.microsoft.com/office/powerpoint/2010/main" val="9073225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80B1E3A-7C4F-45A1-C40A-DE1F6E558F46}"/>
              </a:ext>
            </a:extLst>
          </p:cNvPr>
          <p:cNvSpPr>
            <a:spLocks noGrp="1"/>
          </p:cNvSpPr>
          <p:nvPr>
            <p:ph type="title"/>
          </p:nvPr>
        </p:nvSpPr>
        <p:spPr/>
        <p:txBody>
          <a:bodyPr/>
          <a:lstStyle/>
          <a:p>
            <a:r>
              <a:rPr kumimoji="1" lang="zh-CN" altLang="en-US"/>
              <a:t>单击此处编辑母版标题样式</a:t>
            </a:r>
            <a:endParaRPr kumimoji="1" lang="zh-SG" altLang="en-US"/>
          </a:p>
        </p:txBody>
      </p:sp>
      <p:sp>
        <p:nvSpPr>
          <p:cNvPr id="3" name="竖排文字占位符 2">
            <a:extLst>
              <a:ext uri="{FF2B5EF4-FFF2-40B4-BE49-F238E27FC236}">
                <a16:creationId xmlns:a16="http://schemas.microsoft.com/office/drawing/2014/main" id="{3E3F4ED7-1987-2B13-ABD3-E63FA0D1F8AD}"/>
              </a:ext>
            </a:extLst>
          </p:cNvPr>
          <p:cNvSpPr>
            <a:spLocks noGrp="1"/>
          </p:cNvSpPr>
          <p:nvPr>
            <p:ph type="body" orient="vert" idx="1"/>
          </p:nvPr>
        </p:nvSpPr>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endParaRPr kumimoji="1" lang="zh-SG" altLang="en-US"/>
          </a:p>
        </p:txBody>
      </p:sp>
      <p:sp>
        <p:nvSpPr>
          <p:cNvPr id="4" name="日期占位符 3">
            <a:extLst>
              <a:ext uri="{FF2B5EF4-FFF2-40B4-BE49-F238E27FC236}">
                <a16:creationId xmlns:a16="http://schemas.microsoft.com/office/drawing/2014/main" id="{B11336BA-1942-74DF-0768-5EC264FB9678}"/>
              </a:ext>
            </a:extLst>
          </p:cNvPr>
          <p:cNvSpPr>
            <a:spLocks noGrp="1"/>
          </p:cNvSpPr>
          <p:nvPr>
            <p:ph type="dt" sz="half" idx="10"/>
          </p:nvPr>
        </p:nvSpPr>
        <p:spPr/>
        <p:txBody>
          <a:bodyPr/>
          <a:lstStyle/>
          <a:p>
            <a:fld id="{5A0AE4A2-EEBA-724C-8BEE-006559FEC09F}" type="datetimeFigureOut">
              <a:rPr kumimoji="1" lang="zh-SG" altLang="en-US" smtClean="0"/>
              <a:t>17/01/25</a:t>
            </a:fld>
            <a:endParaRPr kumimoji="1" lang="zh-SG" altLang="en-US"/>
          </a:p>
        </p:txBody>
      </p:sp>
      <p:sp>
        <p:nvSpPr>
          <p:cNvPr id="5" name="页脚占位符 4">
            <a:extLst>
              <a:ext uri="{FF2B5EF4-FFF2-40B4-BE49-F238E27FC236}">
                <a16:creationId xmlns:a16="http://schemas.microsoft.com/office/drawing/2014/main" id="{D9AE80FC-5A9D-F48E-E11D-1FDC4B8F046E}"/>
              </a:ext>
            </a:extLst>
          </p:cNvPr>
          <p:cNvSpPr>
            <a:spLocks noGrp="1"/>
          </p:cNvSpPr>
          <p:nvPr>
            <p:ph type="ftr" sz="quarter" idx="11"/>
          </p:nvPr>
        </p:nvSpPr>
        <p:spPr/>
        <p:txBody>
          <a:bodyPr/>
          <a:lstStyle/>
          <a:p>
            <a:endParaRPr kumimoji="1" lang="zh-SG" altLang="en-US"/>
          </a:p>
        </p:txBody>
      </p:sp>
      <p:sp>
        <p:nvSpPr>
          <p:cNvPr id="6" name="灯片编号占位符 5">
            <a:extLst>
              <a:ext uri="{FF2B5EF4-FFF2-40B4-BE49-F238E27FC236}">
                <a16:creationId xmlns:a16="http://schemas.microsoft.com/office/drawing/2014/main" id="{76DDED8F-4527-C1AD-8DD4-2058798B3DE8}"/>
              </a:ext>
            </a:extLst>
          </p:cNvPr>
          <p:cNvSpPr>
            <a:spLocks noGrp="1"/>
          </p:cNvSpPr>
          <p:nvPr>
            <p:ph type="sldNum" sz="quarter" idx="12"/>
          </p:nvPr>
        </p:nvSpPr>
        <p:spPr/>
        <p:txBody>
          <a:bodyPr/>
          <a:lstStyle/>
          <a:p>
            <a:fld id="{D4EEDC6B-5E3E-5B41-B2B3-3D31E475A071}" type="slidenum">
              <a:rPr kumimoji="1" lang="zh-SG" altLang="en-US" smtClean="0"/>
              <a:t>‹#›</a:t>
            </a:fld>
            <a:endParaRPr kumimoji="1" lang="zh-SG" altLang="en-US"/>
          </a:p>
        </p:txBody>
      </p:sp>
    </p:spTree>
    <p:extLst>
      <p:ext uri="{BB962C8B-B14F-4D97-AF65-F5344CB8AC3E}">
        <p14:creationId xmlns:p14="http://schemas.microsoft.com/office/powerpoint/2010/main" val="8285977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D031A18-BA03-63D6-FD3D-180460AFE7F8}"/>
              </a:ext>
            </a:extLst>
          </p:cNvPr>
          <p:cNvSpPr>
            <a:spLocks noGrp="1"/>
          </p:cNvSpPr>
          <p:nvPr>
            <p:ph type="title" orient="vert"/>
          </p:nvPr>
        </p:nvSpPr>
        <p:spPr>
          <a:xfrm>
            <a:off x="8724900" y="365125"/>
            <a:ext cx="2628900" cy="5811838"/>
          </a:xfrm>
        </p:spPr>
        <p:txBody>
          <a:bodyPr vert="eaVert"/>
          <a:lstStyle/>
          <a:p>
            <a:r>
              <a:rPr kumimoji="1" lang="zh-CN" altLang="en-US"/>
              <a:t>单击此处编辑母版标题样式</a:t>
            </a:r>
            <a:endParaRPr kumimoji="1" lang="zh-SG" altLang="en-US"/>
          </a:p>
        </p:txBody>
      </p:sp>
      <p:sp>
        <p:nvSpPr>
          <p:cNvPr id="3" name="竖排文字占位符 2">
            <a:extLst>
              <a:ext uri="{FF2B5EF4-FFF2-40B4-BE49-F238E27FC236}">
                <a16:creationId xmlns:a16="http://schemas.microsoft.com/office/drawing/2014/main" id="{A5258E11-77D3-E591-14CC-ECDF801DE442}"/>
              </a:ext>
            </a:extLst>
          </p:cNvPr>
          <p:cNvSpPr>
            <a:spLocks noGrp="1"/>
          </p:cNvSpPr>
          <p:nvPr>
            <p:ph type="body" orient="vert" idx="1"/>
          </p:nvPr>
        </p:nvSpPr>
        <p:spPr>
          <a:xfrm>
            <a:off x="838200" y="365125"/>
            <a:ext cx="7734300" cy="5811838"/>
          </a:xfrm>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endParaRPr kumimoji="1" lang="zh-SG" altLang="en-US"/>
          </a:p>
        </p:txBody>
      </p:sp>
      <p:sp>
        <p:nvSpPr>
          <p:cNvPr id="4" name="日期占位符 3">
            <a:extLst>
              <a:ext uri="{FF2B5EF4-FFF2-40B4-BE49-F238E27FC236}">
                <a16:creationId xmlns:a16="http://schemas.microsoft.com/office/drawing/2014/main" id="{994B59D9-008D-FAA9-B890-180A44FB4AB7}"/>
              </a:ext>
            </a:extLst>
          </p:cNvPr>
          <p:cNvSpPr>
            <a:spLocks noGrp="1"/>
          </p:cNvSpPr>
          <p:nvPr>
            <p:ph type="dt" sz="half" idx="10"/>
          </p:nvPr>
        </p:nvSpPr>
        <p:spPr/>
        <p:txBody>
          <a:bodyPr/>
          <a:lstStyle/>
          <a:p>
            <a:fld id="{5A0AE4A2-EEBA-724C-8BEE-006559FEC09F}" type="datetimeFigureOut">
              <a:rPr kumimoji="1" lang="zh-SG" altLang="en-US" smtClean="0"/>
              <a:t>17/01/25</a:t>
            </a:fld>
            <a:endParaRPr kumimoji="1" lang="zh-SG" altLang="en-US"/>
          </a:p>
        </p:txBody>
      </p:sp>
      <p:sp>
        <p:nvSpPr>
          <p:cNvPr id="5" name="页脚占位符 4">
            <a:extLst>
              <a:ext uri="{FF2B5EF4-FFF2-40B4-BE49-F238E27FC236}">
                <a16:creationId xmlns:a16="http://schemas.microsoft.com/office/drawing/2014/main" id="{C6B2BA01-4221-2529-5DB6-D2EB0EB3EC75}"/>
              </a:ext>
            </a:extLst>
          </p:cNvPr>
          <p:cNvSpPr>
            <a:spLocks noGrp="1"/>
          </p:cNvSpPr>
          <p:nvPr>
            <p:ph type="ftr" sz="quarter" idx="11"/>
          </p:nvPr>
        </p:nvSpPr>
        <p:spPr/>
        <p:txBody>
          <a:bodyPr/>
          <a:lstStyle/>
          <a:p>
            <a:endParaRPr kumimoji="1" lang="zh-SG" altLang="en-US"/>
          </a:p>
        </p:txBody>
      </p:sp>
      <p:sp>
        <p:nvSpPr>
          <p:cNvPr id="6" name="灯片编号占位符 5">
            <a:extLst>
              <a:ext uri="{FF2B5EF4-FFF2-40B4-BE49-F238E27FC236}">
                <a16:creationId xmlns:a16="http://schemas.microsoft.com/office/drawing/2014/main" id="{EFE8697D-E035-1653-6914-974AABD43DF6}"/>
              </a:ext>
            </a:extLst>
          </p:cNvPr>
          <p:cNvSpPr>
            <a:spLocks noGrp="1"/>
          </p:cNvSpPr>
          <p:nvPr>
            <p:ph type="sldNum" sz="quarter" idx="12"/>
          </p:nvPr>
        </p:nvSpPr>
        <p:spPr/>
        <p:txBody>
          <a:bodyPr/>
          <a:lstStyle/>
          <a:p>
            <a:fld id="{D4EEDC6B-5E3E-5B41-B2B3-3D31E475A071}" type="slidenum">
              <a:rPr kumimoji="1" lang="zh-SG" altLang="en-US" smtClean="0"/>
              <a:t>‹#›</a:t>
            </a:fld>
            <a:endParaRPr kumimoji="1" lang="zh-SG" altLang="en-US"/>
          </a:p>
        </p:txBody>
      </p:sp>
    </p:spTree>
    <p:extLst>
      <p:ext uri="{BB962C8B-B14F-4D97-AF65-F5344CB8AC3E}">
        <p14:creationId xmlns:p14="http://schemas.microsoft.com/office/powerpoint/2010/main" val="341794576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pic>
        <p:nvPicPr>
          <p:cNvPr id="2" name="Picture 6">
            <a:extLst>
              <a:ext uri="{FF2B5EF4-FFF2-40B4-BE49-F238E27FC236}">
                <a16:creationId xmlns:a16="http://schemas.microsoft.com/office/drawing/2014/main" id="{9DAA81D1-3542-2948-9E81-4C5A80E72D9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Date Placeholder 2">
            <a:extLst>
              <a:ext uri="{FF2B5EF4-FFF2-40B4-BE49-F238E27FC236}">
                <a16:creationId xmlns:a16="http://schemas.microsoft.com/office/drawing/2014/main" id="{85B589CE-E1F0-2B40-9BB8-9FF81C8F6A10}"/>
              </a:ext>
            </a:extLst>
          </p:cNvPr>
          <p:cNvSpPr>
            <a:spLocks noGrp="1"/>
          </p:cNvSpPr>
          <p:nvPr>
            <p:ph type="dt" sz="half" idx="10"/>
          </p:nvPr>
        </p:nvSpPr>
        <p:spPr/>
        <p:txBody>
          <a:bodyPr/>
          <a:lstStyle>
            <a:lvl1pPr>
              <a:defRPr/>
            </a:lvl1pPr>
          </a:lstStyle>
          <a:p>
            <a:pPr>
              <a:defRPr/>
            </a:pPr>
            <a:fld id="{1AF45A40-6EA2-4949-B125-3F4B5BC97294}" type="datetimeFigureOut">
              <a:rPr lang="en-US" altLang="zh-CN"/>
              <a:pPr>
                <a:defRPr/>
              </a:pPr>
              <a:t>1/17/25</a:t>
            </a:fld>
            <a:endParaRPr lang="en-US" altLang="zh-CN"/>
          </a:p>
        </p:txBody>
      </p:sp>
      <p:sp>
        <p:nvSpPr>
          <p:cNvPr id="4" name="Footer Placeholder 3">
            <a:extLst>
              <a:ext uri="{FF2B5EF4-FFF2-40B4-BE49-F238E27FC236}">
                <a16:creationId xmlns:a16="http://schemas.microsoft.com/office/drawing/2014/main" id="{C7DC59B6-3C6B-E644-8FDB-034CF361FF9E}"/>
              </a:ext>
            </a:extLst>
          </p:cNvPr>
          <p:cNvSpPr>
            <a:spLocks noGrp="1"/>
          </p:cNvSpPr>
          <p:nvPr>
            <p:ph type="ftr" sz="quarter" idx="11"/>
          </p:nvPr>
        </p:nvSpPr>
        <p:spPr/>
        <p:txBody>
          <a:bodyPr/>
          <a:lstStyle>
            <a:lvl1pPr>
              <a:defRPr/>
            </a:lvl1pPr>
          </a:lstStyle>
          <a:p>
            <a:pPr>
              <a:defRPr/>
            </a:pPr>
            <a:endParaRPr lang="en-US" altLang="zh-CN"/>
          </a:p>
        </p:txBody>
      </p:sp>
      <p:sp>
        <p:nvSpPr>
          <p:cNvPr id="5" name="Slide Number Placeholder 4">
            <a:extLst>
              <a:ext uri="{FF2B5EF4-FFF2-40B4-BE49-F238E27FC236}">
                <a16:creationId xmlns:a16="http://schemas.microsoft.com/office/drawing/2014/main" id="{B1E68FA9-3275-C643-9CC1-16A093CBD60C}"/>
              </a:ext>
            </a:extLst>
          </p:cNvPr>
          <p:cNvSpPr>
            <a:spLocks noGrp="1"/>
          </p:cNvSpPr>
          <p:nvPr>
            <p:ph type="sldNum" sz="quarter" idx="12"/>
          </p:nvPr>
        </p:nvSpPr>
        <p:spPr/>
        <p:txBody>
          <a:bodyPr/>
          <a:lstStyle>
            <a:lvl1pPr>
              <a:defRPr/>
            </a:lvl1pPr>
          </a:lstStyle>
          <a:p>
            <a:pPr>
              <a:defRPr/>
            </a:pPr>
            <a:fld id="{700FB122-93C5-0045-B071-D2ABA74B41B0}" type="slidenum">
              <a:rPr lang="en-US" altLang="zh-CN"/>
              <a:pPr>
                <a:defRPr/>
              </a:pPr>
              <a:t>‹#›</a:t>
            </a:fld>
            <a:endParaRPr lang="en-US" altLang="zh-CN"/>
          </a:p>
        </p:txBody>
      </p:sp>
    </p:spTree>
    <p:extLst>
      <p:ext uri="{BB962C8B-B14F-4D97-AF65-F5344CB8AC3E}">
        <p14:creationId xmlns:p14="http://schemas.microsoft.com/office/powerpoint/2010/main" val="101194090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pic>
        <p:nvPicPr>
          <p:cNvPr id="3" name="Picture 6">
            <a:extLst>
              <a:ext uri="{FF2B5EF4-FFF2-40B4-BE49-F238E27FC236}">
                <a16:creationId xmlns:a16="http://schemas.microsoft.com/office/drawing/2014/main" id="{33CA8861-F14D-4347-9439-C2598D1520F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4" name="Date Placeholder 2">
            <a:extLst>
              <a:ext uri="{FF2B5EF4-FFF2-40B4-BE49-F238E27FC236}">
                <a16:creationId xmlns:a16="http://schemas.microsoft.com/office/drawing/2014/main" id="{919AFF89-B771-4E4B-9088-B2E1DFE4CD21}"/>
              </a:ext>
            </a:extLst>
          </p:cNvPr>
          <p:cNvSpPr>
            <a:spLocks noGrp="1"/>
          </p:cNvSpPr>
          <p:nvPr>
            <p:ph type="dt" sz="half" idx="10"/>
          </p:nvPr>
        </p:nvSpPr>
        <p:spPr/>
        <p:txBody>
          <a:bodyPr/>
          <a:lstStyle>
            <a:lvl1pPr>
              <a:defRPr/>
            </a:lvl1pPr>
          </a:lstStyle>
          <a:p>
            <a:pPr>
              <a:defRPr/>
            </a:pPr>
            <a:fld id="{5E2D299F-FF43-5640-8E1C-66B33A8A90A9}" type="datetimeFigureOut">
              <a:rPr lang="en-US" altLang="zh-CN"/>
              <a:pPr>
                <a:defRPr/>
              </a:pPr>
              <a:t>1/17/25</a:t>
            </a:fld>
            <a:endParaRPr lang="en-US" altLang="zh-CN"/>
          </a:p>
        </p:txBody>
      </p:sp>
      <p:sp>
        <p:nvSpPr>
          <p:cNvPr id="5" name="Footer Placeholder 3">
            <a:extLst>
              <a:ext uri="{FF2B5EF4-FFF2-40B4-BE49-F238E27FC236}">
                <a16:creationId xmlns:a16="http://schemas.microsoft.com/office/drawing/2014/main" id="{FE92F74E-B0F9-9043-8C8B-C75AEC22E4E8}"/>
              </a:ext>
            </a:extLst>
          </p:cNvPr>
          <p:cNvSpPr>
            <a:spLocks noGrp="1"/>
          </p:cNvSpPr>
          <p:nvPr>
            <p:ph type="ftr" sz="quarter" idx="11"/>
          </p:nvPr>
        </p:nvSpPr>
        <p:spPr/>
        <p:txBody>
          <a:bodyPr/>
          <a:lstStyle>
            <a:lvl1pPr>
              <a:defRPr/>
            </a:lvl1pPr>
          </a:lstStyle>
          <a:p>
            <a:pPr>
              <a:defRPr/>
            </a:pPr>
            <a:endParaRPr lang="en-US" altLang="zh-CN"/>
          </a:p>
        </p:txBody>
      </p:sp>
      <p:sp>
        <p:nvSpPr>
          <p:cNvPr id="6" name="Slide Number Placeholder 4">
            <a:extLst>
              <a:ext uri="{FF2B5EF4-FFF2-40B4-BE49-F238E27FC236}">
                <a16:creationId xmlns:a16="http://schemas.microsoft.com/office/drawing/2014/main" id="{4D096D02-384F-E44D-8035-F9C23D53489C}"/>
              </a:ext>
            </a:extLst>
          </p:cNvPr>
          <p:cNvSpPr>
            <a:spLocks noGrp="1"/>
          </p:cNvSpPr>
          <p:nvPr>
            <p:ph type="sldNum" sz="quarter" idx="12"/>
          </p:nvPr>
        </p:nvSpPr>
        <p:spPr/>
        <p:txBody>
          <a:bodyPr/>
          <a:lstStyle>
            <a:lvl1pPr>
              <a:defRPr/>
            </a:lvl1pPr>
          </a:lstStyle>
          <a:p>
            <a:pPr>
              <a:defRPr/>
            </a:pPr>
            <a:fld id="{40F6341B-E501-A843-9A6B-E549FE927958}" type="slidenum">
              <a:rPr lang="en-US" altLang="zh-CN"/>
              <a:pPr>
                <a:defRPr/>
              </a:pPr>
              <a:t>‹#›</a:t>
            </a:fld>
            <a:endParaRPr lang="en-US" altLang="zh-CN"/>
          </a:p>
        </p:txBody>
      </p:sp>
    </p:spTree>
    <p:extLst>
      <p:ext uri="{BB962C8B-B14F-4D97-AF65-F5344CB8AC3E}">
        <p14:creationId xmlns:p14="http://schemas.microsoft.com/office/powerpoint/2010/main" val="19843933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2BA3DE-8EC5-C0B5-CA40-EC9B7619F692}"/>
              </a:ext>
            </a:extLst>
          </p:cNvPr>
          <p:cNvSpPr>
            <a:spLocks noGrp="1"/>
          </p:cNvSpPr>
          <p:nvPr>
            <p:ph type="title"/>
          </p:nvPr>
        </p:nvSpPr>
        <p:spPr/>
        <p:txBody>
          <a:bodyPr/>
          <a:lstStyle/>
          <a:p>
            <a:r>
              <a:rPr kumimoji="1" lang="zh-CN" altLang="en-US"/>
              <a:t>单击此处编辑母版标题样式</a:t>
            </a:r>
            <a:endParaRPr kumimoji="1" lang="zh-SG" altLang="en-US"/>
          </a:p>
        </p:txBody>
      </p:sp>
      <p:sp>
        <p:nvSpPr>
          <p:cNvPr id="3" name="内容占位符 2">
            <a:extLst>
              <a:ext uri="{FF2B5EF4-FFF2-40B4-BE49-F238E27FC236}">
                <a16:creationId xmlns:a16="http://schemas.microsoft.com/office/drawing/2014/main" id="{9FF64B58-B529-4876-8CCC-E320AF59DAC8}"/>
              </a:ext>
            </a:extLst>
          </p:cNvPr>
          <p:cNvSpPr>
            <a:spLocks noGrp="1"/>
          </p:cNvSpPr>
          <p:nvPr>
            <p:ph idx="1"/>
          </p:nvPr>
        </p:nvSpPr>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endParaRPr kumimoji="1" lang="zh-SG" altLang="en-US"/>
          </a:p>
        </p:txBody>
      </p:sp>
      <p:sp>
        <p:nvSpPr>
          <p:cNvPr id="4" name="日期占位符 3">
            <a:extLst>
              <a:ext uri="{FF2B5EF4-FFF2-40B4-BE49-F238E27FC236}">
                <a16:creationId xmlns:a16="http://schemas.microsoft.com/office/drawing/2014/main" id="{4992FB71-F06B-8253-F565-7340B8426C4B}"/>
              </a:ext>
            </a:extLst>
          </p:cNvPr>
          <p:cNvSpPr>
            <a:spLocks noGrp="1"/>
          </p:cNvSpPr>
          <p:nvPr>
            <p:ph type="dt" sz="half" idx="10"/>
          </p:nvPr>
        </p:nvSpPr>
        <p:spPr/>
        <p:txBody>
          <a:bodyPr/>
          <a:lstStyle/>
          <a:p>
            <a:fld id="{5A0AE4A2-EEBA-724C-8BEE-006559FEC09F}" type="datetimeFigureOut">
              <a:rPr kumimoji="1" lang="zh-SG" altLang="en-US" smtClean="0"/>
              <a:t>17/01/25</a:t>
            </a:fld>
            <a:endParaRPr kumimoji="1" lang="zh-SG" altLang="en-US"/>
          </a:p>
        </p:txBody>
      </p:sp>
      <p:sp>
        <p:nvSpPr>
          <p:cNvPr id="5" name="页脚占位符 4">
            <a:extLst>
              <a:ext uri="{FF2B5EF4-FFF2-40B4-BE49-F238E27FC236}">
                <a16:creationId xmlns:a16="http://schemas.microsoft.com/office/drawing/2014/main" id="{5696E9CE-A256-265D-7242-30E695E637D1}"/>
              </a:ext>
            </a:extLst>
          </p:cNvPr>
          <p:cNvSpPr>
            <a:spLocks noGrp="1"/>
          </p:cNvSpPr>
          <p:nvPr>
            <p:ph type="ftr" sz="quarter" idx="11"/>
          </p:nvPr>
        </p:nvSpPr>
        <p:spPr/>
        <p:txBody>
          <a:bodyPr/>
          <a:lstStyle/>
          <a:p>
            <a:endParaRPr kumimoji="1" lang="zh-SG" altLang="en-US"/>
          </a:p>
        </p:txBody>
      </p:sp>
      <p:sp>
        <p:nvSpPr>
          <p:cNvPr id="6" name="灯片编号占位符 5">
            <a:extLst>
              <a:ext uri="{FF2B5EF4-FFF2-40B4-BE49-F238E27FC236}">
                <a16:creationId xmlns:a16="http://schemas.microsoft.com/office/drawing/2014/main" id="{23D9F19D-01B0-B06B-65C5-A856BFDB524E}"/>
              </a:ext>
            </a:extLst>
          </p:cNvPr>
          <p:cNvSpPr>
            <a:spLocks noGrp="1"/>
          </p:cNvSpPr>
          <p:nvPr>
            <p:ph type="sldNum" sz="quarter" idx="12"/>
          </p:nvPr>
        </p:nvSpPr>
        <p:spPr/>
        <p:txBody>
          <a:bodyPr/>
          <a:lstStyle/>
          <a:p>
            <a:fld id="{D4EEDC6B-5E3E-5B41-B2B3-3D31E475A071}" type="slidenum">
              <a:rPr kumimoji="1" lang="zh-SG" altLang="en-US" smtClean="0"/>
              <a:t>‹#›</a:t>
            </a:fld>
            <a:endParaRPr kumimoji="1" lang="zh-SG" altLang="en-US"/>
          </a:p>
        </p:txBody>
      </p:sp>
    </p:spTree>
    <p:extLst>
      <p:ext uri="{BB962C8B-B14F-4D97-AF65-F5344CB8AC3E}">
        <p14:creationId xmlns:p14="http://schemas.microsoft.com/office/powerpoint/2010/main" val="28760302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DD620F-C75C-3533-8B62-8616BE67D753}"/>
              </a:ext>
            </a:extLst>
          </p:cNvPr>
          <p:cNvSpPr>
            <a:spLocks noGrp="1"/>
          </p:cNvSpPr>
          <p:nvPr>
            <p:ph type="title"/>
          </p:nvPr>
        </p:nvSpPr>
        <p:spPr>
          <a:xfrm>
            <a:off x="831850" y="1709738"/>
            <a:ext cx="10515600" cy="2852737"/>
          </a:xfrm>
        </p:spPr>
        <p:txBody>
          <a:bodyPr anchor="b"/>
          <a:lstStyle>
            <a:lvl1pPr>
              <a:defRPr sz="6000"/>
            </a:lvl1pPr>
          </a:lstStyle>
          <a:p>
            <a:r>
              <a:rPr kumimoji="1" lang="zh-CN" altLang="en-US"/>
              <a:t>单击此处编辑母版标题样式</a:t>
            </a:r>
            <a:endParaRPr kumimoji="1" lang="zh-SG" altLang="en-US"/>
          </a:p>
        </p:txBody>
      </p:sp>
      <p:sp>
        <p:nvSpPr>
          <p:cNvPr id="3" name="文本占位符 2">
            <a:extLst>
              <a:ext uri="{FF2B5EF4-FFF2-40B4-BE49-F238E27FC236}">
                <a16:creationId xmlns:a16="http://schemas.microsoft.com/office/drawing/2014/main" id="{AF6957B6-2B34-8E7B-5949-6C9CFB0731CB}"/>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kumimoji="1" lang="zh-CN" altLang="en-US"/>
              <a:t>单击此处编辑母版文本样式</a:t>
            </a:r>
          </a:p>
        </p:txBody>
      </p:sp>
      <p:sp>
        <p:nvSpPr>
          <p:cNvPr id="4" name="日期占位符 3">
            <a:extLst>
              <a:ext uri="{FF2B5EF4-FFF2-40B4-BE49-F238E27FC236}">
                <a16:creationId xmlns:a16="http://schemas.microsoft.com/office/drawing/2014/main" id="{732E6BBA-3AA6-82BB-DDDA-D827D9DBD6D0}"/>
              </a:ext>
            </a:extLst>
          </p:cNvPr>
          <p:cNvSpPr>
            <a:spLocks noGrp="1"/>
          </p:cNvSpPr>
          <p:nvPr>
            <p:ph type="dt" sz="half" idx="10"/>
          </p:nvPr>
        </p:nvSpPr>
        <p:spPr/>
        <p:txBody>
          <a:bodyPr/>
          <a:lstStyle/>
          <a:p>
            <a:fld id="{5A0AE4A2-EEBA-724C-8BEE-006559FEC09F}" type="datetimeFigureOut">
              <a:rPr kumimoji="1" lang="zh-SG" altLang="en-US" smtClean="0"/>
              <a:t>17/01/25</a:t>
            </a:fld>
            <a:endParaRPr kumimoji="1" lang="zh-SG" altLang="en-US"/>
          </a:p>
        </p:txBody>
      </p:sp>
      <p:sp>
        <p:nvSpPr>
          <p:cNvPr id="5" name="页脚占位符 4">
            <a:extLst>
              <a:ext uri="{FF2B5EF4-FFF2-40B4-BE49-F238E27FC236}">
                <a16:creationId xmlns:a16="http://schemas.microsoft.com/office/drawing/2014/main" id="{DAEE2424-0C30-80DC-B6BA-D59DA5F85713}"/>
              </a:ext>
            </a:extLst>
          </p:cNvPr>
          <p:cNvSpPr>
            <a:spLocks noGrp="1"/>
          </p:cNvSpPr>
          <p:nvPr>
            <p:ph type="ftr" sz="quarter" idx="11"/>
          </p:nvPr>
        </p:nvSpPr>
        <p:spPr/>
        <p:txBody>
          <a:bodyPr/>
          <a:lstStyle/>
          <a:p>
            <a:endParaRPr kumimoji="1" lang="zh-SG" altLang="en-US"/>
          </a:p>
        </p:txBody>
      </p:sp>
      <p:sp>
        <p:nvSpPr>
          <p:cNvPr id="6" name="灯片编号占位符 5">
            <a:extLst>
              <a:ext uri="{FF2B5EF4-FFF2-40B4-BE49-F238E27FC236}">
                <a16:creationId xmlns:a16="http://schemas.microsoft.com/office/drawing/2014/main" id="{0BB1873D-E030-18F7-C6B0-17AC74C79FE8}"/>
              </a:ext>
            </a:extLst>
          </p:cNvPr>
          <p:cNvSpPr>
            <a:spLocks noGrp="1"/>
          </p:cNvSpPr>
          <p:nvPr>
            <p:ph type="sldNum" sz="quarter" idx="12"/>
          </p:nvPr>
        </p:nvSpPr>
        <p:spPr/>
        <p:txBody>
          <a:bodyPr/>
          <a:lstStyle/>
          <a:p>
            <a:fld id="{D4EEDC6B-5E3E-5B41-B2B3-3D31E475A071}" type="slidenum">
              <a:rPr kumimoji="1" lang="zh-SG" altLang="en-US" smtClean="0"/>
              <a:t>‹#›</a:t>
            </a:fld>
            <a:endParaRPr kumimoji="1" lang="zh-SG" altLang="en-US"/>
          </a:p>
        </p:txBody>
      </p:sp>
    </p:spTree>
    <p:extLst>
      <p:ext uri="{BB962C8B-B14F-4D97-AF65-F5344CB8AC3E}">
        <p14:creationId xmlns:p14="http://schemas.microsoft.com/office/powerpoint/2010/main" val="18714667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0C98F7-A3B3-8DE6-D627-1F6EABBD76C2}"/>
              </a:ext>
            </a:extLst>
          </p:cNvPr>
          <p:cNvSpPr>
            <a:spLocks noGrp="1"/>
          </p:cNvSpPr>
          <p:nvPr>
            <p:ph type="title"/>
          </p:nvPr>
        </p:nvSpPr>
        <p:spPr/>
        <p:txBody>
          <a:bodyPr/>
          <a:lstStyle/>
          <a:p>
            <a:r>
              <a:rPr kumimoji="1" lang="zh-CN" altLang="en-US"/>
              <a:t>单击此处编辑母版标题样式</a:t>
            </a:r>
            <a:endParaRPr kumimoji="1" lang="zh-SG" altLang="en-US"/>
          </a:p>
        </p:txBody>
      </p:sp>
      <p:sp>
        <p:nvSpPr>
          <p:cNvPr id="3" name="内容占位符 2">
            <a:extLst>
              <a:ext uri="{FF2B5EF4-FFF2-40B4-BE49-F238E27FC236}">
                <a16:creationId xmlns:a16="http://schemas.microsoft.com/office/drawing/2014/main" id="{32686B55-20A8-5345-7B3B-FB60A816562C}"/>
              </a:ext>
            </a:extLst>
          </p:cNvPr>
          <p:cNvSpPr>
            <a:spLocks noGrp="1"/>
          </p:cNvSpPr>
          <p:nvPr>
            <p:ph sz="half" idx="1"/>
          </p:nvPr>
        </p:nvSpPr>
        <p:spPr>
          <a:xfrm>
            <a:off x="838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endParaRPr kumimoji="1" lang="zh-SG" altLang="en-US"/>
          </a:p>
        </p:txBody>
      </p:sp>
      <p:sp>
        <p:nvSpPr>
          <p:cNvPr id="4" name="内容占位符 3">
            <a:extLst>
              <a:ext uri="{FF2B5EF4-FFF2-40B4-BE49-F238E27FC236}">
                <a16:creationId xmlns:a16="http://schemas.microsoft.com/office/drawing/2014/main" id="{B755230A-960B-4AFD-FB29-565D6ED09C9C}"/>
              </a:ext>
            </a:extLst>
          </p:cNvPr>
          <p:cNvSpPr>
            <a:spLocks noGrp="1"/>
          </p:cNvSpPr>
          <p:nvPr>
            <p:ph sz="half" idx="2"/>
          </p:nvPr>
        </p:nvSpPr>
        <p:spPr>
          <a:xfrm>
            <a:off x="6172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endParaRPr kumimoji="1" lang="zh-SG" altLang="en-US"/>
          </a:p>
        </p:txBody>
      </p:sp>
      <p:sp>
        <p:nvSpPr>
          <p:cNvPr id="5" name="日期占位符 4">
            <a:extLst>
              <a:ext uri="{FF2B5EF4-FFF2-40B4-BE49-F238E27FC236}">
                <a16:creationId xmlns:a16="http://schemas.microsoft.com/office/drawing/2014/main" id="{A0FFBB28-C088-2C79-E7A3-4B0BE5B2EF43}"/>
              </a:ext>
            </a:extLst>
          </p:cNvPr>
          <p:cNvSpPr>
            <a:spLocks noGrp="1"/>
          </p:cNvSpPr>
          <p:nvPr>
            <p:ph type="dt" sz="half" idx="10"/>
          </p:nvPr>
        </p:nvSpPr>
        <p:spPr/>
        <p:txBody>
          <a:bodyPr/>
          <a:lstStyle/>
          <a:p>
            <a:fld id="{5A0AE4A2-EEBA-724C-8BEE-006559FEC09F}" type="datetimeFigureOut">
              <a:rPr kumimoji="1" lang="zh-SG" altLang="en-US" smtClean="0"/>
              <a:t>17/01/25</a:t>
            </a:fld>
            <a:endParaRPr kumimoji="1" lang="zh-SG" altLang="en-US"/>
          </a:p>
        </p:txBody>
      </p:sp>
      <p:sp>
        <p:nvSpPr>
          <p:cNvPr id="6" name="页脚占位符 5">
            <a:extLst>
              <a:ext uri="{FF2B5EF4-FFF2-40B4-BE49-F238E27FC236}">
                <a16:creationId xmlns:a16="http://schemas.microsoft.com/office/drawing/2014/main" id="{240342B1-7D4B-9926-B786-43D64D3B7DAE}"/>
              </a:ext>
            </a:extLst>
          </p:cNvPr>
          <p:cNvSpPr>
            <a:spLocks noGrp="1"/>
          </p:cNvSpPr>
          <p:nvPr>
            <p:ph type="ftr" sz="quarter" idx="11"/>
          </p:nvPr>
        </p:nvSpPr>
        <p:spPr/>
        <p:txBody>
          <a:bodyPr/>
          <a:lstStyle/>
          <a:p>
            <a:endParaRPr kumimoji="1" lang="zh-SG" altLang="en-US"/>
          </a:p>
        </p:txBody>
      </p:sp>
      <p:sp>
        <p:nvSpPr>
          <p:cNvPr id="7" name="灯片编号占位符 6">
            <a:extLst>
              <a:ext uri="{FF2B5EF4-FFF2-40B4-BE49-F238E27FC236}">
                <a16:creationId xmlns:a16="http://schemas.microsoft.com/office/drawing/2014/main" id="{0FC12B52-2400-430E-FA06-12B9B912733E}"/>
              </a:ext>
            </a:extLst>
          </p:cNvPr>
          <p:cNvSpPr>
            <a:spLocks noGrp="1"/>
          </p:cNvSpPr>
          <p:nvPr>
            <p:ph type="sldNum" sz="quarter" idx="12"/>
          </p:nvPr>
        </p:nvSpPr>
        <p:spPr/>
        <p:txBody>
          <a:bodyPr/>
          <a:lstStyle/>
          <a:p>
            <a:fld id="{D4EEDC6B-5E3E-5B41-B2B3-3D31E475A071}" type="slidenum">
              <a:rPr kumimoji="1" lang="zh-SG" altLang="en-US" smtClean="0"/>
              <a:t>‹#›</a:t>
            </a:fld>
            <a:endParaRPr kumimoji="1" lang="zh-SG" altLang="en-US"/>
          </a:p>
        </p:txBody>
      </p:sp>
    </p:spTree>
    <p:extLst>
      <p:ext uri="{BB962C8B-B14F-4D97-AF65-F5344CB8AC3E}">
        <p14:creationId xmlns:p14="http://schemas.microsoft.com/office/powerpoint/2010/main" val="6427524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045DF2-0D86-E25E-6DF8-E2F34CF82D12}"/>
              </a:ext>
            </a:extLst>
          </p:cNvPr>
          <p:cNvSpPr>
            <a:spLocks noGrp="1"/>
          </p:cNvSpPr>
          <p:nvPr>
            <p:ph type="title"/>
          </p:nvPr>
        </p:nvSpPr>
        <p:spPr>
          <a:xfrm>
            <a:off x="839788" y="365125"/>
            <a:ext cx="10515600" cy="1325563"/>
          </a:xfrm>
        </p:spPr>
        <p:txBody>
          <a:bodyPr/>
          <a:lstStyle/>
          <a:p>
            <a:r>
              <a:rPr kumimoji="1" lang="zh-CN" altLang="en-US"/>
              <a:t>单击此处编辑母版标题样式</a:t>
            </a:r>
            <a:endParaRPr kumimoji="1" lang="zh-SG" altLang="en-US"/>
          </a:p>
        </p:txBody>
      </p:sp>
      <p:sp>
        <p:nvSpPr>
          <p:cNvPr id="3" name="文本占位符 2">
            <a:extLst>
              <a:ext uri="{FF2B5EF4-FFF2-40B4-BE49-F238E27FC236}">
                <a16:creationId xmlns:a16="http://schemas.microsoft.com/office/drawing/2014/main" id="{9AA2E5C1-D8A9-D649-5731-BEA9F684B6D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4" name="内容占位符 3">
            <a:extLst>
              <a:ext uri="{FF2B5EF4-FFF2-40B4-BE49-F238E27FC236}">
                <a16:creationId xmlns:a16="http://schemas.microsoft.com/office/drawing/2014/main" id="{0C927000-14B2-3465-90AA-DB9F27383A7E}"/>
              </a:ext>
            </a:extLst>
          </p:cNvPr>
          <p:cNvSpPr>
            <a:spLocks noGrp="1"/>
          </p:cNvSpPr>
          <p:nvPr>
            <p:ph sz="half" idx="2"/>
          </p:nvPr>
        </p:nvSpPr>
        <p:spPr>
          <a:xfrm>
            <a:off x="839788" y="2505075"/>
            <a:ext cx="5157787"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endParaRPr kumimoji="1" lang="zh-SG" altLang="en-US"/>
          </a:p>
        </p:txBody>
      </p:sp>
      <p:sp>
        <p:nvSpPr>
          <p:cNvPr id="5" name="文本占位符 4">
            <a:extLst>
              <a:ext uri="{FF2B5EF4-FFF2-40B4-BE49-F238E27FC236}">
                <a16:creationId xmlns:a16="http://schemas.microsoft.com/office/drawing/2014/main" id="{D7023833-AF6C-DD1F-44B6-E8B03729E34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6" name="内容占位符 5">
            <a:extLst>
              <a:ext uri="{FF2B5EF4-FFF2-40B4-BE49-F238E27FC236}">
                <a16:creationId xmlns:a16="http://schemas.microsoft.com/office/drawing/2014/main" id="{4D692630-DBD0-67CC-A0CC-EA5FFFC1AED4}"/>
              </a:ext>
            </a:extLst>
          </p:cNvPr>
          <p:cNvSpPr>
            <a:spLocks noGrp="1"/>
          </p:cNvSpPr>
          <p:nvPr>
            <p:ph sz="quarter" idx="4"/>
          </p:nvPr>
        </p:nvSpPr>
        <p:spPr>
          <a:xfrm>
            <a:off x="6172200" y="2505075"/>
            <a:ext cx="5183188"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endParaRPr kumimoji="1" lang="zh-SG" altLang="en-US"/>
          </a:p>
        </p:txBody>
      </p:sp>
      <p:sp>
        <p:nvSpPr>
          <p:cNvPr id="7" name="日期占位符 6">
            <a:extLst>
              <a:ext uri="{FF2B5EF4-FFF2-40B4-BE49-F238E27FC236}">
                <a16:creationId xmlns:a16="http://schemas.microsoft.com/office/drawing/2014/main" id="{AB16E094-5C07-067C-0A88-549633137249}"/>
              </a:ext>
            </a:extLst>
          </p:cNvPr>
          <p:cNvSpPr>
            <a:spLocks noGrp="1"/>
          </p:cNvSpPr>
          <p:nvPr>
            <p:ph type="dt" sz="half" idx="10"/>
          </p:nvPr>
        </p:nvSpPr>
        <p:spPr/>
        <p:txBody>
          <a:bodyPr/>
          <a:lstStyle/>
          <a:p>
            <a:fld id="{5A0AE4A2-EEBA-724C-8BEE-006559FEC09F}" type="datetimeFigureOut">
              <a:rPr kumimoji="1" lang="zh-SG" altLang="en-US" smtClean="0"/>
              <a:t>17/01/25</a:t>
            </a:fld>
            <a:endParaRPr kumimoji="1" lang="zh-SG" altLang="en-US"/>
          </a:p>
        </p:txBody>
      </p:sp>
      <p:sp>
        <p:nvSpPr>
          <p:cNvPr id="8" name="页脚占位符 7">
            <a:extLst>
              <a:ext uri="{FF2B5EF4-FFF2-40B4-BE49-F238E27FC236}">
                <a16:creationId xmlns:a16="http://schemas.microsoft.com/office/drawing/2014/main" id="{6B4A7F4C-66ED-CB3A-3B2A-1F1498D79902}"/>
              </a:ext>
            </a:extLst>
          </p:cNvPr>
          <p:cNvSpPr>
            <a:spLocks noGrp="1"/>
          </p:cNvSpPr>
          <p:nvPr>
            <p:ph type="ftr" sz="quarter" idx="11"/>
          </p:nvPr>
        </p:nvSpPr>
        <p:spPr/>
        <p:txBody>
          <a:bodyPr/>
          <a:lstStyle/>
          <a:p>
            <a:endParaRPr kumimoji="1" lang="zh-SG" altLang="en-US"/>
          </a:p>
        </p:txBody>
      </p:sp>
      <p:sp>
        <p:nvSpPr>
          <p:cNvPr id="9" name="灯片编号占位符 8">
            <a:extLst>
              <a:ext uri="{FF2B5EF4-FFF2-40B4-BE49-F238E27FC236}">
                <a16:creationId xmlns:a16="http://schemas.microsoft.com/office/drawing/2014/main" id="{38905796-BC7D-D0F8-80E3-35AE8FA17A94}"/>
              </a:ext>
            </a:extLst>
          </p:cNvPr>
          <p:cNvSpPr>
            <a:spLocks noGrp="1"/>
          </p:cNvSpPr>
          <p:nvPr>
            <p:ph type="sldNum" sz="quarter" idx="12"/>
          </p:nvPr>
        </p:nvSpPr>
        <p:spPr/>
        <p:txBody>
          <a:bodyPr/>
          <a:lstStyle/>
          <a:p>
            <a:fld id="{D4EEDC6B-5E3E-5B41-B2B3-3D31E475A071}" type="slidenum">
              <a:rPr kumimoji="1" lang="zh-SG" altLang="en-US" smtClean="0"/>
              <a:t>‹#›</a:t>
            </a:fld>
            <a:endParaRPr kumimoji="1" lang="zh-SG" altLang="en-US"/>
          </a:p>
        </p:txBody>
      </p:sp>
    </p:spTree>
    <p:extLst>
      <p:ext uri="{BB962C8B-B14F-4D97-AF65-F5344CB8AC3E}">
        <p14:creationId xmlns:p14="http://schemas.microsoft.com/office/powerpoint/2010/main" val="27938440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9ADAB6-FD67-6E29-27AE-DBE8F0FD89FE}"/>
              </a:ext>
            </a:extLst>
          </p:cNvPr>
          <p:cNvSpPr>
            <a:spLocks noGrp="1"/>
          </p:cNvSpPr>
          <p:nvPr>
            <p:ph type="title"/>
          </p:nvPr>
        </p:nvSpPr>
        <p:spPr/>
        <p:txBody>
          <a:bodyPr/>
          <a:lstStyle/>
          <a:p>
            <a:r>
              <a:rPr kumimoji="1" lang="zh-CN" altLang="en-US"/>
              <a:t>单击此处编辑母版标题样式</a:t>
            </a:r>
            <a:endParaRPr kumimoji="1" lang="zh-SG" altLang="en-US"/>
          </a:p>
        </p:txBody>
      </p:sp>
      <p:sp>
        <p:nvSpPr>
          <p:cNvPr id="3" name="日期占位符 2">
            <a:extLst>
              <a:ext uri="{FF2B5EF4-FFF2-40B4-BE49-F238E27FC236}">
                <a16:creationId xmlns:a16="http://schemas.microsoft.com/office/drawing/2014/main" id="{173B5146-6DC1-9708-8308-FD630FE439E4}"/>
              </a:ext>
            </a:extLst>
          </p:cNvPr>
          <p:cNvSpPr>
            <a:spLocks noGrp="1"/>
          </p:cNvSpPr>
          <p:nvPr>
            <p:ph type="dt" sz="half" idx="10"/>
          </p:nvPr>
        </p:nvSpPr>
        <p:spPr/>
        <p:txBody>
          <a:bodyPr/>
          <a:lstStyle/>
          <a:p>
            <a:fld id="{5A0AE4A2-EEBA-724C-8BEE-006559FEC09F}" type="datetimeFigureOut">
              <a:rPr kumimoji="1" lang="zh-SG" altLang="en-US" smtClean="0"/>
              <a:t>17/01/25</a:t>
            </a:fld>
            <a:endParaRPr kumimoji="1" lang="zh-SG" altLang="en-US"/>
          </a:p>
        </p:txBody>
      </p:sp>
      <p:sp>
        <p:nvSpPr>
          <p:cNvPr id="4" name="页脚占位符 3">
            <a:extLst>
              <a:ext uri="{FF2B5EF4-FFF2-40B4-BE49-F238E27FC236}">
                <a16:creationId xmlns:a16="http://schemas.microsoft.com/office/drawing/2014/main" id="{9962619B-355A-1AE8-07F3-8177232F2C9B}"/>
              </a:ext>
            </a:extLst>
          </p:cNvPr>
          <p:cNvSpPr>
            <a:spLocks noGrp="1"/>
          </p:cNvSpPr>
          <p:nvPr>
            <p:ph type="ftr" sz="quarter" idx="11"/>
          </p:nvPr>
        </p:nvSpPr>
        <p:spPr/>
        <p:txBody>
          <a:bodyPr/>
          <a:lstStyle/>
          <a:p>
            <a:endParaRPr kumimoji="1" lang="zh-SG" altLang="en-US"/>
          </a:p>
        </p:txBody>
      </p:sp>
      <p:sp>
        <p:nvSpPr>
          <p:cNvPr id="5" name="灯片编号占位符 4">
            <a:extLst>
              <a:ext uri="{FF2B5EF4-FFF2-40B4-BE49-F238E27FC236}">
                <a16:creationId xmlns:a16="http://schemas.microsoft.com/office/drawing/2014/main" id="{2C9B83EB-DEA0-FB80-8207-6BA1233CFDD5}"/>
              </a:ext>
            </a:extLst>
          </p:cNvPr>
          <p:cNvSpPr>
            <a:spLocks noGrp="1"/>
          </p:cNvSpPr>
          <p:nvPr>
            <p:ph type="sldNum" sz="quarter" idx="12"/>
          </p:nvPr>
        </p:nvSpPr>
        <p:spPr/>
        <p:txBody>
          <a:bodyPr/>
          <a:lstStyle/>
          <a:p>
            <a:fld id="{D4EEDC6B-5E3E-5B41-B2B3-3D31E475A071}" type="slidenum">
              <a:rPr kumimoji="1" lang="zh-SG" altLang="en-US" smtClean="0"/>
              <a:t>‹#›</a:t>
            </a:fld>
            <a:endParaRPr kumimoji="1" lang="zh-SG" altLang="en-US"/>
          </a:p>
        </p:txBody>
      </p:sp>
    </p:spTree>
    <p:extLst>
      <p:ext uri="{BB962C8B-B14F-4D97-AF65-F5344CB8AC3E}">
        <p14:creationId xmlns:p14="http://schemas.microsoft.com/office/powerpoint/2010/main" val="41268017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F9267EC-EC14-712E-2274-C959625133EB}"/>
              </a:ext>
            </a:extLst>
          </p:cNvPr>
          <p:cNvSpPr>
            <a:spLocks noGrp="1"/>
          </p:cNvSpPr>
          <p:nvPr>
            <p:ph type="dt" sz="half" idx="10"/>
          </p:nvPr>
        </p:nvSpPr>
        <p:spPr/>
        <p:txBody>
          <a:bodyPr/>
          <a:lstStyle/>
          <a:p>
            <a:fld id="{5A0AE4A2-EEBA-724C-8BEE-006559FEC09F}" type="datetimeFigureOut">
              <a:rPr kumimoji="1" lang="zh-SG" altLang="en-US" smtClean="0"/>
              <a:t>17/01/25</a:t>
            </a:fld>
            <a:endParaRPr kumimoji="1" lang="zh-SG" altLang="en-US"/>
          </a:p>
        </p:txBody>
      </p:sp>
      <p:sp>
        <p:nvSpPr>
          <p:cNvPr id="3" name="页脚占位符 2">
            <a:extLst>
              <a:ext uri="{FF2B5EF4-FFF2-40B4-BE49-F238E27FC236}">
                <a16:creationId xmlns:a16="http://schemas.microsoft.com/office/drawing/2014/main" id="{7E6C55CE-1FB0-0BD8-ECD3-1C2000A30978}"/>
              </a:ext>
            </a:extLst>
          </p:cNvPr>
          <p:cNvSpPr>
            <a:spLocks noGrp="1"/>
          </p:cNvSpPr>
          <p:nvPr>
            <p:ph type="ftr" sz="quarter" idx="11"/>
          </p:nvPr>
        </p:nvSpPr>
        <p:spPr/>
        <p:txBody>
          <a:bodyPr/>
          <a:lstStyle/>
          <a:p>
            <a:endParaRPr kumimoji="1" lang="zh-SG" altLang="en-US"/>
          </a:p>
        </p:txBody>
      </p:sp>
      <p:sp>
        <p:nvSpPr>
          <p:cNvPr id="4" name="灯片编号占位符 3">
            <a:extLst>
              <a:ext uri="{FF2B5EF4-FFF2-40B4-BE49-F238E27FC236}">
                <a16:creationId xmlns:a16="http://schemas.microsoft.com/office/drawing/2014/main" id="{DC79D031-171B-A2F4-21DD-9B5DB91CA7A6}"/>
              </a:ext>
            </a:extLst>
          </p:cNvPr>
          <p:cNvSpPr>
            <a:spLocks noGrp="1"/>
          </p:cNvSpPr>
          <p:nvPr>
            <p:ph type="sldNum" sz="quarter" idx="12"/>
          </p:nvPr>
        </p:nvSpPr>
        <p:spPr/>
        <p:txBody>
          <a:bodyPr/>
          <a:lstStyle/>
          <a:p>
            <a:fld id="{D4EEDC6B-5E3E-5B41-B2B3-3D31E475A071}" type="slidenum">
              <a:rPr kumimoji="1" lang="zh-SG" altLang="en-US" smtClean="0"/>
              <a:t>‹#›</a:t>
            </a:fld>
            <a:endParaRPr kumimoji="1" lang="zh-SG" altLang="en-US"/>
          </a:p>
        </p:txBody>
      </p:sp>
    </p:spTree>
    <p:extLst>
      <p:ext uri="{BB962C8B-B14F-4D97-AF65-F5344CB8AC3E}">
        <p14:creationId xmlns:p14="http://schemas.microsoft.com/office/powerpoint/2010/main" val="32221436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F85912-83F4-E177-641B-1464891EB8AA}"/>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endParaRPr kumimoji="1" lang="zh-SG" altLang="en-US"/>
          </a:p>
        </p:txBody>
      </p:sp>
      <p:sp>
        <p:nvSpPr>
          <p:cNvPr id="3" name="内容占位符 2">
            <a:extLst>
              <a:ext uri="{FF2B5EF4-FFF2-40B4-BE49-F238E27FC236}">
                <a16:creationId xmlns:a16="http://schemas.microsoft.com/office/drawing/2014/main" id="{5F6CFDD1-E49B-9F1C-9177-242A624FBEE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endParaRPr kumimoji="1" lang="zh-SG" altLang="en-US"/>
          </a:p>
        </p:txBody>
      </p:sp>
      <p:sp>
        <p:nvSpPr>
          <p:cNvPr id="4" name="文本占位符 3">
            <a:extLst>
              <a:ext uri="{FF2B5EF4-FFF2-40B4-BE49-F238E27FC236}">
                <a16:creationId xmlns:a16="http://schemas.microsoft.com/office/drawing/2014/main" id="{55FA26A0-1091-AA67-F6BA-003F43E37AA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a:extLst>
              <a:ext uri="{FF2B5EF4-FFF2-40B4-BE49-F238E27FC236}">
                <a16:creationId xmlns:a16="http://schemas.microsoft.com/office/drawing/2014/main" id="{5FEEEB7F-FE08-415A-037C-6570CDD2C6C4}"/>
              </a:ext>
            </a:extLst>
          </p:cNvPr>
          <p:cNvSpPr>
            <a:spLocks noGrp="1"/>
          </p:cNvSpPr>
          <p:nvPr>
            <p:ph type="dt" sz="half" idx="10"/>
          </p:nvPr>
        </p:nvSpPr>
        <p:spPr/>
        <p:txBody>
          <a:bodyPr/>
          <a:lstStyle/>
          <a:p>
            <a:fld id="{5A0AE4A2-EEBA-724C-8BEE-006559FEC09F}" type="datetimeFigureOut">
              <a:rPr kumimoji="1" lang="zh-SG" altLang="en-US" smtClean="0"/>
              <a:t>17/01/25</a:t>
            </a:fld>
            <a:endParaRPr kumimoji="1" lang="zh-SG" altLang="en-US"/>
          </a:p>
        </p:txBody>
      </p:sp>
      <p:sp>
        <p:nvSpPr>
          <p:cNvPr id="6" name="页脚占位符 5">
            <a:extLst>
              <a:ext uri="{FF2B5EF4-FFF2-40B4-BE49-F238E27FC236}">
                <a16:creationId xmlns:a16="http://schemas.microsoft.com/office/drawing/2014/main" id="{CEE796BF-0EDD-AF6A-2C31-F0C590DD2B8C}"/>
              </a:ext>
            </a:extLst>
          </p:cNvPr>
          <p:cNvSpPr>
            <a:spLocks noGrp="1"/>
          </p:cNvSpPr>
          <p:nvPr>
            <p:ph type="ftr" sz="quarter" idx="11"/>
          </p:nvPr>
        </p:nvSpPr>
        <p:spPr/>
        <p:txBody>
          <a:bodyPr/>
          <a:lstStyle/>
          <a:p>
            <a:endParaRPr kumimoji="1" lang="zh-SG" altLang="en-US"/>
          </a:p>
        </p:txBody>
      </p:sp>
      <p:sp>
        <p:nvSpPr>
          <p:cNvPr id="7" name="灯片编号占位符 6">
            <a:extLst>
              <a:ext uri="{FF2B5EF4-FFF2-40B4-BE49-F238E27FC236}">
                <a16:creationId xmlns:a16="http://schemas.microsoft.com/office/drawing/2014/main" id="{C74FAEF4-EE08-1B4A-67FD-BABA091AAC3F}"/>
              </a:ext>
            </a:extLst>
          </p:cNvPr>
          <p:cNvSpPr>
            <a:spLocks noGrp="1"/>
          </p:cNvSpPr>
          <p:nvPr>
            <p:ph type="sldNum" sz="quarter" idx="12"/>
          </p:nvPr>
        </p:nvSpPr>
        <p:spPr/>
        <p:txBody>
          <a:bodyPr/>
          <a:lstStyle/>
          <a:p>
            <a:fld id="{D4EEDC6B-5E3E-5B41-B2B3-3D31E475A071}" type="slidenum">
              <a:rPr kumimoji="1" lang="zh-SG" altLang="en-US" smtClean="0"/>
              <a:t>‹#›</a:t>
            </a:fld>
            <a:endParaRPr kumimoji="1" lang="zh-SG" altLang="en-US"/>
          </a:p>
        </p:txBody>
      </p:sp>
    </p:spTree>
    <p:extLst>
      <p:ext uri="{BB962C8B-B14F-4D97-AF65-F5344CB8AC3E}">
        <p14:creationId xmlns:p14="http://schemas.microsoft.com/office/powerpoint/2010/main" val="1960136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4DCED5-A379-6BFC-2A91-307B9183FE56}"/>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endParaRPr kumimoji="1" lang="zh-SG" altLang="en-US"/>
          </a:p>
        </p:txBody>
      </p:sp>
      <p:sp>
        <p:nvSpPr>
          <p:cNvPr id="3" name="图片占位符 2">
            <a:extLst>
              <a:ext uri="{FF2B5EF4-FFF2-40B4-BE49-F238E27FC236}">
                <a16:creationId xmlns:a16="http://schemas.microsoft.com/office/drawing/2014/main" id="{D6C0DE10-E229-C636-8666-1A2B86E9117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SG" altLang="en-US"/>
          </a:p>
        </p:txBody>
      </p:sp>
      <p:sp>
        <p:nvSpPr>
          <p:cNvPr id="4" name="文本占位符 3">
            <a:extLst>
              <a:ext uri="{FF2B5EF4-FFF2-40B4-BE49-F238E27FC236}">
                <a16:creationId xmlns:a16="http://schemas.microsoft.com/office/drawing/2014/main" id="{2227E85D-08D4-1ADD-1C13-8E23AB97043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a:extLst>
              <a:ext uri="{FF2B5EF4-FFF2-40B4-BE49-F238E27FC236}">
                <a16:creationId xmlns:a16="http://schemas.microsoft.com/office/drawing/2014/main" id="{CB7D4ADC-F8EF-C132-2B0B-B3F80A11A31B}"/>
              </a:ext>
            </a:extLst>
          </p:cNvPr>
          <p:cNvSpPr>
            <a:spLocks noGrp="1"/>
          </p:cNvSpPr>
          <p:nvPr>
            <p:ph type="dt" sz="half" idx="10"/>
          </p:nvPr>
        </p:nvSpPr>
        <p:spPr/>
        <p:txBody>
          <a:bodyPr/>
          <a:lstStyle/>
          <a:p>
            <a:fld id="{5A0AE4A2-EEBA-724C-8BEE-006559FEC09F}" type="datetimeFigureOut">
              <a:rPr kumimoji="1" lang="zh-SG" altLang="en-US" smtClean="0"/>
              <a:t>17/01/25</a:t>
            </a:fld>
            <a:endParaRPr kumimoji="1" lang="zh-SG" altLang="en-US"/>
          </a:p>
        </p:txBody>
      </p:sp>
      <p:sp>
        <p:nvSpPr>
          <p:cNvPr id="6" name="页脚占位符 5">
            <a:extLst>
              <a:ext uri="{FF2B5EF4-FFF2-40B4-BE49-F238E27FC236}">
                <a16:creationId xmlns:a16="http://schemas.microsoft.com/office/drawing/2014/main" id="{01A6E595-EDC4-9412-6F0D-B737C233C1DC}"/>
              </a:ext>
            </a:extLst>
          </p:cNvPr>
          <p:cNvSpPr>
            <a:spLocks noGrp="1"/>
          </p:cNvSpPr>
          <p:nvPr>
            <p:ph type="ftr" sz="quarter" idx="11"/>
          </p:nvPr>
        </p:nvSpPr>
        <p:spPr/>
        <p:txBody>
          <a:bodyPr/>
          <a:lstStyle/>
          <a:p>
            <a:endParaRPr kumimoji="1" lang="zh-SG" altLang="en-US"/>
          </a:p>
        </p:txBody>
      </p:sp>
      <p:sp>
        <p:nvSpPr>
          <p:cNvPr id="7" name="灯片编号占位符 6">
            <a:extLst>
              <a:ext uri="{FF2B5EF4-FFF2-40B4-BE49-F238E27FC236}">
                <a16:creationId xmlns:a16="http://schemas.microsoft.com/office/drawing/2014/main" id="{11716439-DA96-EBA6-AC87-5F56446BC559}"/>
              </a:ext>
            </a:extLst>
          </p:cNvPr>
          <p:cNvSpPr>
            <a:spLocks noGrp="1"/>
          </p:cNvSpPr>
          <p:nvPr>
            <p:ph type="sldNum" sz="quarter" idx="12"/>
          </p:nvPr>
        </p:nvSpPr>
        <p:spPr/>
        <p:txBody>
          <a:bodyPr/>
          <a:lstStyle/>
          <a:p>
            <a:fld id="{D4EEDC6B-5E3E-5B41-B2B3-3D31E475A071}" type="slidenum">
              <a:rPr kumimoji="1" lang="zh-SG" altLang="en-US" smtClean="0"/>
              <a:t>‹#›</a:t>
            </a:fld>
            <a:endParaRPr kumimoji="1" lang="zh-SG" altLang="en-US"/>
          </a:p>
        </p:txBody>
      </p:sp>
    </p:spTree>
    <p:extLst>
      <p:ext uri="{BB962C8B-B14F-4D97-AF65-F5344CB8AC3E}">
        <p14:creationId xmlns:p14="http://schemas.microsoft.com/office/powerpoint/2010/main" val="14791309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FCF5D4C2-86E5-9FBF-06E6-6859786E645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endParaRPr kumimoji="1" lang="zh-SG" altLang="en-US"/>
          </a:p>
        </p:txBody>
      </p:sp>
      <p:sp>
        <p:nvSpPr>
          <p:cNvPr id="3" name="文本占位符 2">
            <a:extLst>
              <a:ext uri="{FF2B5EF4-FFF2-40B4-BE49-F238E27FC236}">
                <a16:creationId xmlns:a16="http://schemas.microsoft.com/office/drawing/2014/main" id="{F29EC120-C919-53A3-1A02-A6224CCA63F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endParaRPr kumimoji="1" lang="zh-SG" altLang="en-US"/>
          </a:p>
        </p:txBody>
      </p:sp>
      <p:sp>
        <p:nvSpPr>
          <p:cNvPr id="4" name="日期占位符 3">
            <a:extLst>
              <a:ext uri="{FF2B5EF4-FFF2-40B4-BE49-F238E27FC236}">
                <a16:creationId xmlns:a16="http://schemas.microsoft.com/office/drawing/2014/main" id="{21DB19B9-E986-84C7-4E27-168455A102F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5A0AE4A2-EEBA-724C-8BEE-006559FEC09F}" type="datetimeFigureOut">
              <a:rPr kumimoji="1" lang="zh-SG" altLang="en-US" smtClean="0"/>
              <a:t>17/01/25</a:t>
            </a:fld>
            <a:endParaRPr kumimoji="1" lang="zh-SG" altLang="en-US"/>
          </a:p>
        </p:txBody>
      </p:sp>
      <p:sp>
        <p:nvSpPr>
          <p:cNvPr id="5" name="页脚占位符 4">
            <a:extLst>
              <a:ext uri="{FF2B5EF4-FFF2-40B4-BE49-F238E27FC236}">
                <a16:creationId xmlns:a16="http://schemas.microsoft.com/office/drawing/2014/main" id="{DF8B769F-001A-CCB7-723C-E67F27E9A8A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kumimoji="1" lang="zh-SG" altLang="en-US"/>
          </a:p>
        </p:txBody>
      </p:sp>
      <p:sp>
        <p:nvSpPr>
          <p:cNvPr id="6" name="灯片编号占位符 5">
            <a:extLst>
              <a:ext uri="{FF2B5EF4-FFF2-40B4-BE49-F238E27FC236}">
                <a16:creationId xmlns:a16="http://schemas.microsoft.com/office/drawing/2014/main" id="{20F7B31C-87BB-7749-0702-EEAB87E8B53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D4EEDC6B-5E3E-5B41-B2B3-3D31E475A071}" type="slidenum">
              <a:rPr kumimoji="1" lang="zh-SG" altLang="en-US" smtClean="0"/>
              <a:t>‹#›</a:t>
            </a:fld>
            <a:endParaRPr kumimoji="1" lang="zh-SG" altLang="en-US"/>
          </a:p>
        </p:txBody>
      </p:sp>
    </p:spTree>
    <p:extLst>
      <p:ext uri="{BB962C8B-B14F-4D97-AF65-F5344CB8AC3E}">
        <p14:creationId xmlns:p14="http://schemas.microsoft.com/office/powerpoint/2010/main" val="418770976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SG"/>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hyperlink" Target="https://youtu.be/eY70mVIc4jI" TargetMode="Externa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Title 1">
            <a:extLst>
              <a:ext uri="{FF2B5EF4-FFF2-40B4-BE49-F238E27FC236}">
                <a16:creationId xmlns:a16="http://schemas.microsoft.com/office/drawing/2014/main" id="{A4696AB8-7582-4049-8CA6-01A6D388A393}"/>
              </a:ext>
            </a:extLst>
          </p:cNvPr>
          <p:cNvSpPr txBox="1">
            <a:spLocks noChangeArrowheads="1"/>
          </p:cNvSpPr>
          <p:nvPr/>
        </p:nvSpPr>
        <p:spPr bwMode="auto">
          <a:xfrm>
            <a:off x="117475" y="2882370"/>
            <a:ext cx="6446196" cy="464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buNone/>
            </a:pPr>
            <a:r>
              <a:rPr lang="en-US" altLang="zh-SG" sz="2400" dirty="0">
                <a:solidFill>
                  <a:schemeClr val="bg1"/>
                </a:solidFill>
                <a:effectLst/>
                <a:latin typeface="Garamond" panose="02020404030301010803" pitchFamily="18" charset="0"/>
              </a:rPr>
              <a:t>Traffic flow analysis about the Malaysian city Johor Bahru</a:t>
            </a:r>
          </a:p>
        </p:txBody>
      </p:sp>
      <p:sp>
        <p:nvSpPr>
          <p:cNvPr id="21509" name="Subtitle 2">
            <a:extLst>
              <a:ext uri="{FF2B5EF4-FFF2-40B4-BE49-F238E27FC236}">
                <a16:creationId xmlns:a16="http://schemas.microsoft.com/office/drawing/2014/main" id="{FEB41211-555A-7943-B790-049BA0C4D229}"/>
              </a:ext>
            </a:extLst>
          </p:cNvPr>
          <p:cNvSpPr txBox="1">
            <a:spLocks/>
          </p:cNvSpPr>
          <p:nvPr/>
        </p:nvSpPr>
        <p:spPr bwMode="auto">
          <a:xfrm>
            <a:off x="117475" y="4565650"/>
            <a:ext cx="6096000" cy="37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20000"/>
              </a:spcBef>
              <a:buFont typeface="Arial" panose="020B0604020202020204" pitchFamily="34" charset="0"/>
              <a:buNone/>
            </a:pPr>
            <a:r>
              <a:rPr lang="en-MY" altLang="en-US" sz="1800" b="1" dirty="0">
                <a:solidFill>
                  <a:schemeClr val="bg1"/>
                </a:solidFill>
              </a:rPr>
              <a:t>FACULTY OF COMPUTING, UNIVERSITI TEKNOLOGI MALAYSIA</a:t>
            </a:r>
          </a:p>
        </p:txBody>
      </p:sp>
      <p:sp>
        <p:nvSpPr>
          <p:cNvPr id="4" name="文本框 3">
            <a:extLst>
              <a:ext uri="{FF2B5EF4-FFF2-40B4-BE49-F238E27FC236}">
                <a16:creationId xmlns:a16="http://schemas.microsoft.com/office/drawing/2014/main" id="{131B78BB-334F-8593-023B-7ECA0F006BDE}"/>
              </a:ext>
            </a:extLst>
          </p:cNvPr>
          <p:cNvSpPr txBox="1"/>
          <p:nvPr/>
        </p:nvSpPr>
        <p:spPr>
          <a:xfrm>
            <a:off x="117475" y="987749"/>
            <a:ext cx="6318396" cy="800219"/>
          </a:xfrm>
          <a:prstGeom prst="rect">
            <a:avLst/>
          </a:prstGeom>
          <a:noFill/>
        </p:spPr>
        <p:txBody>
          <a:bodyPr wrap="none" rtlCol="0">
            <a:spAutoFit/>
          </a:bodyPr>
          <a:lstStyle/>
          <a:p>
            <a:endParaRPr kumimoji="1" lang="en-US" altLang="zh-SG" dirty="0"/>
          </a:p>
          <a:p>
            <a:r>
              <a:rPr kumimoji="1" lang="en-US" altLang="zh-SG" sz="2800" dirty="0">
                <a:solidFill>
                  <a:schemeClr val="bg1"/>
                </a:solidFill>
                <a:latin typeface="Times New Roman" panose="02020603050405020304" pitchFamily="18" charset="0"/>
                <a:cs typeface="Times New Roman" panose="02020603050405020304" pitchFamily="18" charset="0"/>
              </a:rPr>
              <a:t>UNIVERSITI TEKNOLOGI MALAYSIA</a:t>
            </a:r>
            <a:endParaRPr kumimoji="1" lang="zh-SG" altLang="en-US" sz="2800" dirty="0">
              <a:solidFill>
                <a:schemeClr val="bg1"/>
              </a:solidFill>
              <a:latin typeface="Times New Roman" panose="02020603050405020304" pitchFamily="18" charset="0"/>
              <a:cs typeface="Times New Roman" panose="02020603050405020304" pitchFamily="18" charset="0"/>
            </a:endParaRPr>
          </a:p>
        </p:txBody>
      </p:sp>
      <p:sp>
        <p:nvSpPr>
          <p:cNvPr id="5" name="文本框 4">
            <a:extLst>
              <a:ext uri="{FF2B5EF4-FFF2-40B4-BE49-F238E27FC236}">
                <a16:creationId xmlns:a16="http://schemas.microsoft.com/office/drawing/2014/main" id="{AC20B833-EA8A-0BDC-4BB8-88EA825BA949}"/>
              </a:ext>
            </a:extLst>
          </p:cNvPr>
          <p:cNvSpPr txBox="1"/>
          <p:nvPr/>
        </p:nvSpPr>
        <p:spPr>
          <a:xfrm>
            <a:off x="117475" y="2340490"/>
            <a:ext cx="2069797" cy="523220"/>
          </a:xfrm>
          <a:prstGeom prst="rect">
            <a:avLst/>
          </a:prstGeom>
          <a:noFill/>
        </p:spPr>
        <p:txBody>
          <a:bodyPr wrap="none" rtlCol="0">
            <a:spAutoFit/>
          </a:bodyPr>
          <a:lstStyle/>
          <a:p>
            <a:r>
              <a:rPr kumimoji="1" lang="en-US" altLang="zh-SG" sz="2800" dirty="0">
                <a:solidFill>
                  <a:schemeClr val="bg1"/>
                </a:solidFill>
                <a:latin typeface="Times New Roman" panose="02020603050405020304" pitchFamily="18" charset="0"/>
                <a:cs typeface="Times New Roman" panose="02020603050405020304" pitchFamily="18" charset="0"/>
              </a:rPr>
              <a:t>MDS Project</a:t>
            </a:r>
            <a:endParaRPr kumimoji="1" lang="zh-SG" altLang="en-US" sz="2800" dirty="0">
              <a:solidFill>
                <a:schemeClr val="bg1"/>
              </a:solidFill>
              <a:latin typeface="Times New Roman" panose="02020603050405020304" pitchFamily="18" charset="0"/>
              <a:cs typeface="Times New Roman" panose="02020603050405020304" pitchFamily="18" charset="0"/>
            </a:endParaRPr>
          </a:p>
        </p:txBody>
      </p:sp>
      <p:sp>
        <p:nvSpPr>
          <p:cNvPr id="6" name="文本框 5">
            <a:extLst>
              <a:ext uri="{FF2B5EF4-FFF2-40B4-BE49-F238E27FC236}">
                <a16:creationId xmlns:a16="http://schemas.microsoft.com/office/drawing/2014/main" id="{08D67FB4-BD00-7A01-B903-088272FD3163}"/>
              </a:ext>
            </a:extLst>
          </p:cNvPr>
          <p:cNvSpPr txBox="1"/>
          <p:nvPr/>
        </p:nvSpPr>
        <p:spPr>
          <a:xfrm>
            <a:off x="117475" y="3798651"/>
            <a:ext cx="4467890" cy="461665"/>
          </a:xfrm>
          <a:prstGeom prst="rect">
            <a:avLst/>
          </a:prstGeom>
          <a:noFill/>
        </p:spPr>
        <p:txBody>
          <a:bodyPr wrap="none" rtlCol="0">
            <a:spAutoFit/>
          </a:bodyPr>
          <a:lstStyle/>
          <a:p>
            <a:r>
              <a:rPr kumimoji="1" lang="en-US" altLang="zh-SG" sz="2400" dirty="0">
                <a:solidFill>
                  <a:schemeClr val="bg1"/>
                </a:solidFill>
                <a:latin typeface="Times New Roman" panose="02020603050405020304" pitchFamily="18" charset="0"/>
                <a:cs typeface="Times New Roman" panose="02020603050405020304" pitchFamily="18" charset="0"/>
              </a:rPr>
              <a:t>D o n e b y : Sun Qi (MCS231030)</a:t>
            </a:r>
            <a:endParaRPr kumimoji="1" lang="zh-SG" altLang="en-US" sz="2400" dirty="0">
              <a:solidFill>
                <a:schemeClr val="bg1"/>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EC8A54-A1ED-A1C5-4968-C678D5E3546E}"/>
            </a:ext>
          </a:extLst>
        </p:cNvPr>
        <p:cNvGrpSpPr/>
        <p:nvPr/>
      </p:nvGrpSpPr>
      <p:grpSpPr>
        <a:xfrm>
          <a:off x="0" y="0"/>
          <a:ext cx="0" cy="0"/>
          <a:chOff x="0" y="0"/>
          <a:chExt cx="0" cy="0"/>
        </a:xfrm>
      </p:grpSpPr>
      <p:sp>
        <p:nvSpPr>
          <p:cNvPr id="15388" name="TextBox 71">
            <a:extLst>
              <a:ext uri="{FF2B5EF4-FFF2-40B4-BE49-F238E27FC236}">
                <a16:creationId xmlns:a16="http://schemas.microsoft.com/office/drawing/2014/main" id="{01C550F4-D8C6-3045-79D1-FF657626E95A}"/>
              </a:ext>
            </a:extLst>
          </p:cNvPr>
          <p:cNvSpPr txBox="1">
            <a:spLocks noChangeArrowheads="1"/>
          </p:cNvSpPr>
          <p:nvPr/>
        </p:nvSpPr>
        <p:spPr bwMode="auto">
          <a:xfrm>
            <a:off x="6809363" y="-4365"/>
            <a:ext cx="5382638" cy="615553"/>
          </a:xfrm>
          <a:prstGeom prst="rect">
            <a:avLst/>
          </a:prstGeom>
          <a:noFill/>
          <a:ln>
            <a:noFill/>
          </a:ln>
        </p:spPr>
        <p:txBody>
          <a:bodyPr wrap="square" lIns="0" tIns="0" rIns="0" bIns="0">
            <a:spAutoFit/>
          </a:bodyPr>
          <a:lstStyle>
            <a:defPPr>
              <a:defRPr lang="zh-CN"/>
            </a:defPPr>
            <a:lvl1pPr algn="ctr">
              <a:defRPr sz="4000" b="1">
                <a:solidFill>
                  <a:srgbClr val="990033"/>
                </a:solidFill>
                <a:effectLst>
                  <a:outerShdw blurRad="38100" dist="38100" dir="2700000" algn="tl">
                    <a:srgbClr val="000000">
                      <a:alpha val="43137"/>
                    </a:srgbClr>
                  </a:outerShdw>
                </a:effectLst>
                <a:latin typeface="Calibri" panose="020F0502020204030204" pitchFamily="34" charset="0"/>
              </a:defRPr>
            </a:lvl1pPr>
            <a:lvl2pPr marL="742950" indent="-285750">
              <a:defRPr>
                <a:latin typeface="Calibri" panose="020F0502020204030204" pitchFamily="34" charset="0"/>
              </a:defRPr>
            </a:lvl2pPr>
            <a:lvl3pPr marL="1143000" indent="-228600">
              <a:defRPr>
                <a:latin typeface="Calibri" panose="020F0502020204030204" pitchFamily="34" charset="0"/>
              </a:defRPr>
            </a:lvl3pPr>
            <a:lvl4pPr marL="1600200" indent="-228600">
              <a:defRPr>
                <a:latin typeface="Calibri" panose="020F0502020204030204" pitchFamily="34" charset="0"/>
              </a:defRPr>
            </a:lvl4pPr>
            <a:lvl5pPr marL="2057400" indent="-228600">
              <a:defRPr>
                <a:latin typeface="Calibri" panose="020F0502020204030204" pitchFamily="34" charset="0"/>
              </a:defRPr>
            </a:lvl5pPr>
            <a:lvl6pPr marL="2514600" indent="-228600" eaLnBrk="0" fontAlgn="base" hangingPunct="0">
              <a:spcBef>
                <a:spcPct val="0"/>
              </a:spcBef>
              <a:spcAft>
                <a:spcPct val="0"/>
              </a:spcAft>
              <a:defRPr>
                <a:latin typeface="Calibri" panose="020F0502020204030204" pitchFamily="34" charset="0"/>
              </a:defRPr>
            </a:lvl6pPr>
            <a:lvl7pPr marL="2971800" indent="-228600" eaLnBrk="0" fontAlgn="base" hangingPunct="0">
              <a:spcBef>
                <a:spcPct val="0"/>
              </a:spcBef>
              <a:spcAft>
                <a:spcPct val="0"/>
              </a:spcAft>
              <a:defRPr>
                <a:latin typeface="Calibri" panose="020F0502020204030204" pitchFamily="34" charset="0"/>
              </a:defRPr>
            </a:lvl7pPr>
            <a:lvl8pPr marL="3429000" indent="-228600" eaLnBrk="0" fontAlgn="base" hangingPunct="0">
              <a:spcBef>
                <a:spcPct val="0"/>
              </a:spcBef>
              <a:spcAft>
                <a:spcPct val="0"/>
              </a:spcAft>
              <a:defRPr>
                <a:latin typeface="Calibri" panose="020F0502020204030204" pitchFamily="34" charset="0"/>
              </a:defRPr>
            </a:lvl8pPr>
            <a:lvl9pPr marL="3886200" indent="-228600" eaLnBrk="0" fontAlgn="base" hangingPunct="0">
              <a:spcBef>
                <a:spcPct val="0"/>
              </a:spcBef>
              <a:spcAft>
                <a:spcPct val="0"/>
              </a:spcAft>
              <a:defRPr>
                <a:latin typeface="Calibri" panose="020F0502020204030204" pitchFamily="34" charset="0"/>
              </a:defRPr>
            </a:lvl9pPr>
          </a:lstStyle>
          <a:p>
            <a:r>
              <a:rPr lang="en-US" altLang="ko-KR" dirty="0"/>
              <a:t>DATA-driven approach</a:t>
            </a:r>
          </a:p>
        </p:txBody>
      </p:sp>
      <p:sp>
        <p:nvSpPr>
          <p:cNvPr id="9" name="文本框 8">
            <a:extLst>
              <a:ext uri="{FF2B5EF4-FFF2-40B4-BE49-F238E27FC236}">
                <a16:creationId xmlns:a16="http://schemas.microsoft.com/office/drawing/2014/main" id="{D05314F7-D65B-E37E-6347-099AA2B1A3C7}"/>
              </a:ext>
            </a:extLst>
          </p:cNvPr>
          <p:cNvSpPr txBox="1"/>
          <p:nvPr/>
        </p:nvSpPr>
        <p:spPr>
          <a:xfrm>
            <a:off x="1952017" y="1725039"/>
            <a:ext cx="7950740" cy="4103688"/>
          </a:xfrm>
          <a:prstGeom prst="rect">
            <a:avLst/>
          </a:prstGeom>
          <a:noFill/>
        </p:spPr>
        <p:txBody>
          <a:bodyPr wrap="square" rtlCol="0">
            <a:spAutoFit/>
          </a:bodyPr>
          <a:lstStyle/>
          <a:p>
            <a:pPr indent="127000">
              <a:spcAft>
                <a:spcPts val="2000"/>
              </a:spcAft>
              <a:tabLst>
                <a:tab pos="12700" algn="l"/>
                <a:tab pos="114300" algn="l"/>
              </a:tabLst>
            </a:pPr>
            <a:r>
              <a:rPr lang="en-US" altLang="zh-SG" sz="1800" dirty="0">
                <a:solidFill>
                  <a:srgbClr val="000000"/>
                </a:solidFill>
                <a:effectLst/>
                <a:latin typeface="Times New Roman" panose="02020603050405020304" pitchFamily="18" charset="0"/>
                <a:ea typeface="PingFang SC" panose="020B0400000000000000" pitchFamily="34" charset="-122"/>
                <a:cs typeface="Times New Roman" panose="02020603050405020304" pitchFamily="18" charset="0"/>
              </a:rPr>
              <a:t>(a)Big Data and Internet of Things (IoT)</a:t>
            </a:r>
            <a:endParaRPr lang="zh-CN" altLang="zh-SG" sz="1800" dirty="0">
              <a:effectLst/>
              <a:latin typeface="Garamond" panose="02020404030301010803" pitchFamily="18" charset="0"/>
              <a:ea typeface="宋体" panose="02010600030101010101" pitchFamily="2" charset="-122"/>
              <a:cs typeface="Times New Roman" panose="02020603050405020304" pitchFamily="18" charset="0"/>
            </a:endParaRPr>
          </a:p>
          <a:p>
            <a:pPr indent="127000">
              <a:spcAft>
                <a:spcPts val="2000"/>
              </a:spcAft>
              <a:tabLst>
                <a:tab pos="12700" algn="l"/>
                <a:tab pos="114300" algn="l"/>
              </a:tabLst>
            </a:pPr>
            <a:endParaRPr lang="en-US" altLang="zh-SG" sz="1800" dirty="0">
              <a:solidFill>
                <a:srgbClr val="000000"/>
              </a:solidFill>
              <a:effectLst/>
              <a:latin typeface="Times New Roman" panose="02020603050405020304" pitchFamily="18" charset="0"/>
              <a:ea typeface="PingFang SC" panose="020B0400000000000000" pitchFamily="34" charset="-122"/>
              <a:cs typeface="Times New Roman" panose="02020603050405020304" pitchFamily="18" charset="0"/>
            </a:endParaRPr>
          </a:p>
          <a:p>
            <a:pPr indent="127000">
              <a:spcAft>
                <a:spcPts val="2000"/>
              </a:spcAft>
              <a:tabLst>
                <a:tab pos="12700" algn="l"/>
                <a:tab pos="114300" algn="l"/>
              </a:tabLst>
            </a:pPr>
            <a:r>
              <a:rPr lang="en-US" altLang="zh-SG" sz="1800" dirty="0">
                <a:solidFill>
                  <a:srgbClr val="000000"/>
                </a:solidFill>
                <a:effectLst/>
                <a:latin typeface="Times New Roman" panose="02020603050405020304" pitchFamily="18" charset="0"/>
                <a:ea typeface="PingFang SC" panose="020B0400000000000000" pitchFamily="34" charset="-122"/>
                <a:cs typeface="Times New Roman" panose="02020603050405020304" pitchFamily="18" charset="0"/>
              </a:rPr>
              <a:t>(b)Machine learning model</a:t>
            </a:r>
            <a:endParaRPr lang="zh-CN" altLang="zh-SG" sz="1800" dirty="0">
              <a:effectLst/>
              <a:latin typeface="Garamond" panose="02020404030301010803" pitchFamily="18" charset="0"/>
              <a:ea typeface="宋体" panose="02010600030101010101" pitchFamily="2" charset="-122"/>
              <a:cs typeface="Times New Roman" panose="02020603050405020304" pitchFamily="18" charset="0"/>
            </a:endParaRPr>
          </a:p>
          <a:p>
            <a:pPr indent="127000">
              <a:spcAft>
                <a:spcPts val="2000"/>
              </a:spcAft>
              <a:tabLst>
                <a:tab pos="12700" algn="l"/>
                <a:tab pos="114300" algn="l"/>
              </a:tabLst>
            </a:pPr>
            <a:endParaRPr lang="en-US" altLang="zh-SG" sz="1800" dirty="0">
              <a:solidFill>
                <a:srgbClr val="000000"/>
              </a:solidFill>
              <a:effectLst/>
              <a:latin typeface="Times New Roman" panose="02020603050405020304" pitchFamily="18" charset="0"/>
              <a:ea typeface="PingFang SC" panose="020B0400000000000000" pitchFamily="34" charset="-122"/>
              <a:cs typeface="Times New Roman" panose="02020603050405020304" pitchFamily="18" charset="0"/>
            </a:endParaRPr>
          </a:p>
          <a:p>
            <a:pPr indent="127000">
              <a:spcAft>
                <a:spcPts val="2000"/>
              </a:spcAft>
              <a:tabLst>
                <a:tab pos="12700" algn="l"/>
                <a:tab pos="114300" algn="l"/>
              </a:tabLst>
            </a:pPr>
            <a:r>
              <a:rPr lang="en-US" altLang="zh-SG" sz="1800" dirty="0">
                <a:solidFill>
                  <a:srgbClr val="000000"/>
                </a:solidFill>
                <a:effectLst/>
                <a:latin typeface="Times New Roman" panose="02020603050405020304" pitchFamily="18" charset="0"/>
                <a:ea typeface="PingFang SC" panose="020B0400000000000000" pitchFamily="34" charset="-122"/>
                <a:cs typeface="Times New Roman" panose="02020603050405020304" pitchFamily="18" charset="0"/>
              </a:rPr>
              <a:t>(c)Regression model for traffic analysis</a:t>
            </a:r>
            <a:endParaRPr lang="zh-CN" altLang="zh-SG" sz="1800" dirty="0">
              <a:effectLst/>
              <a:latin typeface="Garamond" panose="02020404030301010803" pitchFamily="18" charset="0"/>
              <a:ea typeface="宋体" panose="02010600030101010101" pitchFamily="2" charset="-122"/>
              <a:cs typeface="Times New Roman" panose="02020603050405020304" pitchFamily="18" charset="0"/>
            </a:endParaRPr>
          </a:p>
          <a:p>
            <a:pPr indent="127000">
              <a:spcAft>
                <a:spcPts val="2000"/>
              </a:spcAft>
              <a:tabLst>
                <a:tab pos="12700" algn="l"/>
                <a:tab pos="114300" algn="l"/>
              </a:tabLst>
            </a:pPr>
            <a:endParaRPr lang="en-US" altLang="zh-SG" dirty="0">
              <a:solidFill>
                <a:srgbClr val="000000"/>
              </a:solidFill>
              <a:latin typeface="Times New Roman" panose="02020603050405020304" pitchFamily="18" charset="0"/>
              <a:ea typeface="PingFang SC" panose="020B0400000000000000" pitchFamily="34" charset="-122"/>
              <a:cs typeface="Times New Roman" panose="02020603050405020304" pitchFamily="18" charset="0"/>
            </a:endParaRPr>
          </a:p>
          <a:p>
            <a:pPr indent="127000">
              <a:spcAft>
                <a:spcPts val="2000"/>
              </a:spcAft>
              <a:tabLst>
                <a:tab pos="12700" algn="l"/>
                <a:tab pos="114300" algn="l"/>
              </a:tabLst>
            </a:pPr>
            <a:r>
              <a:rPr lang="en-US" altLang="zh-SG" sz="1800" dirty="0">
                <a:solidFill>
                  <a:srgbClr val="000000"/>
                </a:solidFill>
                <a:effectLst/>
                <a:latin typeface="Times New Roman" panose="02020603050405020304" pitchFamily="18" charset="0"/>
                <a:ea typeface="PingFang SC" panose="020B0400000000000000" pitchFamily="34" charset="-122"/>
                <a:cs typeface="Times New Roman" panose="02020603050405020304" pitchFamily="18" charset="0"/>
              </a:rPr>
              <a:t>(d)Reinforcement learning for traffic signal control</a:t>
            </a:r>
            <a:endParaRPr lang="zh-CN" altLang="zh-SG" sz="1800" dirty="0">
              <a:effectLst/>
              <a:latin typeface="Garamond" panose="02020404030301010803" pitchFamily="18" charset="0"/>
              <a:ea typeface="宋体" panose="02010600030101010101" pitchFamily="2" charset="-122"/>
              <a:cs typeface="Times New Roman" panose="02020603050405020304" pitchFamily="18" charset="0"/>
            </a:endParaRPr>
          </a:p>
          <a:p>
            <a:endParaRPr kumimoji="1" lang="zh-SG" altLang="en-US" dirty="0"/>
          </a:p>
        </p:txBody>
      </p:sp>
    </p:spTree>
    <p:extLst>
      <p:ext uri="{BB962C8B-B14F-4D97-AF65-F5344CB8AC3E}">
        <p14:creationId xmlns:p14="http://schemas.microsoft.com/office/powerpoint/2010/main" val="14199390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E071A1-F002-C81E-49AA-C040DD7ED025}"/>
            </a:ext>
          </a:extLst>
        </p:cNvPr>
        <p:cNvGrpSpPr/>
        <p:nvPr/>
      </p:nvGrpSpPr>
      <p:grpSpPr>
        <a:xfrm>
          <a:off x="0" y="0"/>
          <a:ext cx="0" cy="0"/>
          <a:chOff x="0" y="0"/>
          <a:chExt cx="0" cy="0"/>
        </a:xfrm>
      </p:grpSpPr>
      <p:sp>
        <p:nvSpPr>
          <p:cNvPr id="15388" name="TextBox 71">
            <a:extLst>
              <a:ext uri="{FF2B5EF4-FFF2-40B4-BE49-F238E27FC236}">
                <a16:creationId xmlns:a16="http://schemas.microsoft.com/office/drawing/2014/main" id="{20B0FE36-8BE6-FA22-BDE6-F71C757F3CAF}"/>
              </a:ext>
            </a:extLst>
          </p:cNvPr>
          <p:cNvSpPr txBox="1">
            <a:spLocks noChangeArrowheads="1"/>
          </p:cNvSpPr>
          <p:nvPr/>
        </p:nvSpPr>
        <p:spPr bwMode="auto">
          <a:xfrm>
            <a:off x="7999413" y="-4365"/>
            <a:ext cx="4192587" cy="615553"/>
          </a:xfrm>
          <a:prstGeom prst="rect">
            <a:avLst/>
          </a:prstGeom>
          <a:noFill/>
          <a:ln>
            <a:noFill/>
          </a:ln>
        </p:spPr>
        <p:txBody>
          <a:bodyPr wrap="square" lIns="0" tIns="0" rIns="0" bIns="0">
            <a:spAutoFit/>
          </a:bodyPr>
          <a:lstStyle>
            <a:defPPr>
              <a:defRPr lang="zh-CN"/>
            </a:defPPr>
            <a:lvl1pPr algn="ctr">
              <a:defRPr sz="4000" b="1">
                <a:solidFill>
                  <a:srgbClr val="990033"/>
                </a:solidFill>
                <a:effectLst>
                  <a:outerShdw blurRad="38100" dist="38100" dir="2700000" algn="tl">
                    <a:srgbClr val="000000">
                      <a:alpha val="43137"/>
                    </a:srgbClr>
                  </a:outerShdw>
                </a:effectLst>
                <a:latin typeface="Calibri" panose="020F0502020204030204" pitchFamily="34" charset="0"/>
              </a:defRPr>
            </a:lvl1pPr>
            <a:lvl2pPr marL="742950" indent="-285750">
              <a:defRPr>
                <a:latin typeface="Calibri" panose="020F0502020204030204" pitchFamily="34" charset="0"/>
              </a:defRPr>
            </a:lvl2pPr>
            <a:lvl3pPr marL="1143000" indent="-228600">
              <a:defRPr>
                <a:latin typeface="Calibri" panose="020F0502020204030204" pitchFamily="34" charset="0"/>
              </a:defRPr>
            </a:lvl3pPr>
            <a:lvl4pPr marL="1600200" indent="-228600">
              <a:defRPr>
                <a:latin typeface="Calibri" panose="020F0502020204030204" pitchFamily="34" charset="0"/>
              </a:defRPr>
            </a:lvl4pPr>
            <a:lvl5pPr marL="2057400" indent="-228600">
              <a:defRPr>
                <a:latin typeface="Calibri" panose="020F0502020204030204" pitchFamily="34" charset="0"/>
              </a:defRPr>
            </a:lvl5pPr>
            <a:lvl6pPr marL="2514600" indent="-228600" eaLnBrk="0" fontAlgn="base" hangingPunct="0">
              <a:spcBef>
                <a:spcPct val="0"/>
              </a:spcBef>
              <a:spcAft>
                <a:spcPct val="0"/>
              </a:spcAft>
              <a:defRPr>
                <a:latin typeface="Calibri" panose="020F0502020204030204" pitchFamily="34" charset="0"/>
              </a:defRPr>
            </a:lvl6pPr>
            <a:lvl7pPr marL="2971800" indent="-228600" eaLnBrk="0" fontAlgn="base" hangingPunct="0">
              <a:spcBef>
                <a:spcPct val="0"/>
              </a:spcBef>
              <a:spcAft>
                <a:spcPct val="0"/>
              </a:spcAft>
              <a:defRPr>
                <a:latin typeface="Calibri" panose="020F0502020204030204" pitchFamily="34" charset="0"/>
              </a:defRPr>
            </a:lvl7pPr>
            <a:lvl8pPr marL="3429000" indent="-228600" eaLnBrk="0" fontAlgn="base" hangingPunct="0">
              <a:spcBef>
                <a:spcPct val="0"/>
              </a:spcBef>
              <a:spcAft>
                <a:spcPct val="0"/>
              </a:spcAft>
              <a:defRPr>
                <a:latin typeface="Calibri" panose="020F0502020204030204" pitchFamily="34" charset="0"/>
              </a:defRPr>
            </a:lvl8pPr>
            <a:lvl9pPr marL="3886200" indent="-228600" eaLnBrk="0" fontAlgn="base" hangingPunct="0">
              <a:spcBef>
                <a:spcPct val="0"/>
              </a:spcBef>
              <a:spcAft>
                <a:spcPct val="0"/>
              </a:spcAft>
              <a:defRPr>
                <a:latin typeface="Calibri" panose="020F0502020204030204" pitchFamily="34" charset="0"/>
              </a:defRPr>
            </a:lvl9pPr>
          </a:lstStyle>
          <a:p>
            <a:r>
              <a:rPr lang="en-US" altLang="ko-KR" dirty="0"/>
              <a:t>Future Trends</a:t>
            </a:r>
          </a:p>
        </p:txBody>
      </p:sp>
      <p:sp>
        <p:nvSpPr>
          <p:cNvPr id="8" name="文本框 7">
            <a:extLst>
              <a:ext uri="{FF2B5EF4-FFF2-40B4-BE49-F238E27FC236}">
                <a16:creationId xmlns:a16="http://schemas.microsoft.com/office/drawing/2014/main" id="{06F4E0C1-3C03-E42D-EA16-8ACEA89EAC0E}"/>
              </a:ext>
            </a:extLst>
          </p:cNvPr>
          <p:cNvSpPr txBox="1"/>
          <p:nvPr/>
        </p:nvSpPr>
        <p:spPr>
          <a:xfrm>
            <a:off x="1342417" y="1037616"/>
            <a:ext cx="9422860" cy="3570208"/>
          </a:xfrm>
          <a:prstGeom prst="rect">
            <a:avLst/>
          </a:prstGeom>
          <a:noFill/>
        </p:spPr>
        <p:txBody>
          <a:bodyPr wrap="square" rtlCol="0">
            <a:spAutoFit/>
          </a:bodyPr>
          <a:lstStyle/>
          <a:p>
            <a:pPr indent="127000">
              <a:spcAft>
                <a:spcPts val="2000"/>
              </a:spcAft>
            </a:pPr>
            <a:r>
              <a:rPr lang="en-US" altLang="zh-SG" sz="1800" kern="50" dirty="0">
                <a:solidFill>
                  <a:srgbClr val="000000"/>
                </a:solidFill>
                <a:effectLst/>
                <a:latin typeface="Times New Roman" panose="02020603050405020304" pitchFamily="18" charset="0"/>
                <a:ea typeface="PingFang SC" panose="020B0400000000000000" pitchFamily="34" charset="-122"/>
                <a:cs typeface="Times New Roman" panose="02020603050405020304" pitchFamily="18" charset="0"/>
              </a:rPr>
              <a:t>Recently focused technologies can also provide support for traffic flow analysis</a:t>
            </a:r>
            <a:endParaRPr lang="zh-CN" altLang="zh-SG" sz="1800" dirty="0">
              <a:effectLst/>
              <a:latin typeface="Garamond" panose="02020404030301010803" pitchFamily="18" charset="0"/>
              <a:ea typeface="宋体" panose="02010600030101010101" pitchFamily="2" charset="-122"/>
              <a:cs typeface="Times New Roman" panose="02020603050405020304" pitchFamily="18" charset="0"/>
            </a:endParaRPr>
          </a:p>
          <a:p>
            <a:pPr indent="127000">
              <a:spcAft>
                <a:spcPts val="2000"/>
              </a:spcAft>
              <a:tabLst>
                <a:tab pos="12700" algn="l"/>
                <a:tab pos="114300" algn="l"/>
              </a:tabLst>
            </a:pPr>
            <a:endParaRPr lang="en-US" altLang="zh-SG" sz="1800" kern="50" dirty="0">
              <a:solidFill>
                <a:srgbClr val="000000"/>
              </a:solidFill>
              <a:effectLst/>
              <a:latin typeface="Times New Roman" panose="02020603050405020304" pitchFamily="18" charset="0"/>
              <a:ea typeface="PingFang SC" panose="020B0400000000000000" pitchFamily="34" charset="-122"/>
              <a:cs typeface="Times New Roman" panose="02020603050405020304" pitchFamily="18" charset="0"/>
            </a:endParaRPr>
          </a:p>
          <a:p>
            <a:pPr indent="127000">
              <a:spcAft>
                <a:spcPts val="2000"/>
              </a:spcAft>
              <a:tabLst>
                <a:tab pos="12700" algn="l"/>
                <a:tab pos="114300" algn="l"/>
              </a:tabLst>
            </a:pPr>
            <a:r>
              <a:rPr lang="en-US" altLang="zh-SG" sz="1800" kern="50" dirty="0">
                <a:solidFill>
                  <a:srgbClr val="000000"/>
                </a:solidFill>
                <a:effectLst/>
                <a:latin typeface="Times New Roman" panose="02020603050405020304" pitchFamily="18" charset="0"/>
                <a:ea typeface="PingFang SC" panose="020B0400000000000000" pitchFamily="34" charset="-122"/>
                <a:cs typeface="Times New Roman" panose="02020603050405020304" pitchFamily="18" charset="0"/>
              </a:rPr>
              <a:t>(a)Autonomous driving technology for vehicles</a:t>
            </a:r>
            <a:endParaRPr lang="zh-CN" altLang="zh-SG" sz="1800" dirty="0">
              <a:effectLst/>
              <a:latin typeface="Garamond" panose="02020404030301010803" pitchFamily="18" charset="0"/>
              <a:ea typeface="宋体" panose="02010600030101010101" pitchFamily="2" charset="-122"/>
              <a:cs typeface="Times New Roman" panose="02020603050405020304" pitchFamily="18" charset="0"/>
            </a:endParaRPr>
          </a:p>
          <a:p>
            <a:pPr indent="127000">
              <a:spcAft>
                <a:spcPts val="2000"/>
              </a:spcAft>
              <a:tabLst>
                <a:tab pos="12700" algn="l"/>
                <a:tab pos="114300" algn="l"/>
              </a:tabLst>
            </a:pPr>
            <a:r>
              <a:rPr lang="en-US" altLang="zh-SG" sz="1800" kern="50" dirty="0">
                <a:solidFill>
                  <a:srgbClr val="000000"/>
                </a:solidFill>
                <a:effectLst/>
                <a:latin typeface="Times New Roman" panose="02020603050405020304" pitchFamily="18" charset="0"/>
                <a:ea typeface="PingFang SC" panose="020B0400000000000000" pitchFamily="34" charset="-122"/>
                <a:cs typeface="Times New Roman" panose="02020603050405020304" pitchFamily="18" charset="0"/>
              </a:rPr>
              <a:t>(b)Smart cities and traffic management systems</a:t>
            </a:r>
            <a:endParaRPr lang="zh-CN" altLang="zh-SG" sz="1800" dirty="0">
              <a:effectLst/>
              <a:latin typeface="Garamond" panose="02020404030301010803" pitchFamily="18" charset="0"/>
              <a:ea typeface="宋体" panose="02010600030101010101" pitchFamily="2" charset="-122"/>
              <a:cs typeface="Times New Roman" panose="02020603050405020304" pitchFamily="18" charset="0"/>
            </a:endParaRPr>
          </a:p>
          <a:p>
            <a:pPr indent="127000">
              <a:spcAft>
                <a:spcPts val="2000"/>
              </a:spcAft>
              <a:tabLst>
                <a:tab pos="12700" algn="l"/>
                <a:tab pos="114300" algn="l"/>
              </a:tabLst>
            </a:pPr>
            <a:r>
              <a:rPr lang="en-US" altLang="zh-SG" sz="1800" kern="50" dirty="0">
                <a:solidFill>
                  <a:srgbClr val="000000"/>
                </a:solidFill>
                <a:effectLst/>
                <a:latin typeface="Times New Roman" panose="02020603050405020304" pitchFamily="18" charset="0"/>
                <a:ea typeface="PingFang SC" panose="020B0400000000000000" pitchFamily="34" charset="-122"/>
                <a:cs typeface="Times New Roman" panose="02020603050405020304" pitchFamily="18" charset="0"/>
              </a:rPr>
              <a:t>(c)AI-driven real-time traffic control systems</a:t>
            </a:r>
            <a:endParaRPr lang="zh-CN" altLang="zh-SG" sz="1800" dirty="0">
              <a:effectLst/>
              <a:latin typeface="Garamond" panose="02020404030301010803" pitchFamily="18" charset="0"/>
              <a:ea typeface="宋体" panose="02010600030101010101" pitchFamily="2" charset="-122"/>
              <a:cs typeface="Times New Roman" panose="02020603050405020304" pitchFamily="18" charset="0"/>
            </a:endParaRPr>
          </a:p>
          <a:p>
            <a:pPr indent="127000">
              <a:spcAft>
                <a:spcPts val="2000"/>
              </a:spcAft>
              <a:tabLst>
                <a:tab pos="12700" algn="l"/>
                <a:tab pos="114300" algn="l"/>
              </a:tabLst>
            </a:pPr>
            <a:r>
              <a:rPr lang="en-US" altLang="zh-SG" sz="1800" kern="50" dirty="0">
                <a:solidFill>
                  <a:srgbClr val="000000"/>
                </a:solidFill>
                <a:effectLst/>
                <a:latin typeface="Times New Roman" panose="02020603050405020304" pitchFamily="18" charset="0"/>
                <a:ea typeface="PingFang SC" panose="020B0400000000000000" pitchFamily="34" charset="-122"/>
                <a:cs typeface="Times New Roman" panose="02020603050405020304" pitchFamily="18" charset="0"/>
              </a:rPr>
              <a:t>(d)Dynamic traffic assignment (DTA)</a:t>
            </a:r>
            <a:endParaRPr lang="zh-CN" altLang="zh-SG" sz="1800" dirty="0">
              <a:effectLst/>
              <a:latin typeface="Garamond" panose="02020404030301010803" pitchFamily="18" charset="0"/>
              <a:ea typeface="宋体" panose="02010600030101010101" pitchFamily="2" charset="-122"/>
              <a:cs typeface="Times New Roman" panose="02020603050405020304" pitchFamily="18" charset="0"/>
            </a:endParaRPr>
          </a:p>
          <a:p>
            <a:endParaRPr kumimoji="1" lang="zh-SG" altLang="en-US" dirty="0"/>
          </a:p>
        </p:txBody>
      </p:sp>
    </p:spTree>
    <p:extLst>
      <p:ext uri="{BB962C8B-B14F-4D97-AF65-F5344CB8AC3E}">
        <p14:creationId xmlns:p14="http://schemas.microsoft.com/office/powerpoint/2010/main" val="15236772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Shape 387">
            <a:extLst>
              <a:ext uri="{FF2B5EF4-FFF2-40B4-BE49-F238E27FC236}">
                <a16:creationId xmlns:a16="http://schemas.microsoft.com/office/drawing/2014/main" id="{FF7BE6E7-99C9-2048-95D0-04AE50AD6BBB}"/>
              </a:ext>
            </a:extLst>
          </p:cNvPr>
          <p:cNvSpPr/>
          <p:nvPr/>
        </p:nvSpPr>
        <p:spPr>
          <a:xfrm rot="18063826">
            <a:off x="1893094" y="4206081"/>
            <a:ext cx="1912938" cy="1946275"/>
          </a:xfrm>
          <a:custGeom>
            <a:avLst/>
            <a:gdLst>
              <a:gd name="connsiteX0" fmla="*/ 859940 w 1882134"/>
              <a:gd name="connsiteY0" fmla="*/ 932267 h 1915580"/>
              <a:gd name="connsiteX1" fmla="*/ 747989 w 1882134"/>
              <a:gd name="connsiteY1" fmla="*/ 997319 h 1915580"/>
              <a:gd name="connsiteX2" fmla="*/ 636844 w 1882134"/>
              <a:gd name="connsiteY2" fmla="*/ 1061903 h 1915580"/>
              <a:gd name="connsiteX3" fmla="*/ 638527 w 1882134"/>
              <a:gd name="connsiteY3" fmla="*/ 1070293 h 1915580"/>
              <a:gd name="connsiteX4" fmla="*/ 565410 w 1882134"/>
              <a:gd name="connsiteY4" fmla="*/ 1179755 h 1915580"/>
              <a:gd name="connsiteX5" fmla="*/ 562511 w 1882134"/>
              <a:gd name="connsiteY5" fmla="*/ 1180336 h 1915580"/>
              <a:gd name="connsiteX6" fmla="*/ 562511 w 1882134"/>
              <a:gd name="connsiteY6" fmla="*/ 1439244 h 1915580"/>
              <a:gd name="connsiteX7" fmla="*/ 572773 w 1882134"/>
              <a:gd name="connsiteY7" fmla="*/ 1441246 h 1915580"/>
              <a:gd name="connsiteX8" fmla="*/ 644608 w 1882134"/>
              <a:gd name="connsiteY8" fmla="*/ 1550707 h 1915580"/>
              <a:gd name="connsiteX9" fmla="*/ 640375 w 1882134"/>
              <a:gd name="connsiteY9" fmla="*/ 1571429 h 1915580"/>
              <a:gd name="connsiteX10" fmla="*/ 865510 w 1882134"/>
              <a:gd name="connsiteY10" fmla="*/ 1701672 h 1915580"/>
              <a:gd name="connsiteX11" fmla="*/ 886716 w 1882134"/>
              <a:gd name="connsiteY11" fmla="*/ 1687534 h 1915580"/>
              <a:gd name="connsiteX12" fmla="*/ 933465 w 1882134"/>
              <a:gd name="connsiteY12" fmla="*/ 1678413 h 1915580"/>
              <a:gd name="connsiteX13" fmla="*/ 980215 w 1882134"/>
              <a:gd name="connsiteY13" fmla="*/ 1687962 h 1915580"/>
              <a:gd name="connsiteX14" fmla="*/ 997982 w 1882134"/>
              <a:gd name="connsiteY14" fmla="*/ 1700143 h 1915580"/>
              <a:gd name="connsiteX15" fmla="*/ 1212258 w 1882134"/>
              <a:gd name="connsiteY15" fmla="*/ 1576182 h 1915580"/>
              <a:gd name="connsiteX16" fmla="*/ 1210160 w 1882134"/>
              <a:gd name="connsiteY16" fmla="*/ 1565911 h 1915580"/>
              <a:gd name="connsiteX17" fmla="*/ 1283277 w 1882134"/>
              <a:gd name="connsiteY17" fmla="*/ 1456450 h 1915580"/>
              <a:gd name="connsiteX18" fmla="*/ 1298338 w 1882134"/>
              <a:gd name="connsiteY18" fmla="*/ 1453428 h 1915580"/>
              <a:gd name="connsiteX19" fmla="*/ 1298338 w 1882134"/>
              <a:gd name="connsiteY19" fmla="*/ 1189696 h 1915580"/>
              <a:gd name="connsiteX20" fmla="*/ 1292399 w 1882134"/>
              <a:gd name="connsiteY20" fmla="*/ 1188448 h 1915580"/>
              <a:gd name="connsiteX21" fmla="*/ 1219282 w 1882134"/>
              <a:gd name="connsiteY21" fmla="*/ 1079414 h 1915580"/>
              <a:gd name="connsiteX22" fmla="*/ 1223749 w 1882134"/>
              <a:gd name="connsiteY22" fmla="*/ 1057548 h 1915580"/>
              <a:gd name="connsiteX23" fmla="*/ 997965 w 1882134"/>
              <a:gd name="connsiteY23" fmla="*/ 926929 h 1915580"/>
              <a:gd name="connsiteX24" fmla="*/ 994296 w 1882134"/>
              <a:gd name="connsiteY24" fmla="*/ 929366 h 1915580"/>
              <a:gd name="connsiteX25" fmla="*/ 988000 w 1882134"/>
              <a:gd name="connsiteY25" fmla="*/ 935188 h 1915580"/>
              <a:gd name="connsiteX26" fmla="*/ 978749 w 1882134"/>
              <a:gd name="connsiteY26" fmla="*/ 939691 h 1915580"/>
              <a:gd name="connsiteX27" fmla="*/ 969810 w 1882134"/>
              <a:gd name="connsiteY27" fmla="*/ 945628 h 1915580"/>
              <a:gd name="connsiteX28" fmla="*/ 964268 w 1882134"/>
              <a:gd name="connsiteY28" fmla="*/ 946740 h 1915580"/>
              <a:gd name="connsiteX29" fmla="*/ 958437 w 1882134"/>
              <a:gd name="connsiteY29" fmla="*/ 949579 h 1915580"/>
              <a:gd name="connsiteX30" fmla="*/ 924343 w 1882134"/>
              <a:gd name="connsiteY30" fmla="*/ 954750 h 1915580"/>
              <a:gd name="connsiteX31" fmla="*/ 924343 w 1882134"/>
              <a:gd name="connsiteY31" fmla="*/ 954750 h 1915580"/>
              <a:gd name="connsiteX32" fmla="*/ 923835 w 1882134"/>
              <a:gd name="connsiteY32" fmla="*/ 954643 h 1915580"/>
              <a:gd name="connsiteX33" fmla="*/ 881110 w 1882134"/>
              <a:gd name="connsiteY33" fmla="*/ 945723 h 1915580"/>
              <a:gd name="connsiteX34" fmla="*/ 880997 w 1882134"/>
              <a:gd name="connsiteY34" fmla="*/ 945646 h 1915580"/>
              <a:gd name="connsiteX35" fmla="*/ 878876 w 1882134"/>
              <a:gd name="connsiteY35" fmla="*/ 945200 h 1915580"/>
              <a:gd name="connsiteX36" fmla="*/ 1285908 w 1882134"/>
              <a:gd name="connsiteY36" fmla="*/ 209454 h 1915580"/>
              <a:gd name="connsiteX37" fmla="*/ 1039711 w 1882134"/>
              <a:gd name="connsiteY37" fmla="*/ 351883 h 1915580"/>
              <a:gd name="connsiteX38" fmla="*/ 1042927 w 1882134"/>
              <a:gd name="connsiteY38" fmla="*/ 367913 h 1915580"/>
              <a:gd name="connsiteX39" fmla="*/ 1007580 w 1882134"/>
              <a:gd name="connsiteY39" fmla="*/ 452291 h 1915580"/>
              <a:gd name="connsiteX40" fmla="*/ 972994 w 1882134"/>
              <a:gd name="connsiteY40" fmla="*/ 475261 h 1915580"/>
              <a:gd name="connsiteX41" fmla="*/ 972994 w 1882134"/>
              <a:gd name="connsiteY41" fmla="*/ 608121 h 1915580"/>
              <a:gd name="connsiteX42" fmla="*/ 972994 w 1882134"/>
              <a:gd name="connsiteY42" fmla="*/ 728436 h 1915580"/>
              <a:gd name="connsiteX43" fmla="*/ 1008720 w 1882134"/>
              <a:gd name="connsiteY43" fmla="*/ 752929 h 1915580"/>
              <a:gd name="connsiteX44" fmla="*/ 1042927 w 1882134"/>
              <a:gd name="connsiteY44" fmla="*/ 836166 h 1915580"/>
              <a:gd name="connsiteX45" fmla="*/ 1038547 w 1882134"/>
              <a:gd name="connsiteY45" fmla="*/ 857606 h 1915580"/>
              <a:gd name="connsiteX46" fmla="*/ 1264627 w 1882134"/>
              <a:gd name="connsiteY46" fmla="*/ 988396 h 1915580"/>
              <a:gd name="connsiteX47" fmla="*/ 1292399 w 1882134"/>
              <a:gd name="connsiteY47" fmla="*/ 969952 h 1915580"/>
              <a:gd name="connsiteX48" fmla="*/ 1337865 w 1882134"/>
              <a:gd name="connsiteY48" fmla="*/ 960830 h 1915580"/>
              <a:gd name="connsiteX49" fmla="*/ 1384615 w 1882134"/>
              <a:gd name="connsiteY49" fmla="*/ 970380 h 1915580"/>
              <a:gd name="connsiteX50" fmla="*/ 1410990 w 1882134"/>
              <a:gd name="connsiteY50" fmla="*/ 988463 h 1915580"/>
              <a:gd name="connsiteX51" fmla="*/ 1650068 w 1882134"/>
              <a:gd name="connsiteY51" fmla="*/ 850153 h 1915580"/>
              <a:gd name="connsiteX52" fmla="*/ 1644966 w 1882134"/>
              <a:gd name="connsiteY52" fmla="*/ 824004 h 1915580"/>
              <a:gd name="connsiteX53" fmla="*/ 1680313 w 1882134"/>
              <a:gd name="connsiteY53" fmla="*/ 739627 h 1915580"/>
              <a:gd name="connsiteX54" fmla="*/ 1705780 w 1882134"/>
              <a:gd name="connsiteY54" fmla="*/ 722714 h 1915580"/>
              <a:gd name="connsiteX55" fmla="*/ 1705779 w 1882134"/>
              <a:gd name="connsiteY55" fmla="*/ 484271 h 1915580"/>
              <a:gd name="connsiteX56" fmla="*/ 1701598 w 1882134"/>
              <a:gd name="connsiteY56" fmla="*/ 483455 h 1915580"/>
              <a:gd name="connsiteX57" fmla="*/ 1629764 w 1882134"/>
              <a:gd name="connsiteY57" fmla="*/ 373993 h 1915580"/>
              <a:gd name="connsiteX58" fmla="*/ 1634464 w 1882134"/>
              <a:gd name="connsiteY58" fmla="*/ 350982 h 1915580"/>
              <a:gd name="connsiteX59" fmla="*/ 1412691 w 1882134"/>
              <a:gd name="connsiteY59" fmla="*/ 222683 h 1915580"/>
              <a:gd name="connsiteX60" fmla="*/ 1404617 w 1882134"/>
              <a:gd name="connsiteY60" fmla="*/ 228046 h 1915580"/>
              <a:gd name="connsiteX61" fmla="*/ 1359150 w 1882134"/>
              <a:gd name="connsiteY61" fmla="*/ 237167 h 1915580"/>
              <a:gd name="connsiteX62" fmla="*/ 1312401 w 1882134"/>
              <a:gd name="connsiteY62" fmla="*/ 227618 h 1915580"/>
              <a:gd name="connsiteX63" fmla="*/ 441920 w 1882134"/>
              <a:gd name="connsiteY63" fmla="*/ 226293 h 1915580"/>
              <a:gd name="connsiteX64" fmla="*/ 231909 w 1882134"/>
              <a:gd name="connsiteY64" fmla="*/ 347787 h 1915580"/>
              <a:gd name="connsiteX65" fmla="*/ 237167 w 1882134"/>
              <a:gd name="connsiteY65" fmla="*/ 373994 h 1915580"/>
              <a:gd name="connsiteX66" fmla="*/ 164050 w 1882134"/>
              <a:gd name="connsiteY66" fmla="*/ 483456 h 1915580"/>
              <a:gd name="connsiteX67" fmla="*/ 155071 w 1882134"/>
              <a:gd name="connsiteY67" fmla="*/ 485258 h 1915580"/>
              <a:gd name="connsiteX68" fmla="*/ 155071 w 1882134"/>
              <a:gd name="connsiteY68" fmla="*/ 740239 h 1915580"/>
              <a:gd name="connsiteX69" fmla="*/ 165333 w 1882134"/>
              <a:gd name="connsiteY69" fmla="*/ 742335 h 1915580"/>
              <a:gd name="connsiteX70" fmla="*/ 237167 w 1882134"/>
              <a:gd name="connsiteY70" fmla="*/ 851369 h 1915580"/>
              <a:gd name="connsiteX71" fmla="*/ 234601 w 1882134"/>
              <a:gd name="connsiteY71" fmla="*/ 863932 h 1915580"/>
              <a:gd name="connsiteX72" fmla="*/ 440781 w 1882134"/>
              <a:gd name="connsiteY72" fmla="*/ 983210 h 1915580"/>
              <a:gd name="connsiteX73" fmla="*/ 474477 w 1882134"/>
              <a:gd name="connsiteY73" fmla="*/ 960831 h 1915580"/>
              <a:gd name="connsiteX74" fmla="*/ 519943 w 1882134"/>
              <a:gd name="connsiteY74" fmla="*/ 951709 h 1915580"/>
              <a:gd name="connsiteX75" fmla="*/ 566693 w 1882134"/>
              <a:gd name="connsiteY75" fmla="*/ 961258 h 1915580"/>
              <a:gd name="connsiteX76" fmla="*/ 601190 w 1882134"/>
              <a:gd name="connsiteY76" fmla="*/ 984910 h 1915580"/>
              <a:gd name="connsiteX77" fmla="*/ 705420 w 1882134"/>
              <a:gd name="connsiteY77" fmla="*/ 924344 h 1915580"/>
              <a:gd name="connsiteX78" fmla="*/ 785942 w 1882134"/>
              <a:gd name="connsiteY78" fmla="*/ 878642 h 1915580"/>
              <a:gd name="connsiteX79" fmla="*/ 811567 w 1882134"/>
              <a:gd name="connsiteY79" fmla="*/ 863817 h 1915580"/>
              <a:gd name="connsiteX80" fmla="*/ 805759 w 1882134"/>
              <a:gd name="connsiteY80" fmla="*/ 836166 h 1915580"/>
              <a:gd name="connsiteX81" fmla="*/ 878876 w 1882134"/>
              <a:gd name="connsiteY81" fmla="*/ 726704 h 1915580"/>
              <a:gd name="connsiteX82" fmla="*/ 887857 w 1882134"/>
              <a:gd name="connsiteY82" fmla="*/ 724902 h 1915580"/>
              <a:gd name="connsiteX83" fmla="*/ 887857 w 1882134"/>
              <a:gd name="connsiteY83" fmla="*/ 602041 h 1915580"/>
              <a:gd name="connsiteX84" fmla="*/ 887857 w 1882134"/>
              <a:gd name="connsiteY84" fmla="*/ 479177 h 1915580"/>
              <a:gd name="connsiteX85" fmla="*/ 878877 w 1882134"/>
              <a:gd name="connsiteY85" fmla="*/ 477375 h 1915580"/>
              <a:gd name="connsiteX86" fmla="*/ 805760 w 1882134"/>
              <a:gd name="connsiteY86" fmla="*/ 367913 h 1915580"/>
              <a:gd name="connsiteX87" fmla="*/ 810313 w 1882134"/>
              <a:gd name="connsiteY87" fmla="*/ 345620 h 1915580"/>
              <a:gd name="connsiteX88" fmla="*/ 607514 w 1882134"/>
              <a:gd name="connsiteY88" fmla="*/ 228297 h 1915580"/>
              <a:gd name="connsiteX89" fmla="*/ 572440 w 1882134"/>
              <a:gd name="connsiteY89" fmla="*/ 252065 h 1915580"/>
              <a:gd name="connsiteX90" fmla="*/ 526305 w 1882134"/>
              <a:gd name="connsiteY90" fmla="*/ 261493 h 1915580"/>
              <a:gd name="connsiteX91" fmla="*/ 442371 w 1882134"/>
              <a:gd name="connsiteY91" fmla="*/ 226958 h 1915580"/>
              <a:gd name="connsiteX92" fmla="*/ 525745 w 1882134"/>
              <a:gd name="connsiteY92" fmla="*/ 24326 h 1915580"/>
              <a:gd name="connsiteX93" fmla="*/ 644609 w 1882134"/>
              <a:gd name="connsiteY93" fmla="*/ 142629 h 1915580"/>
              <a:gd name="connsiteX94" fmla="*/ 641709 w 1882134"/>
              <a:gd name="connsiteY94" fmla="*/ 157167 h 1915580"/>
              <a:gd name="connsiteX95" fmla="*/ 747989 w 1882134"/>
              <a:gd name="connsiteY95" fmla="*/ 218924 h 1915580"/>
              <a:gd name="connsiteX96" fmla="*/ 849541 w 1882134"/>
              <a:gd name="connsiteY96" fmla="*/ 277934 h 1915580"/>
              <a:gd name="connsiteX97" fmla="*/ 878877 w 1882134"/>
              <a:gd name="connsiteY97" fmla="*/ 258452 h 1915580"/>
              <a:gd name="connsiteX98" fmla="*/ 924343 w 1882134"/>
              <a:gd name="connsiteY98" fmla="*/ 249330 h 1915580"/>
              <a:gd name="connsiteX99" fmla="*/ 971093 w 1882134"/>
              <a:gd name="connsiteY99" fmla="*/ 258879 h 1915580"/>
              <a:gd name="connsiteX100" fmla="*/ 999784 w 1882134"/>
              <a:gd name="connsiteY100" fmla="*/ 278550 h 1915580"/>
              <a:gd name="connsiteX101" fmla="*/ 1112862 w 1882134"/>
              <a:gd name="connsiteY101" fmla="*/ 212843 h 1915580"/>
              <a:gd name="connsiteX102" fmla="*/ 1244810 w 1882134"/>
              <a:gd name="connsiteY102" fmla="*/ 139736 h 1915580"/>
              <a:gd name="connsiteX103" fmla="*/ 1240567 w 1882134"/>
              <a:gd name="connsiteY103" fmla="*/ 118583 h 1915580"/>
              <a:gd name="connsiteX104" fmla="*/ 1359150 w 1882134"/>
              <a:gd name="connsiteY104" fmla="*/ 0 h 1915580"/>
              <a:gd name="connsiteX105" fmla="*/ 1477734 w 1882134"/>
              <a:gd name="connsiteY105" fmla="*/ 118583 h 1915580"/>
              <a:gd name="connsiteX106" fmla="*/ 1468446 w 1882134"/>
              <a:gd name="connsiteY106" fmla="*/ 164056 h 1915580"/>
              <a:gd name="connsiteX107" fmla="*/ 1562871 w 1882134"/>
              <a:gd name="connsiteY107" fmla="*/ 218924 h 1915580"/>
              <a:gd name="connsiteX108" fmla="*/ 1674171 w 1882134"/>
              <a:gd name="connsiteY108" fmla="*/ 283599 h 1915580"/>
              <a:gd name="connsiteX109" fmla="*/ 1702880 w 1882134"/>
              <a:gd name="connsiteY109" fmla="*/ 264532 h 1915580"/>
              <a:gd name="connsiteX110" fmla="*/ 1748347 w 1882134"/>
              <a:gd name="connsiteY110" fmla="*/ 255410 h 1915580"/>
              <a:gd name="connsiteX111" fmla="*/ 1866931 w 1882134"/>
              <a:gd name="connsiteY111" fmla="*/ 373993 h 1915580"/>
              <a:gd name="connsiteX112" fmla="*/ 1793814 w 1882134"/>
              <a:gd name="connsiteY112" fmla="*/ 483456 h 1915580"/>
              <a:gd name="connsiteX113" fmla="*/ 1787876 w 1882134"/>
              <a:gd name="connsiteY113" fmla="*/ 484647 h 1915580"/>
              <a:gd name="connsiteX114" fmla="*/ 1787876 w 1882134"/>
              <a:gd name="connsiteY114" fmla="*/ 608121 h 1915580"/>
              <a:gd name="connsiteX115" fmla="*/ 1787876 w 1882134"/>
              <a:gd name="connsiteY115" fmla="*/ 710390 h 1915580"/>
              <a:gd name="connsiteX116" fmla="*/ 1810299 w 1882134"/>
              <a:gd name="connsiteY116" fmla="*/ 714970 h 1915580"/>
              <a:gd name="connsiteX117" fmla="*/ 1882134 w 1882134"/>
              <a:gd name="connsiteY117" fmla="*/ 824004 h 1915580"/>
              <a:gd name="connsiteX118" fmla="*/ 1763550 w 1882134"/>
              <a:gd name="connsiteY118" fmla="*/ 942588 h 1915580"/>
              <a:gd name="connsiteX119" fmla="*/ 1716800 w 1882134"/>
              <a:gd name="connsiteY119" fmla="*/ 933466 h 1915580"/>
              <a:gd name="connsiteX120" fmla="*/ 1696290 w 1882134"/>
              <a:gd name="connsiteY120" fmla="*/ 919792 h 1915580"/>
              <a:gd name="connsiteX121" fmla="*/ 1562871 w 1882134"/>
              <a:gd name="connsiteY121" fmla="*/ 997319 h 1915580"/>
              <a:gd name="connsiteX122" fmla="*/ 1452273 w 1882134"/>
              <a:gd name="connsiteY122" fmla="*/ 1058596 h 1915580"/>
              <a:gd name="connsiteX123" fmla="*/ 1456449 w 1882134"/>
              <a:gd name="connsiteY123" fmla="*/ 1079414 h 1915580"/>
              <a:gd name="connsiteX124" fmla="*/ 1383332 w 1882134"/>
              <a:gd name="connsiteY124" fmla="*/ 1188876 h 1915580"/>
              <a:gd name="connsiteX125" fmla="*/ 1380434 w 1882134"/>
              <a:gd name="connsiteY125" fmla="*/ 1189457 h 1915580"/>
              <a:gd name="connsiteX126" fmla="*/ 1380434 w 1882134"/>
              <a:gd name="connsiteY126" fmla="*/ 1316581 h 1915580"/>
              <a:gd name="connsiteX127" fmla="*/ 1380434 w 1882134"/>
              <a:gd name="connsiteY127" fmla="*/ 1459744 h 1915580"/>
              <a:gd name="connsiteX128" fmla="*/ 1413121 w 1882134"/>
              <a:gd name="connsiteY128" fmla="*/ 1481535 h 1915580"/>
              <a:gd name="connsiteX129" fmla="*/ 1447328 w 1882134"/>
              <a:gd name="connsiteY129" fmla="*/ 1565911 h 1915580"/>
              <a:gd name="connsiteX130" fmla="*/ 1328743 w 1882134"/>
              <a:gd name="connsiteY130" fmla="*/ 1684495 h 1915580"/>
              <a:gd name="connsiteX131" fmla="*/ 1283277 w 1882134"/>
              <a:gd name="connsiteY131" fmla="*/ 1675374 h 1915580"/>
              <a:gd name="connsiteX132" fmla="*/ 1245755 w 1882134"/>
              <a:gd name="connsiteY132" fmla="*/ 1650453 h 1915580"/>
              <a:gd name="connsiteX133" fmla="*/ 1152389 w 1882134"/>
              <a:gd name="connsiteY133" fmla="*/ 1702738 h 1915580"/>
              <a:gd name="connsiteX134" fmla="*/ 1045590 w 1882134"/>
              <a:gd name="connsiteY134" fmla="*/ 1764797 h 1915580"/>
              <a:gd name="connsiteX135" fmla="*/ 1052050 w 1882134"/>
              <a:gd name="connsiteY135" fmla="*/ 1796996 h 1915580"/>
              <a:gd name="connsiteX136" fmla="*/ 933465 w 1882134"/>
              <a:gd name="connsiteY136" fmla="*/ 1915580 h 1915580"/>
              <a:gd name="connsiteX137" fmla="*/ 814882 w 1882134"/>
              <a:gd name="connsiteY137" fmla="*/ 1796996 h 1915580"/>
              <a:gd name="connsiteX138" fmla="*/ 820094 w 1882134"/>
              <a:gd name="connsiteY138" fmla="*/ 1770286 h 1915580"/>
              <a:gd name="connsiteX139" fmla="*/ 705420 w 1882134"/>
              <a:gd name="connsiteY139" fmla="*/ 1702738 h 1915580"/>
              <a:gd name="connsiteX140" fmla="*/ 599803 w 1882134"/>
              <a:gd name="connsiteY140" fmla="*/ 1641366 h 1915580"/>
              <a:gd name="connsiteX141" fmla="*/ 571490 w 1882134"/>
              <a:gd name="connsiteY141" fmla="*/ 1660170 h 1915580"/>
              <a:gd name="connsiteX142" fmla="*/ 526023 w 1882134"/>
              <a:gd name="connsiteY142" fmla="*/ 1669292 h 1915580"/>
              <a:gd name="connsiteX143" fmla="*/ 407440 w 1882134"/>
              <a:gd name="connsiteY143" fmla="*/ 1550707 h 1915580"/>
              <a:gd name="connsiteX144" fmla="*/ 442787 w 1882134"/>
              <a:gd name="connsiteY144" fmla="*/ 1466331 h 1915580"/>
              <a:gd name="connsiteX145" fmla="*/ 480415 w 1882134"/>
              <a:gd name="connsiteY145" fmla="*/ 1441340 h 1915580"/>
              <a:gd name="connsiteX146" fmla="*/ 480415 w 1882134"/>
              <a:gd name="connsiteY146" fmla="*/ 1313541 h 1915580"/>
              <a:gd name="connsiteX147" fmla="*/ 480415 w 1882134"/>
              <a:gd name="connsiteY147" fmla="*/ 1180946 h 1915580"/>
              <a:gd name="connsiteX148" fmla="*/ 474477 w 1882134"/>
              <a:gd name="connsiteY148" fmla="*/ 1179755 h 1915580"/>
              <a:gd name="connsiteX149" fmla="*/ 401359 w 1882134"/>
              <a:gd name="connsiteY149" fmla="*/ 1070292 h 1915580"/>
              <a:gd name="connsiteX150" fmla="*/ 403715 w 1882134"/>
              <a:gd name="connsiteY150" fmla="*/ 1058760 h 1915580"/>
              <a:gd name="connsiteX151" fmla="*/ 297980 w 1882134"/>
              <a:gd name="connsiteY151" fmla="*/ 997319 h 1915580"/>
              <a:gd name="connsiteX152" fmla="*/ 197246 w 1882134"/>
              <a:gd name="connsiteY152" fmla="*/ 938785 h 1915580"/>
              <a:gd name="connsiteX153" fmla="*/ 164050 w 1882134"/>
              <a:gd name="connsiteY153" fmla="*/ 960831 h 1915580"/>
              <a:gd name="connsiteX154" fmla="*/ 118583 w 1882134"/>
              <a:gd name="connsiteY154" fmla="*/ 969953 h 1915580"/>
              <a:gd name="connsiteX155" fmla="*/ 0 w 1882134"/>
              <a:gd name="connsiteY155" fmla="*/ 851369 h 1915580"/>
              <a:gd name="connsiteX156" fmla="*/ 71834 w 1882134"/>
              <a:gd name="connsiteY156" fmla="*/ 741907 h 1915580"/>
              <a:gd name="connsiteX157" fmla="*/ 72975 w 1882134"/>
              <a:gd name="connsiteY157" fmla="*/ 741685 h 1915580"/>
              <a:gd name="connsiteX158" fmla="*/ 72975 w 1882134"/>
              <a:gd name="connsiteY158" fmla="*/ 608121 h 1915580"/>
              <a:gd name="connsiteX159" fmla="*/ 72975 w 1882134"/>
              <a:gd name="connsiteY159" fmla="*/ 483679 h 1915580"/>
              <a:gd name="connsiteX160" fmla="*/ 71834 w 1882134"/>
              <a:gd name="connsiteY160" fmla="*/ 483456 h 1915580"/>
              <a:gd name="connsiteX161" fmla="*/ 0 w 1882134"/>
              <a:gd name="connsiteY161" fmla="*/ 373994 h 1915580"/>
              <a:gd name="connsiteX162" fmla="*/ 118583 w 1882134"/>
              <a:gd name="connsiteY162" fmla="*/ 255410 h 1915580"/>
              <a:gd name="connsiteX163" fmla="*/ 165333 w 1882134"/>
              <a:gd name="connsiteY163" fmla="*/ 264960 h 1915580"/>
              <a:gd name="connsiteX164" fmla="*/ 189840 w 1882134"/>
              <a:gd name="connsiteY164" fmla="*/ 281762 h 1915580"/>
              <a:gd name="connsiteX165" fmla="*/ 297980 w 1882134"/>
              <a:gd name="connsiteY165" fmla="*/ 218924 h 1915580"/>
              <a:gd name="connsiteX166" fmla="*/ 409656 w 1882134"/>
              <a:gd name="connsiteY166" fmla="*/ 154031 h 1915580"/>
              <a:gd name="connsiteX167" fmla="*/ 407441 w 1882134"/>
              <a:gd name="connsiteY167" fmla="*/ 143189 h 1915580"/>
              <a:gd name="connsiteX168" fmla="*/ 525745 w 1882134"/>
              <a:gd name="connsiteY168" fmla="*/ 24326 h 1915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Lst>
            <a:rect l="l" t="t" r="r" b="b"/>
            <a:pathLst>
              <a:path w="1882134" h="1915580">
                <a:moveTo>
                  <a:pt x="859940" y="932267"/>
                </a:moveTo>
                <a:lnTo>
                  <a:pt x="747989" y="997319"/>
                </a:lnTo>
                <a:lnTo>
                  <a:pt x="636844" y="1061903"/>
                </a:lnTo>
                <a:lnTo>
                  <a:pt x="638527" y="1070293"/>
                </a:lnTo>
                <a:cubicBezTo>
                  <a:pt x="638527" y="1120463"/>
                  <a:pt x="607741" y="1162081"/>
                  <a:pt x="565410" y="1179755"/>
                </a:cubicBezTo>
                <a:lnTo>
                  <a:pt x="562511" y="1180336"/>
                </a:lnTo>
                <a:lnTo>
                  <a:pt x="562511" y="1439244"/>
                </a:lnTo>
                <a:lnTo>
                  <a:pt x="572773" y="1441246"/>
                </a:lnTo>
                <a:cubicBezTo>
                  <a:pt x="615532" y="1458919"/>
                  <a:pt x="644608" y="1500537"/>
                  <a:pt x="644608" y="1550707"/>
                </a:cubicBezTo>
                <a:lnTo>
                  <a:pt x="640375" y="1571429"/>
                </a:lnTo>
                <a:lnTo>
                  <a:pt x="865510" y="1701672"/>
                </a:lnTo>
                <a:lnTo>
                  <a:pt x="886716" y="1687534"/>
                </a:lnTo>
                <a:cubicBezTo>
                  <a:pt x="900969" y="1681643"/>
                  <a:pt x="916742" y="1678413"/>
                  <a:pt x="933465" y="1678413"/>
                </a:cubicBezTo>
                <a:cubicBezTo>
                  <a:pt x="950189" y="1678413"/>
                  <a:pt x="965962" y="1681833"/>
                  <a:pt x="980215" y="1687962"/>
                </a:cubicBezTo>
                <a:lnTo>
                  <a:pt x="997982" y="1700143"/>
                </a:lnTo>
                <a:lnTo>
                  <a:pt x="1212258" y="1576182"/>
                </a:lnTo>
                <a:lnTo>
                  <a:pt x="1210160" y="1565911"/>
                </a:lnTo>
                <a:cubicBezTo>
                  <a:pt x="1210160" y="1515742"/>
                  <a:pt x="1240946" y="1474123"/>
                  <a:pt x="1283277" y="1456450"/>
                </a:cubicBezTo>
                <a:lnTo>
                  <a:pt x="1298338" y="1453428"/>
                </a:lnTo>
                <a:lnTo>
                  <a:pt x="1298338" y="1189696"/>
                </a:lnTo>
                <a:lnTo>
                  <a:pt x="1292399" y="1188448"/>
                </a:lnTo>
                <a:cubicBezTo>
                  <a:pt x="1250068" y="1170062"/>
                  <a:pt x="1219282" y="1127303"/>
                  <a:pt x="1219282" y="1079414"/>
                </a:cubicBezTo>
                <a:lnTo>
                  <a:pt x="1223749" y="1057548"/>
                </a:lnTo>
                <a:lnTo>
                  <a:pt x="997965" y="926929"/>
                </a:lnTo>
                <a:lnTo>
                  <a:pt x="994296" y="929366"/>
                </a:lnTo>
                <a:lnTo>
                  <a:pt x="988000" y="935188"/>
                </a:lnTo>
                <a:lnTo>
                  <a:pt x="978749" y="939691"/>
                </a:lnTo>
                <a:lnTo>
                  <a:pt x="969810" y="945628"/>
                </a:lnTo>
                <a:lnTo>
                  <a:pt x="964268" y="946740"/>
                </a:lnTo>
                <a:lnTo>
                  <a:pt x="958437" y="949579"/>
                </a:lnTo>
                <a:cubicBezTo>
                  <a:pt x="947754" y="952933"/>
                  <a:pt x="936316" y="954750"/>
                  <a:pt x="924343" y="954750"/>
                </a:cubicBezTo>
                <a:lnTo>
                  <a:pt x="924343" y="954750"/>
                </a:lnTo>
                <a:lnTo>
                  <a:pt x="923835" y="954643"/>
                </a:lnTo>
                <a:lnTo>
                  <a:pt x="881110" y="945723"/>
                </a:lnTo>
                <a:lnTo>
                  <a:pt x="880997" y="945646"/>
                </a:lnTo>
                <a:lnTo>
                  <a:pt x="878876" y="945200"/>
                </a:lnTo>
                <a:close/>
                <a:moveTo>
                  <a:pt x="1285908" y="209454"/>
                </a:moveTo>
                <a:lnTo>
                  <a:pt x="1039711" y="351883"/>
                </a:lnTo>
                <a:lnTo>
                  <a:pt x="1042927" y="367913"/>
                </a:lnTo>
                <a:cubicBezTo>
                  <a:pt x="1042927" y="401360"/>
                  <a:pt x="1029244" y="431006"/>
                  <a:pt x="1007580" y="452291"/>
                </a:cubicBezTo>
                <a:lnTo>
                  <a:pt x="972994" y="475261"/>
                </a:lnTo>
                <a:lnTo>
                  <a:pt x="972994" y="608121"/>
                </a:lnTo>
                <a:lnTo>
                  <a:pt x="972994" y="728436"/>
                </a:lnTo>
                <a:lnTo>
                  <a:pt x="1008720" y="752929"/>
                </a:lnTo>
                <a:cubicBezTo>
                  <a:pt x="1030004" y="774594"/>
                  <a:pt x="1042927" y="804239"/>
                  <a:pt x="1042927" y="836166"/>
                </a:cubicBezTo>
                <a:lnTo>
                  <a:pt x="1038547" y="857606"/>
                </a:lnTo>
                <a:lnTo>
                  <a:pt x="1264627" y="988396"/>
                </a:lnTo>
                <a:lnTo>
                  <a:pt x="1292399" y="969952"/>
                </a:lnTo>
                <a:cubicBezTo>
                  <a:pt x="1306509" y="964061"/>
                  <a:pt x="1321902" y="960830"/>
                  <a:pt x="1337865" y="960830"/>
                </a:cubicBezTo>
                <a:cubicBezTo>
                  <a:pt x="1354588" y="960830"/>
                  <a:pt x="1370362" y="964251"/>
                  <a:pt x="1384615" y="970380"/>
                </a:cubicBezTo>
                <a:lnTo>
                  <a:pt x="1410990" y="988463"/>
                </a:lnTo>
                <a:lnTo>
                  <a:pt x="1650068" y="850153"/>
                </a:lnTo>
                <a:lnTo>
                  <a:pt x="1644966" y="824004"/>
                </a:lnTo>
                <a:cubicBezTo>
                  <a:pt x="1644966" y="790557"/>
                  <a:pt x="1658649" y="760911"/>
                  <a:pt x="1680313" y="739627"/>
                </a:cubicBezTo>
                <a:lnTo>
                  <a:pt x="1705780" y="722714"/>
                </a:lnTo>
                <a:lnTo>
                  <a:pt x="1705779" y="484271"/>
                </a:lnTo>
                <a:lnTo>
                  <a:pt x="1701598" y="483455"/>
                </a:lnTo>
                <a:cubicBezTo>
                  <a:pt x="1658839" y="465782"/>
                  <a:pt x="1629764" y="424164"/>
                  <a:pt x="1629764" y="373993"/>
                </a:cubicBezTo>
                <a:lnTo>
                  <a:pt x="1634464" y="350982"/>
                </a:lnTo>
                <a:lnTo>
                  <a:pt x="1412691" y="222683"/>
                </a:lnTo>
                <a:lnTo>
                  <a:pt x="1404617" y="228046"/>
                </a:lnTo>
                <a:cubicBezTo>
                  <a:pt x="1390507" y="233937"/>
                  <a:pt x="1375113" y="237167"/>
                  <a:pt x="1359150" y="237167"/>
                </a:cubicBezTo>
                <a:cubicBezTo>
                  <a:pt x="1342427" y="237167"/>
                  <a:pt x="1326653" y="233747"/>
                  <a:pt x="1312401" y="227618"/>
                </a:cubicBezTo>
                <a:close/>
                <a:moveTo>
                  <a:pt x="441920" y="226293"/>
                </a:moveTo>
                <a:lnTo>
                  <a:pt x="231909" y="347787"/>
                </a:lnTo>
                <a:lnTo>
                  <a:pt x="237167" y="373994"/>
                </a:lnTo>
                <a:cubicBezTo>
                  <a:pt x="237167" y="424164"/>
                  <a:pt x="206381" y="465783"/>
                  <a:pt x="164050" y="483456"/>
                </a:cubicBezTo>
                <a:lnTo>
                  <a:pt x="155071" y="485258"/>
                </a:lnTo>
                <a:lnTo>
                  <a:pt x="155071" y="740239"/>
                </a:lnTo>
                <a:lnTo>
                  <a:pt x="165333" y="742335"/>
                </a:lnTo>
                <a:cubicBezTo>
                  <a:pt x="208092" y="760721"/>
                  <a:pt x="237168" y="803479"/>
                  <a:pt x="237167" y="851369"/>
                </a:cubicBezTo>
                <a:lnTo>
                  <a:pt x="234601" y="863932"/>
                </a:lnTo>
                <a:lnTo>
                  <a:pt x="440781" y="983210"/>
                </a:lnTo>
                <a:lnTo>
                  <a:pt x="474477" y="960831"/>
                </a:lnTo>
                <a:cubicBezTo>
                  <a:pt x="488587" y="954940"/>
                  <a:pt x="503980" y="951709"/>
                  <a:pt x="519943" y="951709"/>
                </a:cubicBezTo>
                <a:cubicBezTo>
                  <a:pt x="536667" y="951709"/>
                  <a:pt x="552440" y="955130"/>
                  <a:pt x="566693" y="961258"/>
                </a:cubicBezTo>
                <a:lnTo>
                  <a:pt x="601190" y="984910"/>
                </a:lnTo>
                <a:lnTo>
                  <a:pt x="705420" y="924344"/>
                </a:lnTo>
                <a:lnTo>
                  <a:pt x="785942" y="878642"/>
                </a:lnTo>
                <a:lnTo>
                  <a:pt x="811567" y="863817"/>
                </a:lnTo>
                <a:lnTo>
                  <a:pt x="805759" y="836166"/>
                </a:lnTo>
                <a:cubicBezTo>
                  <a:pt x="805759" y="785996"/>
                  <a:pt x="836545" y="744378"/>
                  <a:pt x="878876" y="726704"/>
                </a:cubicBezTo>
                <a:lnTo>
                  <a:pt x="887857" y="724902"/>
                </a:lnTo>
                <a:lnTo>
                  <a:pt x="887857" y="602041"/>
                </a:lnTo>
                <a:lnTo>
                  <a:pt x="887857" y="479177"/>
                </a:lnTo>
                <a:lnTo>
                  <a:pt x="878877" y="477375"/>
                </a:lnTo>
                <a:cubicBezTo>
                  <a:pt x="836546" y="459702"/>
                  <a:pt x="805760" y="418084"/>
                  <a:pt x="805760" y="367913"/>
                </a:cubicBezTo>
                <a:lnTo>
                  <a:pt x="810313" y="345620"/>
                </a:lnTo>
                <a:lnTo>
                  <a:pt x="607514" y="228297"/>
                </a:lnTo>
                <a:lnTo>
                  <a:pt x="572440" y="252065"/>
                </a:lnTo>
                <a:cubicBezTo>
                  <a:pt x="558268" y="258099"/>
                  <a:pt x="542678" y="261454"/>
                  <a:pt x="526305" y="261493"/>
                </a:cubicBezTo>
                <a:cubicBezTo>
                  <a:pt x="493559" y="261570"/>
                  <a:pt x="463882" y="248367"/>
                  <a:pt x="442371" y="226958"/>
                </a:cubicBezTo>
                <a:close/>
                <a:moveTo>
                  <a:pt x="525745" y="24326"/>
                </a:moveTo>
                <a:cubicBezTo>
                  <a:pt x="591236" y="24171"/>
                  <a:pt x="644453" y="77137"/>
                  <a:pt x="644609" y="142629"/>
                </a:cubicBezTo>
                <a:lnTo>
                  <a:pt x="641709" y="157167"/>
                </a:lnTo>
                <a:lnTo>
                  <a:pt x="747989" y="218924"/>
                </a:lnTo>
                <a:lnTo>
                  <a:pt x="849541" y="277934"/>
                </a:lnTo>
                <a:lnTo>
                  <a:pt x="878877" y="258452"/>
                </a:lnTo>
                <a:cubicBezTo>
                  <a:pt x="892987" y="252560"/>
                  <a:pt x="908380" y="249330"/>
                  <a:pt x="924343" y="249330"/>
                </a:cubicBezTo>
                <a:cubicBezTo>
                  <a:pt x="941066" y="249330"/>
                  <a:pt x="956840" y="252750"/>
                  <a:pt x="971093" y="258879"/>
                </a:cubicBezTo>
                <a:lnTo>
                  <a:pt x="999784" y="278550"/>
                </a:lnTo>
                <a:lnTo>
                  <a:pt x="1112862" y="212843"/>
                </a:lnTo>
                <a:lnTo>
                  <a:pt x="1244810" y="139736"/>
                </a:lnTo>
                <a:lnTo>
                  <a:pt x="1240567" y="118583"/>
                </a:lnTo>
                <a:cubicBezTo>
                  <a:pt x="1240566" y="51690"/>
                  <a:pt x="1295297" y="0"/>
                  <a:pt x="1359150" y="0"/>
                </a:cubicBezTo>
                <a:cubicBezTo>
                  <a:pt x="1426044" y="0"/>
                  <a:pt x="1477734" y="54731"/>
                  <a:pt x="1477734" y="118583"/>
                </a:cubicBezTo>
                <a:lnTo>
                  <a:pt x="1468446" y="164056"/>
                </a:lnTo>
                <a:lnTo>
                  <a:pt x="1562871" y="218924"/>
                </a:lnTo>
                <a:lnTo>
                  <a:pt x="1674171" y="283599"/>
                </a:lnTo>
                <a:lnTo>
                  <a:pt x="1702880" y="264532"/>
                </a:lnTo>
                <a:cubicBezTo>
                  <a:pt x="1716991" y="258640"/>
                  <a:pt x="1732384" y="255410"/>
                  <a:pt x="1748347" y="255410"/>
                </a:cubicBezTo>
                <a:cubicBezTo>
                  <a:pt x="1815241" y="255410"/>
                  <a:pt x="1866931" y="310141"/>
                  <a:pt x="1866931" y="373993"/>
                </a:cubicBezTo>
                <a:cubicBezTo>
                  <a:pt x="1866931" y="424164"/>
                  <a:pt x="1836145" y="465782"/>
                  <a:pt x="1793814" y="483456"/>
                </a:cubicBezTo>
                <a:lnTo>
                  <a:pt x="1787876" y="484647"/>
                </a:lnTo>
                <a:lnTo>
                  <a:pt x="1787876" y="608121"/>
                </a:lnTo>
                <a:lnTo>
                  <a:pt x="1787876" y="710390"/>
                </a:lnTo>
                <a:lnTo>
                  <a:pt x="1810299" y="714970"/>
                </a:lnTo>
                <a:cubicBezTo>
                  <a:pt x="1853058" y="733356"/>
                  <a:pt x="1882134" y="776115"/>
                  <a:pt x="1882134" y="824004"/>
                </a:cubicBezTo>
                <a:cubicBezTo>
                  <a:pt x="1882134" y="890898"/>
                  <a:pt x="1827403" y="942588"/>
                  <a:pt x="1763550" y="942588"/>
                </a:cubicBezTo>
                <a:cubicBezTo>
                  <a:pt x="1746826" y="942588"/>
                  <a:pt x="1731053" y="939357"/>
                  <a:pt x="1716800" y="933466"/>
                </a:cubicBezTo>
                <a:lnTo>
                  <a:pt x="1696290" y="919792"/>
                </a:lnTo>
                <a:lnTo>
                  <a:pt x="1562871" y="997319"/>
                </a:lnTo>
                <a:lnTo>
                  <a:pt x="1452273" y="1058596"/>
                </a:lnTo>
                <a:lnTo>
                  <a:pt x="1456449" y="1079414"/>
                </a:lnTo>
                <a:cubicBezTo>
                  <a:pt x="1456450" y="1129584"/>
                  <a:pt x="1425663" y="1171202"/>
                  <a:pt x="1383332" y="1188876"/>
                </a:cubicBezTo>
                <a:lnTo>
                  <a:pt x="1380434" y="1189457"/>
                </a:lnTo>
                <a:lnTo>
                  <a:pt x="1380434" y="1316581"/>
                </a:lnTo>
                <a:lnTo>
                  <a:pt x="1380434" y="1459744"/>
                </a:lnTo>
                <a:lnTo>
                  <a:pt x="1413121" y="1481535"/>
                </a:lnTo>
                <a:cubicBezTo>
                  <a:pt x="1434405" y="1502819"/>
                  <a:pt x="1447327" y="1532465"/>
                  <a:pt x="1447328" y="1565911"/>
                </a:cubicBezTo>
                <a:cubicBezTo>
                  <a:pt x="1447328" y="1632805"/>
                  <a:pt x="1392597" y="1684495"/>
                  <a:pt x="1328743" y="1684495"/>
                </a:cubicBezTo>
                <a:cubicBezTo>
                  <a:pt x="1312780" y="1684496"/>
                  <a:pt x="1297387" y="1681265"/>
                  <a:pt x="1283277" y="1675374"/>
                </a:cubicBezTo>
                <a:lnTo>
                  <a:pt x="1245755" y="1650453"/>
                </a:lnTo>
                <a:lnTo>
                  <a:pt x="1152389" y="1702738"/>
                </a:lnTo>
                <a:lnTo>
                  <a:pt x="1045590" y="1764797"/>
                </a:lnTo>
                <a:lnTo>
                  <a:pt x="1052050" y="1796996"/>
                </a:lnTo>
                <a:cubicBezTo>
                  <a:pt x="1052050" y="1863890"/>
                  <a:pt x="997319" y="1915580"/>
                  <a:pt x="933465" y="1915580"/>
                </a:cubicBezTo>
                <a:cubicBezTo>
                  <a:pt x="869613" y="1915580"/>
                  <a:pt x="814882" y="1860849"/>
                  <a:pt x="814882" y="1796996"/>
                </a:cubicBezTo>
                <a:lnTo>
                  <a:pt x="820094" y="1770286"/>
                </a:lnTo>
                <a:lnTo>
                  <a:pt x="705420" y="1702738"/>
                </a:lnTo>
                <a:lnTo>
                  <a:pt x="599803" y="1641366"/>
                </a:lnTo>
                <a:lnTo>
                  <a:pt x="571490" y="1660170"/>
                </a:lnTo>
                <a:cubicBezTo>
                  <a:pt x="557380" y="1666061"/>
                  <a:pt x="541987" y="1669291"/>
                  <a:pt x="526023" y="1669292"/>
                </a:cubicBezTo>
                <a:cubicBezTo>
                  <a:pt x="462171" y="1669292"/>
                  <a:pt x="407440" y="1617602"/>
                  <a:pt x="407440" y="1550707"/>
                </a:cubicBezTo>
                <a:cubicBezTo>
                  <a:pt x="407440" y="1517261"/>
                  <a:pt x="421123" y="1487615"/>
                  <a:pt x="442787" y="1466331"/>
                </a:cubicBezTo>
                <a:lnTo>
                  <a:pt x="480415" y="1441340"/>
                </a:lnTo>
                <a:lnTo>
                  <a:pt x="480415" y="1313541"/>
                </a:lnTo>
                <a:lnTo>
                  <a:pt x="480415" y="1180946"/>
                </a:lnTo>
                <a:lnTo>
                  <a:pt x="474477" y="1179755"/>
                </a:lnTo>
                <a:cubicBezTo>
                  <a:pt x="432146" y="1162081"/>
                  <a:pt x="401359" y="1120463"/>
                  <a:pt x="401359" y="1070292"/>
                </a:cubicBezTo>
                <a:lnTo>
                  <a:pt x="403715" y="1058760"/>
                </a:lnTo>
                <a:lnTo>
                  <a:pt x="297980" y="997319"/>
                </a:lnTo>
                <a:lnTo>
                  <a:pt x="197246" y="938785"/>
                </a:lnTo>
                <a:lnTo>
                  <a:pt x="164050" y="960831"/>
                </a:lnTo>
                <a:cubicBezTo>
                  <a:pt x="149940" y="966723"/>
                  <a:pt x="134547" y="969953"/>
                  <a:pt x="118583" y="969953"/>
                </a:cubicBezTo>
                <a:cubicBezTo>
                  <a:pt x="51690" y="969953"/>
                  <a:pt x="0" y="915222"/>
                  <a:pt x="0" y="851369"/>
                </a:cubicBezTo>
                <a:cubicBezTo>
                  <a:pt x="0" y="801199"/>
                  <a:pt x="29076" y="759581"/>
                  <a:pt x="71834" y="741907"/>
                </a:cubicBezTo>
                <a:lnTo>
                  <a:pt x="72975" y="741685"/>
                </a:lnTo>
                <a:lnTo>
                  <a:pt x="72975" y="608121"/>
                </a:lnTo>
                <a:lnTo>
                  <a:pt x="72975" y="483679"/>
                </a:lnTo>
                <a:lnTo>
                  <a:pt x="71834" y="483456"/>
                </a:lnTo>
                <a:cubicBezTo>
                  <a:pt x="29076" y="465783"/>
                  <a:pt x="0" y="424164"/>
                  <a:pt x="0" y="373994"/>
                </a:cubicBezTo>
                <a:cubicBezTo>
                  <a:pt x="0" y="310141"/>
                  <a:pt x="51690" y="255410"/>
                  <a:pt x="118583" y="255410"/>
                </a:cubicBezTo>
                <a:cubicBezTo>
                  <a:pt x="135307" y="255410"/>
                  <a:pt x="151080" y="258831"/>
                  <a:pt x="165333" y="264960"/>
                </a:cubicBezTo>
                <a:lnTo>
                  <a:pt x="189840" y="281762"/>
                </a:lnTo>
                <a:lnTo>
                  <a:pt x="297980" y="218924"/>
                </a:lnTo>
                <a:lnTo>
                  <a:pt x="409656" y="154031"/>
                </a:lnTo>
                <a:lnTo>
                  <a:pt x="407441" y="143189"/>
                </a:lnTo>
                <a:cubicBezTo>
                  <a:pt x="407286" y="77697"/>
                  <a:pt x="460252" y="24480"/>
                  <a:pt x="525745" y="24326"/>
                </a:cubicBezTo>
                <a:close/>
              </a:path>
            </a:pathLst>
          </a:custGeom>
          <a:solidFill>
            <a:schemeClr val="bg2">
              <a:lumMod val="50000"/>
              <a:alpha val="20000"/>
            </a:schemeClr>
          </a:solidFill>
          <a:ln w="43323" cap="flat">
            <a:noFill/>
            <a:prstDash val="solid"/>
            <a:miter/>
          </a:ln>
        </p:spPr>
        <p:txBody>
          <a:bodyPr anchor="ctr"/>
          <a:lstStyle/>
          <a:p>
            <a:pPr>
              <a:defRPr/>
            </a:pPr>
            <a:endParaRPr lang="en-US"/>
          </a:p>
        </p:txBody>
      </p:sp>
      <p:sp>
        <p:nvSpPr>
          <p:cNvPr id="4" name="Freeform: Shape 385">
            <a:extLst>
              <a:ext uri="{FF2B5EF4-FFF2-40B4-BE49-F238E27FC236}">
                <a16:creationId xmlns:a16="http://schemas.microsoft.com/office/drawing/2014/main" id="{2F91D05B-959D-144E-B207-13A1AF0D0CF4}"/>
              </a:ext>
            </a:extLst>
          </p:cNvPr>
          <p:cNvSpPr/>
          <p:nvPr/>
        </p:nvSpPr>
        <p:spPr>
          <a:xfrm rot="8287270" flipH="1">
            <a:off x="5580063" y="4325938"/>
            <a:ext cx="1584325" cy="1493837"/>
          </a:xfrm>
          <a:custGeom>
            <a:avLst/>
            <a:gdLst>
              <a:gd name="connsiteX0" fmla="*/ 943257 w 2013900"/>
              <a:gd name="connsiteY0" fmla="*/ 1501970 h 1900583"/>
              <a:gd name="connsiteX1" fmla="*/ 744074 w 2013900"/>
              <a:gd name="connsiteY1" fmla="*/ 1348088 h 1900583"/>
              <a:gd name="connsiteX2" fmla="*/ 748630 w 2013900"/>
              <a:gd name="connsiteY2" fmla="*/ 1338807 h 1900583"/>
              <a:gd name="connsiteX3" fmla="*/ 706808 w 2013900"/>
              <a:gd name="connsiteY3" fmla="*/ 1216890 h 1900583"/>
              <a:gd name="connsiteX4" fmla="*/ 695446 w 2013900"/>
              <a:gd name="connsiteY4" fmla="*/ 1211313 h 1900583"/>
              <a:gd name="connsiteX5" fmla="*/ 726700 w 2013900"/>
              <a:gd name="connsiteY5" fmla="*/ 978267 h 1900583"/>
              <a:gd name="connsiteX6" fmla="*/ 764518 w 2013900"/>
              <a:gd name="connsiteY6" fmla="*/ 965451 h 1900583"/>
              <a:gd name="connsiteX7" fmla="*/ 799083 w 2013900"/>
              <a:gd name="connsiteY7" fmla="*/ 935439 h 1900583"/>
              <a:gd name="connsiteX8" fmla="*/ 819837 w 2013900"/>
              <a:gd name="connsiteY8" fmla="*/ 893157 h 1900583"/>
              <a:gd name="connsiteX9" fmla="*/ 822213 w 2013900"/>
              <a:gd name="connsiteY9" fmla="*/ 851356 h 1900583"/>
              <a:gd name="connsiteX10" fmla="*/ 1043738 w 2013900"/>
              <a:gd name="connsiteY10" fmla="*/ 760675 h 1900583"/>
              <a:gd name="connsiteX11" fmla="*/ 1061832 w 2013900"/>
              <a:gd name="connsiteY11" fmla="*/ 781899 h 1900583"/>
              <a:gd name="connsiteX12" fmla="*/ 1191467 w 2013900"/>
              <a:gd name="connsiteY12" fmla="*/ 790843 h 1900583"/>
              <a:gd name="connsiteX13" fmla="*/ 1200605 w 2013900"/>
              <a:gd name="connsiteY13" fmla="*/ 782908 h 1900583"/>
              <a:gd name="connsiteX14" fmla="*/ 1391604 w 2013900"/>
              <a:gd name="connsiteY14" fmla="*/ 930468 h 1900583"/>
              <a:gd name="connsiteX15" fmla="*/ 1386234 w 2013900"/>
              <a:gd name="connsiteY15" fmla="*/ 941312 h 1900583"/>
              <a:gd name="connsiteX16" fmla="*/ 1427616 w 2013900"/>
              <a:gd name="connsiteY16" fmla="*/ 1064490 h 1900583"/>
              <a:gd name="connsiteX17" fmla="*/ 1447779 w 2013900"/>
              <a:gd name="connsiteY17" fmla="*/ 1074387 h 1900583"/>
              <a:gd name="connsiteX18" fmla="*/ 1417037 w 2013900"/>
              <a:gd name="connsiteY18" fmla="*/ 1303612 h 1900583"/>
              <a:gd name="connsiteX19" fmla="*/ 1377304 w 2013900"/>
              <a:gd name="connsiteY19" fmla="*/ 1316666 h 1900583"/>
              <a:gd name="connsiteX20" fmla="*/ 1342096 w 2013900"/>
              <a:gd name="connsiteY20" fmla="*/ 1347016 h 1900583"/>
              <a:gd name="connsiteX21" fmla="*/ 1318419 w 2013900"/>
              <a:gd name="connsiteY21" fmla="*/ 1433424 h 1900583"/>
              <a:gd name="connsiteX22" fmla="*/ 1318667 w 2013900"/>
              <a:gd name="connsiteY22" fmla="*/ 1434179 h 1900583"/>
              <a:gd name="connsiteX23" fmla="*/ 1097018 w 2013900"/>
              <a:gd name="connsiteY23" fmla="*/ 1524911 h 1900583"/>
              <a:gd name="connsiteX24" fmla="*/ 1079718 w 2013900"/>
              <a:gd name="connsiteY24" fmla="*/ 1504987 h 1900583"/>
              <a:gd name="connsiteX25" fmla="*/ 950083 w 2013900"/>
              <a:gd name="connsiteY25" fmla="*/ 1496043 h 1900583"/>
              <a:gd name="connsiteX26" fmla="*/ 75043 w 2013900"/>
              <a:gd name="connsiteY26" fmla="*/ 1597161 h 1900583"/>
              <a:gd name="connsiteX27" fmla="*/ 108134 w 2013900"/>
              <a:gd name="connsiteY27" fmla="*/ 1604721 h 1900583"/>
              <a:gd name="connsiteX28" fmla="*/ 154857 w 2013900"/>
              <a:gd name="connsiteY28" fmla="*/ 1598764 h 1900583"/>
              <a:gd name="connsiteX29" fmla="*/ 233875 w 2013900"/>
              <a:gd name="connsiteY29" fmla="*/ 1496935 h 1900583"/>
              <a:gd name="connsiteX30" fmla="*/ 231813 w 2013900"/>
              <a:gd name="connsiteY30" fmla="*/ 1480763 h 1900583"/>
              <a:gd name="connsiteX31" fmla="*/ 540598 w 2013900"/>
              <a:gd name="connsiteY31" fmla="*/ 1375577 h 1900583"/>
              <a:gd name="connsiteX32" fmla="*/ 563677 w 2013900"/>
              <a:gd name="connsiteY32" fmla="*/ 1402157 h 1900583"/>
              <a:gd name="connsiteX33" fmla="*/ 692537 w 2013900"/>
              <a:gd name="connsiteY33" fmla="*/ 1412103 h 1900583"/>
              <a:gd name="connsiteX34" fmla="*/ 693400 w 2013900"/>
              <a:gd name="connsiteY34" fmla="*/ 1411346 h 1900583"/>
              <a:gd name="connsiteX35" fmla="*/ 797736 w 2013900"/>
              <a:gd name="connsiteY35" fmla="*/ 1491953 h 1900583"/>
              <a:gd name="connsiteX36" fmla="*/ 894945 w 2013900"/>
              <a:gd name="connsiteY36" fmla="*/ 1567053 h 1900583"/>
              <a:gd name="connsiteX37" fmla="*/ 894430 w 2013900"/>
              <a:gd name="connsiteY37" fmla="*/ 1568079 h 1900583"/>
              <a:gd name="connsiteX38" fmla="*/ 936587 w 2013900"/>
              <a:gd name="connsiteY38" fmla="*/ 1690255 h 1900583"/>
              <a:gd name="connsiteX39" fmla="*/ 1100786 w 2013900"/>
              <a:gd name="connsiteY39" fmla="*/ 1669186 h 1900583"/>
              <a:gd name="connsiteX40" fmla="*/ 1121540 w 2013900"/>
              <a:gd name="connsiteY40" fmla="*/ 1626904 h 1900583"/>
              <a:gd name="connsiteX41" fmla="*/ 1123204 w 2013900"/>
              <a:gd name="connsiteY41" fmla="*/ 1597620 h 1900583"/>
              <a:gd name="connsiteX42" fmla="*/ 1237555 w 2013900"/>
              <a:gd name="connsiteY42" fmla="*/ 1551067 h 1900583"/>
              <a:gd name="connsiteX43" fmla="*/ 1355644 w 2013900"/>
              <a:gd name="connsiteY43" fmla="*/ 1502993 h 1900583"/>
              <a:gd name="connsiteX44" fmla="*/ 1362776 w 2013900"/>
              <a:gd name="connsiteY44" fmla="*/ 1511266 h 1900583"/>
              <a:gd name="connsiteX45" fmla="*/ 1491817 w 2013900"/>
              <a:gd name="connsiteY45" fmla="*/ 1520936 h 1900583"/>
              <a:gd name="connsiteX46" fmla="*/ 1499270 w 2013900"/>
              <a:gd name="connsiteY46" fmla="*/ 1514511 h 1900583"/>
              <a:gd name="connsiteX47" fmla="*/ 1790657 w 2013900"/>
              <a:gd name="connsiteY47" fmla="*/ 1739626 h 1900583"/>
              <a:gd name="connsiteX48" fmla="*/ 1783473 w 2013900"/>
              <a:gd name="connsiteY48" fmla="*/ 1754261 h 1900583"/>
              <a:gd name="connsiteX49" fmla="*/ 1825296 w 2013900"/>
              <a:gd name="connsiteY49" fmla="*/ 1876178 h 1900583"/>
              <a:gd name="connsiteX50" fmla="*/ 1867578 w 2013900"/>
              <a:gd name="connsiteY50" fmla="*/ 1896932 h 1900583"/>
              <a:gd name="connsiteX51" fmla="*/ 1989494 w 2013900"/>
              <a:gd name="connsiteY51" fmla="*/ 1855110 h 1900583"/>
              <a:gd name="connsiteX52" fmla="*/ 1968427 w 2013900"/>
              <a:gd name="connsiteY52" fmla="*/ 1690911 h 1900583"/>
              <a:gd name="connsiteX53" fmla="*/ 1838792 w 2013900"/>
              <a:gd name="connsiteY53" fmla="*/ 1681967 h 1900583"/>
              <a:gd name="connsiteX54" fmla="*/ 1838014 w 2013900"/>
              <a:gd name="connsiteY54" fmla="*/ 1682642 h 1900583"/>
              <a:gd name="connsiteX55" fmla="*/ 1544325 w 2013900"/>
              <a:gd name="connsiteY55" fmla="*/ 1455749 h 1900583"/>
              <a:gd name="connsiteX56" fmla="*/ 1547700 w 2013900"/>
              <a:gd name="connsiteY56" fmla="*/ 1448953 h 1900583"/>
              <a:gd name="connsiteX57" fmla="*/ 1506345 w 2013900"/>
              <a:gd name="connsiteY57" fmla="*/ 1326336 h 1900583"/>
              <a:gd name="connsiteX58" fmla="*/ 1493239 w 2013900"/>
              <a:gd name="connsiteY58" fmla="*/ 1319828 h 1900583"/>
              <a:gd name="connsiteX59" fmla="*/ 1509136 w 2013900"/>
              <a:gd name="connsiteY59" fmla="*/ 1199535 h 1900583"/>
              <a:gd name="connsiteX60" fmla="*/ 1524327 w 2013900"/>
              <a:gd name="connsiteY60" fmla="*/ 1084591 h 1900583"/>
              <a:gd name="connsiteX61" fmla="*/ 1557251 w 2013900"/>
              <a:gd name="connsiteY61" fmla="*/ 1073434 h 1900583"/>
              <a:gd name="connsiteX62" fmla="*/ 1591815 w 2013900"/>
              <a:gd name="connsiteY62" fmla="*/ 1043422 h 1900583"/>
              <a:gd name="connsiteX63" fmla="*/ 1570748 w 2013900"/>
              <a:gd name="connsiteY63" fmla="*/ 879222 h 1900583"/>
              <a:gd name="connsiteX64" fmla="*/ 1483503 w 2013900"/>
              <a:gd name="connsiteY64" fmla="*/ 855912 h 1900583"/>
              <a:gd name="connsiteX65" fmla="*/ 1444684 w 2013900"/>
              <a:gd name="connsiteY65" fmla="*/ 869068 h 1900583"/>
              <a:gd name="connsiteX66" fmla="*/ 1340899 w 2013900"/>
              <a:gd name="connsiteY66" fmla="*/ 788887 h 1900583"/>
              <a:gd name="connsiteX67" fmla="*/ 1246914 w 2013900"/>
              <a:gd name="connsiteY67" fmla="*/ 716278 h 1900583"/>
              <a:gd name="connsiteX68" fmla="*/ 1249341 w 2013900"/>
              <a:gd name="connsiteY68" fmla="*/ 673586 h 1900583"/>
              <a:gd name="connsiteX69" fmla="*/ 1204964 w 2013900"/>
              <a:gd name="connsiteY69" fmla="*/ 596631 h 1900583"/>
              <a:gd name="connsiteX70" fmla="*/ 1168993 w 2013900"/>
              <a:gd name="connsiteY70" fmla="*/ 578975 h 1900583"/>
              <a:gd name="connsiteX71" fmla="*/ 1168993 w 2013900"/>
              <a:gd name="connsiteY71" fmla="*/ 225315 h 1900583"/>
              <a:gd name="connsiteX72" fmla="*/ 1170003 w 2013900"/>
              <a:gd name="connsiteY72" fmla="*/ 225113 h 1900583"/>
              <a:gd name="connsiteX73" fmla="*/ 1242179 w 2013900"/>
              <a:gd name="connsiteY73" fmla="*/ 117058 h 1900583"/>
              <a:gd name="connsiteX74" fmla="*/ 1125121 w 2013900"/>
              <a:gd name="connsiteY74" fmla="*/ 1 h 1900583"/>
              <a:gd name="connsiteX75" fmla="*/ 1008063 w 2013900"/>
              <a:gd name="connsiteY75" fmla="*/ 117059 h 1900583"/>
              <a:gd name="connsiteX76" fmla="*/ 1078973 w 2013900"/>
              <a:gd name="connsiteY76" fmla="*/ 224691 h 1900583"/>
              <a:gd name="connsiteX77" fmla="*/ 1094946 w 2013900"/>
              <a:gd name="connsiteY77" fmla="*/ 227954 h 1900583"/>
              <a:gd name="connsiteX78" fmla="*/ 1094946 w 2013900"/>
              <a:gd name="connsiteY78" fmla="*/ 580718 h 1900583"/>
              <a:gd name="connsiteX79" fmla="*/ 1086671 w 2013900"/>
              <a:gd name="connsiteY79" fmla="*/ 583843 h 1900583"/>
              <a:gd name="connsiteX80" fmla="*/ 1075329 w 2013900"/>
              <a:gd name="connsiteY80" fmla="*/ 587687 h 1900583"/>
              <a:gd name="connsiteX81" fmla="*/ 1040783 w 2013900"/>
              <a:gd name="connsiteY81" fmla="*/ 617683 h 1900583"/>
              <a:gd name="connsiteX82" fmla="*/ 1040763 w 2013900"/>
              <a:gd name="connsiteY82" fmla="*/ 617700 h 1900583"/>
              <a:gd name="connsiteX83" fmla="*/ 1021723 w 2013900"/>
              <a:gd name="connsiteY83" fmla="*/ 656920 h 1900583"/>
              <a:gd name="connsiteX84" fmla="*/ 1021715 w 2013900"/>
              <a:gd name="connsiteY84" fmla="*/ 657057 h 1900583"/>
              <a:gd name="connsiteX85" fmla="*/ 1020784 w 2013900"/>
              <a:gd name="connsiteY85" fmla="*/ 658980 h 1900583"/>
              <a:gd name="connsiteX86" fmla="*/ 1019460 w 2013900"/>
              <a:gd name="connsiteY86" fmla="*/ 681579 h 1900583"/>
              <a:gd name="connsiteX87" fmla="*/ 901080 w 2013900"/>
              <a:gd name="connsiteY87" fmla="*/ 729772 h 1900583"/>
              <a:gd name="connsiteX88" fmla="*/ 783553 w 2013900"/>
              <a:gd name="connsiteY88" fmla="*/ 777618 h 1900583"/>
              <a:gd name="connsiteX89" fmla="*/ 778015 w 2013900"/>
              <a:gd name="connsiteY89" fmla="*/ 771240 h 1900583"/>
              <a:gd name="connsiteX90" fmla="*/ 613815 w 2013900"/>
              <a:gd name="connsiteY90" fmla="*/ 792308 h 1900583"/>
              <a:gd name="connsiteX91" fmla="*/ 634884 w 2013900"/>
              <a:gd name="connsiteY91" fmla="*/ 956507 h 1900583"/>
              <a:gd name="connsiteX92" fmla="*/ 645314 w 2013900"/>
              <a:gd name="connsiteY92" fmla="*/ 961627 h 1900583"/>
              <a:gd name="connsiteX93" fmla="*/ 629499 w 2013900"/>
              <a:gd name="connsiteY93" fmla="*/ 1081304 h 1900583"/>
              <a:gd name="connsiteX94" fmla="*/ 614430 w 2013900"/>
              <a:gd name="connsiteY94" fmla="*/ 1195319 h 1900583"/>
              <a:gd name="connsiteX95" fmla="*/ 577174 w 2013900"/>
              <a:gd name="connsiteY95" fmla="*/ 1207946 h 1900583"/>
              <a:gd name="connsiteX96" fmla="*/ 542608 w 2013900"/>
              <a:gd name="connsiteY96" fmla="*/ 1237958 h 1900583"/>
              <a:gd name="connsiteX97" fmla="*/ 521855 w 2013900"/>
              <a:gd name="connsiteY97" fmla="*/ 1280240 h 1900583"/>
              <a:gd name="connsiteX98" fmla="*/ 520493 w 2013900"/>
              <a:gd name="connsiteY98" fmla="*/ 1304200 h 1900583"/>
              <a:gd name="connsiteX99" fmla="*/ 205439 w 2013900"/>
              <a:gd name="connsiteY99" fmla="*/ 1411522 h 1900583"/>
              <a:gd name="connsiteX100" fmla="*/ 204922 w 2013900"/>
              <a:gd name="connsiteY100" fmla="*/ 1410631 h 1900583"/>
              <a:gd name="connsiteX101" fmla="*/ 79366 w 2013900"/>
              <a:gd name="connsiteY101" fmla="*/ 1377152 h 1900583"/>
              <a:gd name="connsiteX102" fmla="*/ 6306 w 2013900"/>
              <a:gd name="connsiteY102" fmla="*/ 1525703 h 1900583"/>
              <a:gd name="connsiteX103" fmla="*/ 75043 w 2013900"/>
              <a:gd name="connsiteY103" fmla="*/ 1597161 h 1900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l="l" t="t" r="r" b="b"/>
            <a:pathLst>
              <a:path w="2013900" h="1900583">
                <a:moveTo>
                  <a:pt x="943257" y="1501970"/>
                </a:moveTo>
                <a:lnTo>
                  <a:pt x="744074" y="1348088"/>
                </a:lnTo>
                <a:lnTo>
                  <a:pt x="748630" y="1338807"/>
                </a:lnTo>
                <a:cubicBezTo>
                  <a:pt x="760072" y="1294309"/>
                  <a:pt x="744218" y="1245791"/>
                  <a:pt x="706808" y="1216890"/>
                </a:cubicBezTo>
                <a:lnTo>
                  <a:pt x="695446" y="1211313"/>
                </a:lnTo>
                <a:lnTo>
                  <a:pt x="726700" y="978267"/>
                </a:lnTo>
                <a:lnTo>
                  <a:pt x="764518" y="965451"/>
                </a:lnTo>
                <a:cubicBezTo>
                  <a:pt x="777636" y="957984"/>
                  <a:pt x="789449" y="947909"/>
                  <a:pt x="799083" y="935439"/>
                </a:cubicBezTo>
                <a:cubicBezTo>
                  <a:pt x="809176" y="922375"/>
                  <a:pt x="816023" y="907989"/>
                  <a:pt x="819837" y="893157"/>
                </a:cubicBezTo>
                <a:lnTo>
                  <a:pt x="822213" y="851356"/>
                </a:lnTo>
                <a:lnTo>
                  <a:pt x="1043738" y="760675"/>
                </a:lnTo>
                <a:lnTo>
                  <a:pt x="1061832" y="781899"/>
                </a:lnTo>
                <a:cubicBezTo>
                  <a:pt x="1101024" y="812177"/>
                  <a:pt x="1152114" y="813244"/>
                  <a:pt x="1191467" y="790843"/>
                </a:cubicBezTo>
                <a:lnTo>
                  <a:pt x="1200605" y="782908"/>
                </a:lnTo>
                <a:lnTo>
                  <a:pt x="1391604" y="930468"/>
                </a:lnTo>
                <a:lnTo>
                  <a:pt x="1386234" y="941312"/>
                </a:lnTo>
                <a:cubicBezTo>
                  <a:pt x="1374493" y="985046"/>
                  <a:pt x="1388425" y="1034212"/>
                  <a:pt x="1427616" y="1064490"/>
                </a:cubicBezTo>
                <a:lnTo>
                  <a:pt x="1447779" y="1074387"/>
                </a:lnTo>
                <a:lnTo>
                  <a:pt x="1417037" y="1303612"/>
                </a:lnTo>
                <a:lnTo>
                  <a:pt x="1377304" y="1316666"/>
                </a:lnTo>
                <a:cubicBezTo>
                  <a:pt x="1364036" y="1324096"/>
                  <a:pt x="1352007" y="1334250"/>
                  <a:pt x="1342096" y="1347016"/>
                </a:cubicBezTo>
                <a:cubicBezTo>
                  <a:pt x="1322273" y="1372550"/>
                  <a:pt x="1314676" y="1403701"/>
                  <a:pt x="1318419" y="1433424"/>
                </a:cubicBezTo>
                <a:lnTo>
                  <a:pt x="1318667" y="1434179"/>
                </a:lnTo>
                <a:lnTo>
                  <a:pt x="1097018" y="1524911"/>
                </a:lnTo>
                <a:lnTo>
                  <a:pt x="1079718" y="1504987"/>
                </a:lnTo>
                <a:cubicBezTo>
                  <a:pt x="1040526" y="1474709"/>
                  <a:pt x="989436" y="1473641"/>
                  <a:pt x="950083" y="1496043"/>
                </a:cubicBezTo>
                <a:close/>
                <a:moveTo>
                  <a:pt x="75043" y="1597161"/>
                </a:moveTo>
                <a:cubicBezTo>
                  <a:pt x="85545" y="1601240"/>
                  <a:pt x="96683" y="1603828"/>
                  <a:pt x="108134" y="1604721"/>
                </a:cubicBezTo>
                <a:cubicBezTo>
                  <a:pt x="123403" y="1605911"/>
                  <a:pt x="139230" y="1604086"/>
                  <a:pt x="154857" y="1598764"/>
                </a:cubicBezTo>
                <a:cubicBezTo>
                  <a:pt x="199605" y="1583520"/>
                  <a:pt x="230305" y="1542741"/>
                  <a:pt x="233875" y="1496935"/>
                </a:cubicBezTo>
                <a:lnTo>
                  <a:pt x="231813" y="1480763"/>
                </a:lnTo>
                <a:lnTo>
                  <a:pt x="540598" y="1375577"/>
                </a:lnTo>
                <a:lnTo>
                  <a:pt x="563677" y="1402157"/>
                </a:lnTo>
                <a:cubicBezTo>
                  <a:pt x="602868" y="1432435"/>
                  <a:pt x="652926" y="1434839"/>
                  <a:pt x="692537" y="1412103"/>
                </a:cubicBezTo>
                <a:lnTo>
                  <a:pt x="693400" y="1411346"/>
                </a:lnTo>
                <a:lnTo>
                  <a:pt x="797736" y="1491953"/>
                </a:lnTo>
                <a:lnTo>
                  <a:pt x="894945" y="1567053"/>
                </a:lnTo>
                <a:lnTo>
                  <a:pt x="894430" y="1568079"/>
                </a:lnTo>
                <a:cubicBezTo>
                  <a:pt x="882432" y="1612147"/>
                  <a:pt x="897395" y="1659977"/>
                  <a:pt x="936587" y="1690255"/>
                </a:cubicBezTo>
                <a:cubicBezTo>
                  <a:pt x="986466" y="1728790"/>
                  <a:pt x="1060415" y="1721441"/>
                  <a:pt x="1100786" y="1669186"/>
                </a:cubicBezTo>
                <a:cubicBezTo>
                  <a:pt x="1110878" y="1656123"/>
                  <a:pt x="1117725" y="1641737"/>
                  <a:pt x="1121540" y="1626904"/>
                </a:cubicBezTo>
                <a:lnTo>
                  <a:pt x="1123204" y="1597620"/>
                </a:lnTo>
                <a:lnTo>
                  <a:pt x="1237555" y="1551067"/>
                </a:lnTo>
                <a:lnTo>
                  <a:pt x="1355644" y="1502993"/>
                </a:lnTo>
                <a:lnTo>
                  <a:pt x="1362776" y="1511266"/>
                </a:lnTo>
                <a:cubicBezTo>
                  <a:pt x="1401076" y="1541000"/>
                  <a:pt x="1452016" y="1543225"/>
                  <a:pt x="1491817" y="1520936"/>
                </a:cubicBezTo>
                <a:lnTo>
                  <a:pt x="1499270" y="1514511"/>
                </a:lnTo>
                <a:lnTo>
                  <a:pt x="1790657" y="1739626"/>
                </a:lnTo>
                <a:lnTo>
                  <a:pt x="1783473" y="1754261"/>
                </a:lnTo>
                <a:cubicBezTo>
                  <a:pt x="1772031" y="1798759"/>
                  <a:pt x="1787886" y="1847276"/>
                  <a:pt x="1825296" y="1876178"/>
                </a:cubicBezTo>
                <a:cubicBezTo>
                  <a:pt x="1838359" y="1886271"/>
                  <a:pt x="1852745" y="1893118"/>
                  <a:pt x="1867578" y="1896932"/>
                </a:cubicBezTo>
                <a:cubicBezTo>
                  <a:pt x="1912075" y="1908374"/>
                  <a:pt x="1960593" y="1892520"/>
                  <a:pt x="1989494" y="1855110"/>
                </a:cubicBezTo>
                <a:cubicBezTo>
                  <a:pt x="2029865" y="1802855"/>
                  <a:pt x="2018306" y="1729446"/>
                  <a:pt x="1968427" y="1690911"/>
                </a:cubicBezTo>
                <a:cubicBezTo>
                  <a:pt x="1929235" y="1660633"/>
                  <a:pt x="1878145" y="1659565"/>
                  <a:pt x="1838792" y="1681967"/>
                </a:cubicBezTo>
                <a:lnTo>
                  <a:pt x="1838014" y="1682642"/>
                </a:lnTo>
                <a:lnTo>
                  <a:pt x="1544325" y="1455749"/>
                </a:lnTo>
                <a:lnTo>
                  <a:pt x="1547700" y="1448953"/>
                </a:lnTo>
                <a:cubicBezTo>
                  <a:pt x="1559428" y="1404868"/>
                  <a:pt x="1544645" y="1356070"/>
                  <a:pt x="1506345" y="1326336"/>
                </a:cubicBezTo>
                <a:lnTo>
                  <a:pt x="1493239" y="1319828"/>
                </a:lnTo>
                <a:lnTo>
                  <a:pt x="1509136" y="1199535"/>
                </a:lnTo>
                <a:lnTo>
                  <a:pt x="1524327" y="1084591"/>
                </a:lnTo>
                <a:lnTo>
                  <a:pt x="1557251" y="1073434"/>
                </a:lnTo>
                <a:cubicBezTo>
                  <a:pt x="1570368" y="1065966"/>
                  <a:pt x="1582182" y="1055892"/>
                  <a:pt x="1591815" y="1043422"/>
                </a:cubicBezTo>
                <a:cubicBezTo>
                  <a:pt x="1632186" y="991167"/>
                  <a:pt x="1620627" y="917758"/>
                  <a:pt x="1570748" y="879222"/>
                </a:cubicBezTo>
                <a:cubicBezTo>
                  <a:pt x="1544620" y="859037"/>
                  <a:pt x="1513204" y="851834"/>
                  <a:pt x="1483503" y="855912"/>
                </a:cubicBezTo>
                <a:lnTo>
                  <a:pt x="1444684" y="869068"/>
                </a:lnTo>
                <a:lnTo>
                  <a:pt x="1340899" y="788887"/>
                </a:lnTo>
                <a:lnTo>
                  <a:pt x="1246914" y="716278"/>
                </a:lnTo>
                <a:lnTo>
                  <a:pt x="1249341" y="673586"/>
                </a:lnTo>
                <a:cubicBezTo>
                  <a:pt x="1245263" y="643885"/>
                  <a:pt x="1229903" y="615899"/>
                  <a:pt x="1204964" y="596631"/>
                </a:cubicBezTo>
                <a:lnTo>
                  <a:pt x="1168993" y="578975"/>
                </a:lnTo>
                <a:lnTo>
                  <a:pt x="1168993" y="225315"/>
                </a:lnTo>
                <a:lnTo>
                  <a:pt x="1170003" y="225113"/>
                </a:lnTo>
                <a:cubicBezTo>
                  <a:pt x="1211789" y="207666"/>
                  <a:pt x="1242179" y="166584"/>
                  <a:pt x="1242179" y="117058"/>
                </a:cubicBezTo>
                <a:cubicBezTo>
                  <a:pt x="1242179" y="54028"/>
                  <a:pt x="1191154" y="0"/>
                  <a:pt x="1125121" y="1"/>
                </a:cubicBezTo>
                <a:cubicBezTo>
                  <a:pt x="1062090" y="1"/>
                  <a:pt x="1008063" y="51026"/>
                  <a:pt x="1008063" y="117059"/>
                </a:cubicBezTo>
                <a:cubicBezTo>
                  <a:pt x="1008063" y="164333"/>
                  <a:pt x="1036765" y="206541"/>
                  <a:pt x="1078973" y="224691"/>
                </a:cubicBezTo>
                <a:lnTo>
                  <a:pt x="1094946" y="227954"/>
                </a:lnTo>
                <a:lnTo>
                  <a:pt x="1094946" y="580718"/>
                </a:lnTo>
                <a:lnTo>
                  <a:pt x="1086671" y="583843"/>
                </a:lnTo>
                <a:lnTo>
                  <a:pt x="1075329" y="587687"/>
                </a:lnTo>
                <a:lnTo>
                  <a:pt x="1040783" y="617683"/>
                </a:lnTo>
                <a:lnTo>
                  <a:pt x="1040763" y="617700"/>
                </a:lnTo>
                <a:cubicBezTo>
                  <a:pt x="1031588" y="629576"/>
                  <a:pt x="1025281" y="642956"/>
                  <a:pt x="1021723" y="656920"/>
                </a:cubicBezTo>
                <a:lnTo>
                  <a:pt x="1021715" y="657057"/>
                </a:lnTo>
                <a:lnTo>
                  <a:pt x="1020784" y="658980"/>
                </a:lnTo>
                <a:lnTo>
                  <a:pt x="1019460" y="681579"/>
                </a:lnTo>
                <a:lnTo>
                  <a:pt x="901080" y="729772"/>
                </a:lnTo>
                <a:lnTo>
                  <a:pt x="783553" y="777618"/>
                </a:lnTo>
                <a:lnTo>
                  <a:pt x="778015" y="771240"/>
                </a:lnTo>
                <a:cubicBezTo>
                  <a:pt x="725760" y="730869"/>
                  <a:pt x="652351" y="742428"/>
                  <a:pt x="613815" y="792308"/>
                </a:cubicBezTo>
                <a:cubicBezTo>
                  <a:pt x="575280" y="842187"/>
                  <a:pt x="582629" y="916137"/>
                  <a:pt x="634884" y="956507"/>
                </a:cubicBezTo>
                <a:lnTo>
                  <a:pt x="645314" y="961627"/>
                </a:lnTo>
                <a:lnTo>
                  <a:pt x="629499" y="1081304"/>
                </a:lnTo>
                <a:lnTo>
                  <a:pt x="614430" y="1195319"/>
                </a:lnTo>
                <a:lnTo>
                  <a:pt x="577174" y="1207946"/>
                </a:lnTo>
                <a:cubicBezTo>
                  <a:pt x="564056" y="1215413"/>
                  <a:pt x="552242" y="1225488"/>
                  <a:pt x="542608" y="1237958"/>
                </a:cubicBezTo>
                <a:cubicBezTo>
                  <a:pt x="532516" y="1251022"/>
                  <a:pt x="525669" y="1265407"/>
                  <a:pt x="521855" y="1280240"/>
                </a:cubicBezTo>
                <a:lnTo>
                  <a:pt x="520493" y="1304200"/>
                </a:lnTo>
                <a:lnTo>
                  <a:pt x="205439" y="1411522"/>
                </a:lnTo>
                <a:lnTo>
                  <a:pt x="204922" y="1410631"/>
                </a:lnTo>
                <a:cubicBezTo>
                  <a:pt x="174933" y="1376702"/>
                  <a:pt x="126246" y="1361182"/>
                  <a:pt x="79366" y="1377152"/>
                </a:cubicBezTo>
                <a:cubicBezTo>
                  <a:pt x="19701" y="1397476"/>
                  <a:pt x="-14987" y="1463197"/>
                  <a:pt x="6306" y="1525703"/>
                </a:cubicBezTo>
                <a:cubicBezTo>
                  <a:pt x="17738" y="1559264"/>
                  <a:pt x="43535" y="1584923"/>
                  <a:pt x="75043" y="1597161"/>
                </a:cubicBezTo>
                <a:close/>
              </a:path>
            </a:pathLst>
          </a:custGeom>
          <a:solidFill>
            <a:schemeClr val="bg2">
              <a:lumMod val="50000"/>
              <a:alpha val="20000"/>
            </a:schemeClr>
          </a:solidFill>
          <a:ln w="43323" cap="flat">
            <a:noFill/>
            <a:prstDash val="solid"/>
            <a:miter/>
          </a:ln>
        </p:spPr>
        <p:txBody>
          <a:bodyPr anchor="ctr"/>
          <a:lstStyle/>
          <a:p>
            <a:pPr>
              <a:defRPr/>
            </a:pPr>
            <a:endParaRPr lang="en-US"/>
          </a:p>
        </p:txBody>
      </p:sp>
      <p:sp>
        <p:nvSpPr>
          <p:cNvPr id="5" name="Freeform: Shape 382">
            <a:extLst>
              <a:ext uri="{FF2B5EF4-FFF2-40B4-BE49-F238E27FC236}">
                <a16:creationId xmlns:a16="http://schemas.microsoft.com/office/drawing/2014/main" id="{0F28EDD6-6DBE-974E-9ACC-A6A530925851}"/>
              </a:ext>
            </a:extLst>
          </p:cNvPr>
          <p:cNvSpPr/>
          <p:nvPr/>
        </p:nvSpPr>
        <p:spPr>
          <a:xfrm rot="355510">
            <a:off x="4787900" y="1590675"/>
            <a:ext cx="1455738" cy="1482725"/>
          </a:xfrm>
          <a:custGeom>
            <a:avLst/>
            <a:gdLst>
              <a:gd name="connsiteX0" fmla="*/ 859940 w 1882134"/>
              <a:gd name="connsiteY0" fmla="*/ 932267 h 1915580"/>
              <a:gd name="connsiteX1" fmla="*/ 747989 w 1882134"/>
              <a:gd name="connsiteY1" fmla="*/ 997319 h 1915580"/>
              <a:gd name="connsiteX2" fmla="*/ 636844 w 1882134"/>
              <a:gd name="connsiteY2" fmla="*/ 1061903 h 1915580"/>
              <a:gd name="connsiteX3" fmla="*/ 638527 w 1882134"/>
              <a:gd name="connsiteY3" fmla="*/ 1070293 h 1915580"/>
              <a:gd name="connsiteX4" fmla="*/ 565410 w 1882134"/>
              <a:gd name="connsiteY4" fmla="*/ 1179755 h 1915580"/>
              <a:gd name="connsiteX5" fmla="*/ 562511 w 1882134"/>
              <a:gd name="connsiteY5" fmla="*/ 1180336 h 1915580"/>
              <a:gd name="connsiteX6" fmla="*/ 562511 w 1882134"/>
              <a:gd name="connsiteY6" fmla="*/ 1439244 h 1915580"/>
              <a:gd name="connsiteX7" fmla="*/ 572773 w 1882134"/>
              <a:gd name="connsiteY7" fmla="*/ 1441246 h 1915580"/>
              <a:gd name="connsiteX8" fmla="*/ 644608 w 1882134"/>
              <a:gd name="connsiteY8" fmla="*/ 1550707 h 1915580"/>
              <a:gd name="connsiteX9" fmla="*/ 640375 w 1882134"/>
              <a:gd name="connsiteY9" fmla="*/ 1571429 h 1915580"/>
              <a:gd name="connsiteX10" fmla="*/ 865510 w 1882134"/>
              <a:gd name="connsiteY10" fmla="*/ 1701672 h 1915580"/>
              <a:gd name="connsiteX11" fmla="*/ 886716 w 1882134"/>
              <a:gd name="connsiteY11" fmla="*/ 1687534 h 1915580"/>
              <a:gd name="connsiteX12" fmla="*/ 933465 w 1882134"/>
              <a:gd name="connsiteY12" fmla="*/ 1678413 h 1915580"/>
              <a:gd name="connsiteX13" fmla="*/ 980215 w 1882134"/>
              <a:gd name="connsiteY13" fmla="*/ 1687962 h 1915580"/>
              <a:gd name="connsiteX14" fmla="*/ 997982 w 1882134"/>
              <a:gd name="connsiteY14" fmla="*/ 1700143 h 1915580"/>
              <a:gd name="connsiteX15" fmla="*/ 1212258 w 1882134"/>
              <a:gd name="connsiteY15" fmla="*/ 1576182 h 1915580"/>
              <a:gd name="connsiteX16" fmla="*/ 1210160 w 1882134"/>
              <a:gd name="connsiteY16" fmla="*/ 1565911 h 1915580"/>
              <a:gd name="connsiteX17" fmla="*/ 1283277 w 1882134"/>
              <a:gd name="connsiteY17" fmla="*/ 1456450 h 1915580"/>
              <a:gd name="connsiteX18" fmla="*/ 1298338 w 1882134"/>
              <a:gd name="connsiteY18" fmla="*/ 1453428 h 1915580"/>
              <a:gd name="connsiteX19" fmla="*/ 1298338 w 1882134"/>
              <a:gd name="connsiteY19" fmla="*/ 1189696 h 1915580"/>
              <a:gd name="connsiteX20" fmla="*/ 1292399 w 1882134"/>
              <a:gd name="connsiteY20" fmla="*/ 1188448 h 1915580"/>
              <a:gd name="connsiteX21" fmla="*/ 1219282 w 1882134"/>
              <a:gd name="connsiteY21" fmla="*/ 1079414 h 1915580"/>
              <a:gd name="connsiteX22" fmla="*/ 1223749 w 1882134"/>
              <a:gd name="connsiteY22" fmla="*/ 1057548 h 1915580"/>
              <a:gd name="connsiteX23" fmla="*/ 997965 w 1882134"/>
              <a:gd name="connsiteY23" fmla="*/ 926929 h 1915580"/>
              <a:gd name="connsiteX24" fmla="*/ 994296 w 1882134"/>
              <a:gd name="connsiteY24" fmla="*/ 929366 h 1915580"/>
              <a:gd name="connsiteX25" fmla="*/ 988000 w 1882134"/>
              <a:gd name="connsiteY25" fmla="*/ 935188 h 1915580"/>
              <a:gd name="connsiteX26" fmla="*/ 978749 w 1882134"/>
              <a:gd name="connsiteY26" fmla="*/ 939691 h 1915580"/>
              <a:gd name="connsiteX27" fmla="*/ 969810 w 1882134"/>
              <a:gd name="connsiteY27" fmla="*/ 945628 h 1915580"/>
              <a:gd name="connsiteX28" fmla="*/ 964268 w 1882134"/>
              <a:gd name="connsiteY28" fmla="*/ 946740 h 1915580"/>
              <a:gd name="connsiteX29" fmla="*/ 958437 w 1882134"/>
              <a:gd name="connsiteY29" fmla="*/ 949579 h 1915580"/>
              <a:gd name="connsiteX30" fmla="*/ 924343 w 1882134"/>
              <a:gd name="connsiteY30" fmla="*/ 954750 h 1915580"/>
              <a:gd name="connsiteX31" fmla="*/ 924343 w 1882134"/>
              <a:gd name="connsiteY31" fmla="*/ 954750 h 1915580"/>
              <a:gd name="connsiteX32" fmla="*/ 923835 w 1882134"/>
              <a:gd name="connsiteY32" fmla="*/ 954643 h 1915580"/>
              <a:gd name="connsiteX33" fmla="*/ 881110 w 1882134"/>
              <a:gd name="connsiteY33" fmla="*/ 945723 h 1915580"/>
              <a:gd name="connsiteX34" fmla="*/ 880997 w 1882134"/>
              <a:gd name="connsiteY34" fmla="*/ 945646 h 1915580"/>
              <a:gd name="connsiteX35" fmla="*/ 878876 w 1882134"/>
              <a:gd name="connsiteY35" fmla="*/ 945200 h 1915580"/>
              <a:gd name="connsiteX36" fmla="*/ 1285908 w 1882134"/>
              <a:gd name="connsiteY36" fmla="*/ 209454 h 1915580"/>
              <a:gd name="connsiteX37" fmla="*/ 1039711 w 1882134"/>
              <a:gd name="connsiteY37" fmla="*/ 351883 h 1915580"/>
              <a:gd name="connsiteX38" fmla="*/ 1042927 w 1882134"/>
              <a:gd name="connsiteY38" fmla="*/ 367913 h 1915580"/>
              <a:gd name="connsiteX39" fmla="*/ 1007580 w 1882134"/>
              <a:gd name="connsiteY39" fmla="*/ 452291 h 1915580"/>
              <a:gd name="connsiteX40" fmla="*/ 972994 w 1882134"/>
              <a:gd name="connsiteY40" fmla="*/ 475261 h 1915580"/>
              <a:gd name="connsiteX41" fmla="*/ 972994 w 1882134"/>
              <a:gd name="connsiteY41" fmla="*/ 608121 h 1915580"/>
              <a:gd name="connsiteX42" fmla="*/ 972994 w 1882134"/>
              <a:gd name="connsiteY42" fmla="*/ 728436 h 1915580"/>
              <a:gd name="connsiteX43" fmla="*/ 1008720 w 1882134"/>
              <a:gd name="connsiteY43" fmla="*/ 752929 h 1915580"/>
              <a:gd name="connsiteX44" fmla="*/ 1042927 w 1882134"/>
              <a:gd name="connsiteY44" fmla="*/ 836166 h 1915580"/>
              <a:gd name="connsiteX45" fmla="*/ 1038547 w 1882134"/>
              <a:gd name="connsiteY45" fmla="*/ 857606 h 1915580"/>
              <a:gd name="connsiteX46" fmla="*/ 1264627 w 1882134"/>
              <a:gd name="connsiteY46" fmla="*/ 988396 h 1915580"/>
              <a:gd name="connsiteX47" fmla="*/ 1292399 w 1882134"/>
              <a:gd name="connsiteY47" fmla="*/ 969952 h 1915580"/>
              <a:gd name="connsiteX48" fmla="*/ 1337865 w 1882134"/>
              <a:gd name="connsiteY48" fmla="*/ 960830 h 1915580"/>
              <a:gd name="connsiteX49" fmla="*/ 1384615 w 1882134"/>
              <a:gd name="connsiteY49" fmla="*/ 970380 h 1915580"/>
              <a:gd name="connsiteX50" fmla="*/ 1410990 w 1882134"/>
              <a:gd name="connsiteY50" fmla="*/ 988463 h 1915580"/>
              <a:gd name="connsiteX51" fmla="*/ 1650068 w 1882134"/>
              <a:gd name="connsiteY51" fmla="*/ 850153 h 1915580"/>
              <a:gd name="connsiteX52" fmla="*/ 1644966 w 1882134"/>
              <a:gd name="connsiteY52" fmla="*/ 824004 h 1915580"/>
              <a:gd name="connsiteX53" fmla="*/ 1680313 w 1882134"/>
              <a:gd name="connsiteY53" fmla="*/ 739627 h 1915580"/>
              <a:gd name="connsiteX54" fmla="*/ 1705780 w 1882134"/>
              <a:gd name="connsiteY54" fmla="*/ 722714 h 1915580"/>
              <a:gd name="connsiteX55" fmla="*/ 1705779 w 1882134"/>
              <a:gd name="connsiteY55" fmla="*/ 484271 h 1915580"/>
              <a:gd name="connsiteX56" fmla="*/ 1701598 w 1882134"/>
              <a:gd name="connsiteY56" fmla="*/ 483455 h 1915580"/>
              <a:gd name="connsiteX57" fmla="*/ 1629764 w 1882134"/>
              <a:gd name="connsiteY57" fmla="*/ 373993 h 1915580"/>
              <a:gd name="connsiteX58" fmla="*/ 1634464 w 1882134"/>
              <a:gd name="connsiteY58" fmla="*/ 350982 h 1915580"/>
              <a:gd name="connsiteX59" fmla="*/ 1412691 w 1882134"/>
              <a:gd name="connsiteY59" fmla="*/ 222683 h 1915580"/>
              <a:gd name="connsiteX60" fmla="*/ 1404617 w 1882134"/>
              <a:gd name="connsiteY60" fmla="*/ 228046 h 1915580"/>
              <a:gd name="connsiteX61" fmla="*/ 1359150 w 1882134"/>
              <a:gd name="connsiteY61" fmla="*/ 237167 h 1915580"/>
              <a:gd name="connsiteX62" fmla="*/ 1312401 w 1882134"/>
              <a:gd name="connsiteY62" fmla="*/ 227618 h 1915580"/>
              <a:gd name="connsiteX63" fmla="*/ 441920 w 1882134"/>
              <a:gd name="connsiteY63" fmla="*/ 226293 h 1915580"/>
              <a:gd name="connsiteX64" fmla="*/ 231909 w 1882134"/>
              <a:gd name="connsiteY64" fmla="*/ 347787 h 1915580"/>
              <a:gd name="connsiteX65" fmla="*/ 237167 w 1882134"/>
              <a:gd name="connsiteY65" fmla="*/ 373994 h 1915580"/>
              <a:gd name="connsiteX66" fmla="*/ 164050 w 1882134"/>
              <a:gd name="connsiteY66" fmla="*/ 483456 h 1915580"/>
              <a:gd name="connsiteX67" fmla="*/ 155071 w 1882134"/>
              <a:gd name="connsiteY67" fmla="*/ 485258 h 1915580"/>
              <a:gd name="connsiteX68" fmla="*/ 155071 w 1882134"/>
              <a:gd name="connsiteY68" fmla="*/ 740239 h 1915580"/>
              <a:gd name="connsiteX69" fmla="*/ 165333 w 1882134"/>
              <a:gd name="connsiteY69" fmla="*/ 742335 h 1915580"/>
              <a:gd name="connsiteX70" fmla="*/ 237167 w 1882134"/>
              <a:gd name="connsiteY70" fmla="*/ 851369 h 1915580"/>
              <a:gd name="connsiteX71" fmla="*/ 234601 w 1882134"/>
              <a:gd name="connsiteY71" fmla="*/ 863932 h 1915580"/>
              <a:gd name="connsiteX72" fmla="*/ 440781 w 1882134"/>
              <a:gd name="connsiteY72" fmla="*/ 983210 h 1915580"/>
              <a:gd name="connsiteX73" fmla="*/ 474477 w 1882134"/>
              <a:gd name="connsiteY73" fmla="*/ 960831 h 1915580"/>
              <a:gd name="connsiteX74" fmla="*/ 519943 w 1882134"/>
              <a:gd name="connsiteY74" fmla="*/ 951709 h 1915580"/>
              <a:gd name="connsiteX75" fmla="*/ 566693 w 1882134"/>
              <a:gd name="connsiteY75" fmla="*/ 961258 h 1915580"/>
              <a:gd name="connsiteX76" fmla="*/ 601190 w 1882134"/>
              <a:gd name="connsiteY76" fmla="*/ 984910 h 1915580"/>
              <a:gd name="connsiteX77" fmla="*/ 705420 w 1882134"/>
              <a:gd name="connsiteY77" fmla="*/ 924344 h 1915580"/>
              <a:gd name="connsiteX78" fmla="*/ 785942 w 1882134"/>
              <a:gd name="connsiteY78" fmla="*/ 878642 h 1915580"/>
              <a:gd name="connsiteX79" fmla="*/ 811567 w 1882134"/>
              <a:gd name="connsiteY79" fmla="*/ 863817 h 1915580"/>
              <a:gd name="connsiteX80" fmla="*/ 805759 w 1882134"/>
              <a:gd name="connsiteY80" fmla="*/ 836166 h 1915580"/>
              <a:gd name="connsiteX81" fmla="*/ 878876 w 1882134"/>
              <a:gd name="connsiteY81" fmla="*/ 726704 h 1915580"/>
              <a:gd name="connsiteX82" fmla="*/ 887857 w 1882134"/>
              <a:gd name="connsiteY82" fmla="*/ 724902 h 1915580"/>
              <a:gd name="connsiteX83" fmla="*/ 887857 w 1882134"/>
              <a:gd name="connsiteY83" fmla="*/ 602041 h 1915580"/>
              <a:gd name="connsiteX84" fmla="*/ 887857 w 1882134"/>
              <a:gd name="connsiteY84" fmla="*/ 479177 h 1915580"/>
              <a:gd name="connsiteX85" fmla="*/ 878877 w 1882134"/>
              <a:gd name="connsiteY85" fmla="*/ 477375 h 1915580"/>
              <a:gd name="connsiteX86" fmla="*/ 805760 w 1882134"/>
              <a:gd name="connsiteY86" fmla="*/ 367913 h 1915580"/>
              <a:gd name="connsiteX87" fmla="*/ 810313 w 1882134"/>
              <a:gd name="connsiteY87" fmla="*/ 345620 h 1915580"/>
              <a:gd name="connsiteX88" fmla="*/ 607514 w 1882134"/>
              <a:gd name="connsiteY88" fmla="*/ 228297 h 1915580"/>
              <a:gd name="connsiteX89" fmla="*/ 572440 w 1882134"/>
              <a:gd name="connsiteY89" fmla="*/ 252065 h 1915580"/>
              <a:gd name="connsiteX90" fmla="*/ 526305 w 1882134"/>
              <a:gd name="connsiteY90" fmla="*/ 261493 h 1915580"/>
              <a:gd name="connsiteX91" fmla="*/ 442371 w 1882134"/>
              <a:gd name="connsiteY91" fmla="*/ 226958 h 1915580"/>
              <a:gd name="connsiteX92" fmla="*/ 525745 w 1882134"/>
              <a:gd name="connsiteY92" fmla="*/ 24326 h 1915580"/>
              <a:gd name="connsiteX93" fmla="*/ 644609 w 1882134"/>
              <a:gd name="connsiteY93" fmla="*/ 142629 h 1915580"/>
              <a:gd name="connsiteX94" fmla="*/ 641709 w 1882134"/>
              <a:gd name="connsiteY94" fmla="*/ 157167 h 1915580"/>
              <a:gd name="connsiteX95" fmla="*/ 747989 w 1882134"/>
              <a:gd name="connsiteY95" fmla="*/ 218924 h 1915580"/>
              <a:gd name="connsiteX96" fmla="*/ 849541 w 1882134"/>
              <a:gd name="connsiteY96" fmla="*/ 277934 h 1915580"/>
              <a:gd name="connsiteX97" fmla="*/ 878877 w 1882134"/>
              <a:gd name="connsiteY97" fmla="*/ 258452 h 1915580"/>
              <a:gd name="connsiteX98" fmla="*/ 924343 w 1882134"/>
              <a:gd name="connsiteY98" fmla="*/ 249330 h 1915580"/>
              <a:gd name="connsiteX99" fmla="*/ 971093 w 1882134"/>
              <a:gd name="connsiteY99" fmla="*/ 258879 h 1915580"/>
              <a:gd name="connsiteX100" fmla="*/ 999784 w 1882134"/>
              <a:gd name="connsiteY100" fmla="*/ 278550 h 1915580"/>
              <a:gd name="connsiteX101" fmla="*/ 1112862 w 1882134"/>
              <a:gd name="connsiteY101" fmla="*/ 212843 h 1915580"/>
              <a:gd name="connsiteX102" fmla="*/ 1244810 w 1882134"/>
              <a:gd name="connsiteY102" fmla="*/ 139736 h 1915580"/>
              <a:gd name="connsiteX103" fmla="*/ 1240567 w 1882134"/>
              <a:gd name="connsiteY103" fmla="*/ 118583 h 1915580"/>
              <a:gd name="connsiteX104" fmla="*/ 1359150 w 1882134"/>
              <a:gd name="connsiteY104" fmla="*/ 0 h 1915580"/>
              <a:gd name="connsiteX105" fmla="*/ 1477734 w 1882134"/>
              <a:gd name="connsiteY105" fmla="*/ 118583 h 1915580"/>
              <a:gd name="connsiteX106" fmla="*/ 1468446 w 1882134"/>
              <a:gd name="connsiteY106" fmla="*/ 164056 h 1915580"/>
              <a:gd name="connsiteX107" fmla="*/ 1562871 w 1882134"/>
              <a:gd name="connsiteY107" fmla="*/ 218924 h 1915580"/>
              <a:gd name="connsiteX108" fmla="*/ 1674171 w 1882134"/>
              <a:gd name="connsiteY108" fmla="*/ 283599 h 1915580"/>
              <a:gd name="connsiteX109" fmla="*/ 1702880 w 1882134"/>
              <a:gd name="connsiteY109" fmla="*/ 264532 h 1915580"/>
              <a:gd name="connsiteX110" fmla="*/ 1748347 w 1882134"/>
              <a:gd name="connsiteY110" fmla="*/ 255410 h 1915580"/>
              <a:gd name="connsiteX111" fmla="*/ 1866931 w 1882134"/>
              <a:gd name="connsiteY111" fmla="*/ 373993 h 1915580"/>
              <a:gd name="connsiteX112" fmla="*/ 1793814 w 1882134"/>
              <a:gd name="connsiteY112" fmla="*/ 483456 h 1915580"/>
              <a:gd name="connsiteX113" fmla="*/ 1787876 w 1882134"/>
              <a:gd name="connsiteY113" fmla="*/ 484647 h 1915580"/>
              <a:gd name="connsiteX114" fmla="*/ 1787876 w 1882134"/>
              <a:gd name="connsiteY114" fmla="*/ 608121 h 1915580"/>
              <a:gd name="connsiteX115" fmla="*/ 1787876 w 1882134"/>
              <a:gd name="connsiteY115" fmla="*/ 710390 h 1915580"/>
              <a:gd name="connsiteX116" fmla="*/ 1810299 w 1882134"/>
              <a:gd name="connsiteY116" fmla="*/ 714970 h 1915580"/>
              <a:gd name="connsiteX117" fmla="*/ 1882134 w 1882134"/>
              <a:gd name="connsiteY117" fmla="*/ 824004 h 1915580"/>
              <a:gd name="connsiteX118" fmla="*/ 1763550 w 1882134"/>
              <a:gd name="connsiteY118" fmla="*/ 942588 h 1915580"/>
              <a:gd name="connsiteX119" fmla="*/ 1716800 w 1882134"/>
              <a:gd name="connsiteY119" fmla="*/ 933466 h 1915580"/>
              <a:gd name="connsiteX120" fmla="*/ 1696290 w 1882134"/>
              <a:gd name="connsiteY120" fmla="*/ 919792 h 1915580"/>
              <a:gd name="connsiteX121" fmla="*/ 1562871 w 1882134"/>
              <a:gd name="connsiteY121" fmla="*/ 997319 h 1915580"/>
              <a:gd name="connsiteX122" fmla="*/ 1452273 w 1882134"/>
              <a:gd name="connsiteY122" fmla="*/ 1058596 h 1915580"/>
              <a:gd name="connsiteX123" fmla="*/ 1456449 w 1882134"/>
              <a:gd name="connsiteY123" fmla="*/ 1079414 h 1915580"/>
              <a:gd name="connsiteX124" fmla="*/ 1383332 w 1882134"/>
              <a:gd name="connsiteY124" fmla="*/ 1188876 h 1915580"/>
              <a:gd name="connsiteX125" fmla="*/ 1380434 w 1882134"/>
              <a:gd name="connsiteY125" fmla="*/ 1189457 h 1915580"/>
              <a:gd name="connsiteX126" fmla="*/ 1380434 w 1882134"/>
              <a:gd name="connsiteY126" fmla="*/ 1316581 h 1915580"/>
              <a:gd name="connsiteX127" fmla="*/ 1380434 w 1882134"/>
              <a:gd name="connsiteY127" fmla="*/ 1459744 h 1915580"/>
              <a:gd name="connsiteX128" fmla="*/ 1413121 w 1882134"/>
              <a:gd name="connsiteY128" fmla="*/ 1481535 h 1915580"/>
              <a:gd name="connsiteX129" fmla="*/ 1447328 w 1882134"/>
              <a:gd name="connsiteY129" fmla="*/ 1565911 h 1915580"/>
              <a:gd name="connsiteX130" fmla="*/ 1328743 w 1882134"/>
              <a:gd name="connsiteY130" fmla="*/ 1684495 h 1915580"/>
              <a:gd name="connsiteX131" fmla="*/ 1283277 w 1882134"/>
              <a:gd name="connsiteY131" fmla="*/ 1675374 h 1915580"/>
              <a:gd name="connsiteX132" fmla="*/ 1245755 w 1882134"/>
              <a:gd name="connsiteY132" fmla="*/ 1650453 h 1915580"/>
              <a:gd name="connsiteX133" fmla="*/ 1152389 w 1882134"/>
              <a:gd name="connsiteY133" fmla="*/ 1702738 h 1915580"/>
              <a:gd name="connsiteX134" fmla="*/ 1045590 w 1882134"/>
              <a:gd name="connsiteY134" fmla="*/ 1764797 h 1915580"/>
              <a:gd name="connsiteX135" fmla="*/ 1052050 w 1882134"/>
              <a:gd name="connsiteY135" fmla="*/ 1796996 h 1915580"/>
              <a:gd name="connsiteX136" fmla="*/ 933465 w 1882134"/>
              <a:gd name="connsiteY136" fmla="*/ 1915580 h 1915580"/>
              <a:gd name="connsiteX137" fmla="*/ 814882 w 1882134"/>
              <a:gd name="connsiteY137" fmla="*/ 1796996 h 1915580"/>
              <a:gd name="connsiteX138" fmla="*/ 820094 w 1882134"/>
              <a:gd name="connsiteY138" fmla="*/ 1770286 h 1915580"/>
              <a:gd name="connsiteX139" fmla="*/ 705420 w 1882134"/>
              <a:gd name="connsiteY139" fmla="*/ 1702738 h 1915580"/>
              <a:gd name="connsiteX140" fmla="*/ 599803 w 1882134"/>
              <a:gd name="connsiteY140" fmla="*/ 1641366 h 1915580"/>
              <a:gd name="connsiteX141" fmla="*/ 571490 w 1882134"/>
              <a:gd name="connsiteY141" fmla="*/ 1660170 h 1915580"/>
              <a:gd name="connsiteX142" fmla="*/ 526023 w 1882134"/>
              <a:gd name="connsiteY142" fmla="*/ 1669292 h 1915580"/>
              <a:gd name="connsiteX143" fmla="*/ 407440 w 1882134"/>
              <a:gd name="connsiteY143" fmla="*/ 1550707 h 1915580"/>
              <a:gd name="connsiteX144" fmla="*/ 442787 w 1882134"/>
              <a:gd name="connsiteY144" fmla="*/ 1466331 h 1915580"/>
              <a:gd name="connsiteX145" fmla="*/ 480415 w 1882134"/>
              <a:gd name="connsiteY145" fmla="*/ 1441340 h 1915580"/>
              <a:gd name="connsiteX146" fmla="*/ 480415 w 1882134"/>
              <a:gd name="connsiteY146" fmla="*/ 1313541 h 1915580"/>
              <a:gd name="connsiteX147" fmla="*/ 480415 w 1882134"/>
              <a:gd name="connsiteY147" fmla="*/ 1180946 h 1915580"/>
              <a:gd name="connsiteX148" fmla="*/ 474477 w 1882134"/>
              <a:gd name="connsiteY148" fmla="*/ 1179755 h 1915580"/>
              <a:gd name="connsiteX149" fmla="*/ 401359 w 1882134"/>
              <a:gd name="connsiteY149" fmla="*/ 1070292 h 1915580"/>
              <a:gd name="connsiteX150" fmla="*/ 403715 w 1882134"/>
              <a:gd name="connsiteY150" fmla="*/ 1058760 h 1915580"/>
              <a:gd name="connsiteX151" fmla="*/ 297980 w 1882134"/>
              <a:gd name="connsiteY151" fmla="*/ 997319 h 1915580"/>
              <a:gd name="connsiteX152" fmla="*/ 197246 w 1882134"/>
              <a:gd name="connsiteY152" fmla="*/ 938785 h 1915580"/>
              <a:gd name="connsiteX153" fmla="*/ 164050 w 1882134"/>
              <a:gd name="connsiteY153" fmla="*/ 960831 h 1915580"/>
              <a:gd name="connsiteX154" fmla="*/ 118583 w 1882134"/>
              <a:gd name="connsiteY154" fmla="*/ 969953 h 1915580"/>
              <a:gd name="connsiteX155" fmla="*/ 0 w 1882134"/>
              <a:gd name="connsiteY155" fmla="*/ 851369 h 1915580"/>
              <a:gd name="connsiteX156" fmla="*/ 71834 w 1882134"/>
              <a:gd name="connsiteY156" fmla="*/ 741907 h 1915580"/>
              <a:gd name="connsiteX157" fmla="*/ 72975 w 1882134"/>
              <a:gd name="connsiteY157" fmla="*/ 741685 h 1915580"/>
              <a:gd name="connsiteX158" fmla="*/ 72975 w 1882134"/>
              <a:gd name="connsiteY158" fmla="*/ 608121 h 1915580"/>
              <a:gd name="connsiteX159" fmla="*/ 72975 w 1882134"/>
              <a:gd name="connsiteY159" fmla="*/ 483679 h 1915580"/>
              <a:gd name="connsiteX160" fmla="*/ 71834 w 1882134"/>
              <a:gd name="connsiteY160" fmla="*/ 483456 h 1915580"/>
              <a:gd name="connsiteX161" fmla="*/ 0 w 1882134"/>
              <a:gd name="connsiteY161" fmla="*/ 373994 h 1915580"/>
              <a:gd name="connsiteX162" fmla="*/ 118583 w 1882134"/>
              <a:gd name="connsiteY162" fmla="*/ 255410 h 1915580"/>
              <a:gd name="connsiteX163" fmla="*/ 165333 w 1882134"/>
              <a:gd name="connsiteY163" fmla="*/ 264960 h 1915580"/>
              <a:gd name="connsiteX164" fmla="*/ 189840 w 1882134"/>
              <a:gd name="connsiteY164" fmla="*/ 281762 h 1915580"/>
              <a:gd name="connsiteX165" fmla="*/ 297980 w 1882134"/>
              <a:gd name="connsiteY165" fmla="*/ 218924 h 1915580"/>
              <a:gd name="connsiteX166" fmla="*/ 409656 w 1882134"/>
              <a:gd name="connsiteY166" fmla="*/ 154031 h 1915580"/>
              <a:gd name="connsiteX167" fmla="*/ 407441 w 1882134"/>
              <a:gd name="connsiteY167" fmla="*/ 143189 h 1915580"/>
              <a:gd name="connsiteX168" fmla="*/ 525745 w 1882134"/>
              <a:gd name="connsiteY168" fmla="*/ 24326 h 1915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Lst>
            <a:rect l="l" t="t" r="r" b="b"/>
            <a:pathLst>
              <a:path w="1882134" h="1915580">
                <a:moveTo>
                  <a:pt x="859940" y="932267"/>
                </a:moveTo>
                <a:lnTo>
                  <a:pt x="747989" y="997319"/>
                </a:lnTo>
                <a:lnTo>
                  <a:pt x="636844" y="1061903"/>
                </a:lnTo>
                <a:lnTo>
                  <a:pt x="638527" y="1070293"/>
                </a:lnTo>
                <a:cubicBezTo>
                  <a:pt x="638527" y="1120463"/>
                  <a:pt x="607741" y="1162081"/>
                  <a:pt x="565410" y="1179755"/>
                </a:cubicBezTo>
                <a:lnTo>
                  <a:pt x="562511" y="1180336"/>
                </a:lnTo>
                <a:lnTo>
                  <a:pt x="562511" y="1439244"/>
                </a:lnTo>
                <a:lnTo>
                  <a:pt x="572773" y="1441246"/>
                </a:lnTo>
                <a:cubicBezTo>
                  <a:pt x="615532" y="1458919"/>
                  <a:pt x="644608" y="1500537"/>
                  <a:pt x="644608" y="1550707"/>
                </a:cubicBezTo>
                <a:lnTo>
                  <a:pt x="640375" y="1571429"/>
                </a:lnTo>
                <a:lnTo>
                  <a:pt x="865510" y="1701672"/>
                </a:lnTo>
                <a:lnTo>
                  <a:pt x="886716" y="1687534"/>
                </a:lnTo>
                <a:cubicBezTo>
                  <a:pt x="900969" y="1681643"/>
                  <a:pt x="916742" y="1678413"/>
                  <a:pt x="933465" y="1678413"/>
                </a:cubicBezTo>
                <a:cubicBezTo>
                  <a:pt x="950189" y="1678413"/>
                  <a:pt x="965962" y="1681833"/>
                  <a:pt x="980215" y="1687962"/>
                </a:cubicBezTo>
                <a:lnTo>
                  <a:pt x="997982" y="1700143"/>
                </a:lnTo>
                <a:lnTo>
                  <a:pt x="1212258" y="1576182"/>
                </a:lnTo>
                <a:lnTo>
                  <a:pt x="1210160" y="1565911"/>
                </a:lnTo>
                <a:cubicBezTo>
                  <a:pt x="1210160" y="1515742"/>
                  <a:pt x="1240946" y="1474123"/>
                  <a:pt x="1283277" y="1456450"/>
                </a:cubicBezTo>
                <a:lnTo>
                  <a:pt x="1298338" y="1453428"/>
                </a:lnTo>
                <a:lnTo>
                  <a:pt x="1298338" y="1189696"/>
                </a:lnTo>
                <a:lnTo>
                  <a:pt x="1292399" y="1188448"/>
                </a:lnTo>
                <a:cubicBezTo>
                  <a:pt x="1250068" y="1170062"/>
                  <a:pt x="1219282" y="1127303"/>
                  <a:pt x="1219282" y="1079414"/>
                </a:cubicBezTo>
                <a:lnTo>
                  <a:pt x="1223749" y="1057548"/>
                </a:lnTo>
                <a:lnTo>
                  <a:pt x="997965" y="926929"/>
                </a:lnTo>
                <a:lnTo>
                  <a:pt x="994296" y="929366"/>
                </a:lnTo>
                <a:lnTo>
                  <a:pt x="988000" y="935188"/>
                </a:lnTo>
                <a:lnTo>
                  <a:pt x="978749" y="939691"/>
                </a:lnTo>
                <a:lnTo>
                  <a:pt x="969810" y="945628"/>
                </a:lnTo>
                <a:lnTo>
                  <a:pt x="964268" y="946740"/>
                </a:lnTo>
                <a:lnTo>
                  <a:pt x="958437" y="949579"/>
                </a:lnTo>
                <a:cubicBezTo>
                  <a:pt x="947754" y="952933"/>
                  <a:pt x="936316" y="954750"/>
                  <a:pt x="924343" y="954750"/>
                </a:cubicBezTo>
                <a:lnTo>
                  <a:pt x="924343" y="954750"/>
                </a:lnTo>
                <a:lnTo>
                  <a:pt x="923835" y="954643"/>
                </a:lnTo>
                <a:lnTo>
                  <a:pt x="881110" y="945723"/>
                </a:lnTo>
                <a:lnTo>
                  <a:pt x="880997" y="945646"/>
                </a:lnTo>
                <a:lnTo>
                  <a:pt x="878876" y="945200"/>
                </a:lnTo>
                <a:close/>
                <a:moveTo>
                  <a:pt x="1285908" y="209454"/>
                </a:moveTo>
                <a:lnTo>
                  <a:pt x="1039711" y="351883"/>
                </a:lnTo>
                <a:lnTo>
                  <a:pt x="1042927" y="367913"/>
                </a:lnTo>
                <a:cubicBezTo>
                  <a:pt x="1042927" y="401360"/>
                  <a:pt x="1029244" y="431006"/>
                  <a:pt x="1007580" y="452291"/>
                </a:cubicBezTo>
                <a:lnTo>
                  <a:pt x="972994" y="475261"/>
                </a:lnTo>
                <a:lnTo>
                  <a:pt x="972994" y="608121"/>
                </a:lnTo>
                <a:lnTo>
                  <a:pt x="972994" y="728436"/>
                </a:lnTo>
                <a:lnTo>
                  <a:pt x="1008720" y="752929"/>
                </a:lnTo>
                <a:cubicBezTo>
                  <a:pt x="1030004" y="774594"/>
                  <a:pt x="1042927" y="804239"/>
                  <a:pt x="1042927" y="836166"/>
                </a:cubicBezTo>
                <a:lnTo>
                  <a:pt x="1038547" y="857606"/>
                </a:lnTo>
                <a:lnTo>
                  <a:pt x="1264627" y="988396"/>
                </a:lnTo>
                <a:lnTo>
                  <a:pt x="1292399" y="969952"/>
                </a:lnTo>
                <a:cubicBezTo>
                  <a:pt x="1306509" y="964061"/>
                  <a:pt x="1321902" y="960830"/>
                  <a:pt x="1337865" y="960830"/>
                </a:cubicBezTo>
                <a:cubicBezTo>
                  <a:pt x="1354588" y="960830"/>
                  <a:pt x="1370362" y="964251"/>
                  <a:pt x="1384615" y="970380"/>
                </a:cubicBezTo>
                <a:lnTo>
                  <a:pt x="1410990" y="988463"/>
                </a:lnTo>
                <a:lnTo>
                  <a:pt x="1650068" y="850153"/>
                </a:lnTo>
                <a:lnTo>
                  <a:pt x="1644966" y="824004"/>
                </a:lnTo>
                <a:cubicBezTo>
                  <a:pt x="1644966" y="790557"/>
                  <a:pt x="1658649" y="760911"/>
                  <a:pt x="1680313" y="739627"/>
                </a:cubicBezTo>
                <a:lnTo>
                  <a:pt x="1705780" y="722714"/>
                </a:lnTo>
                <a:lnTo>
                  <a:pt x="1705779" y="484271"/>
                </a:lnTo>
                <a:lnTo>
                  <a:pt x="1701598" y="483455"/>
                </a:lnTo>
                <a:cubicBezTo>
                  <a:pt x="1658839" y="465782"/>
                  <a:pt x="1629764" y="424164"/>
                  <a:pt x="1629764" y="373993"/>
                </a:cubicBezTo>
                <a:lnTo>
                  <a:pt x="1634464" y="350982"/>
                </a:lnTo>
                <a:lnTo>
                  <a:pt x="1412691" y="222683"/>
                </a:lnTo>
                <a:lnTo>
                  <a:pt x="1404617" y="228046"/>
                </a:lnTo>
                <a:cubicBezTo>
                  <a:pt x="1390507" y="233937"/>
                  <a:pt x="1375113" y="237167"/>
                  <a:pt x="1359150" y="237167"/>
                </a:cubicBezTo>
                <a:cubicBezTo>
                  <a:pt x="1342427" y="237167"/>
                  <a:pt x="1326653" y="233747"/>
                  <a:pt x="1312401" y="227618"/>
                </a:cubicBezTo>
                <a:close/>
                <a:moveTo>
                  <a:pt x="441920" y="226293"/>
                </a:moveTo>
                <a:lnTo>
                  <a:pt x="231909" y="347787"/>
                </a:lnTo>
                <a:lnTo>
                  <a:pt x="237167" y="373994"/>
                </a:lnTo>
                <a:cubicBezTo>
                  <a:pt x="237167" y="424164"/>
                  <a:pt x="206381" y="465783"/>
                  <a:pt x="164050" y="483456"/>
                </a:cubicBezTo>
                <a:lnTo>
                  <a:pt x="155071" y="485258"/>
                </a:lnTo>
                <a:lnTo>
                  <a:pt x="155071" y="740239"/>
                </a:lnTo>
                <a:lnTo>
                  <a:pt x="165333" y="742335"/>
                </a:lnTo>
                <a:cubicBezTo>
                  <a:pt x="208092" y="760721"/>
                  <a:pt x="237168" y="803479"/>
                  <a:pt x="237167" y="851369"/>
                </a:cubicBezTo>
                <a:lnTo>
                  <a:pt x="234601" y="863932"/>
                </a:lnTo>
                <a:lnTo>
                  <a:pt x="440781" y="983210"/>
                </a:lnTo>
                <a:lnTo>
                  <a:pt x="474477" y="960831"/>
                </a:lnTo>
                <a:cubicBezTo>
                  <a:pt x="488587" y="954940"/>
                  <a:pt x="503980" y="951709"/>
                  <a:pt x="519943" y="951709"/>
                </a:cubicBezTo>
                <a:cubicBezTo>
                  <a:pt x="536667" y="951709"/>
                  <a:pt x="552440" y="955130"/>
                  <a:pt x="566693" y="961258"/>
                </a:cubicBezTo>
                <a:lnTo>
                  <a:pt x="601190" y="984910"/>
                </a:lnTo>
                <a:lnTo>
                  <a:pt x="705420" y="924344"/>
                </a:lnTo>
                <a:lnTo>
                  <a:pt x="785942" y="878642"/>
                </a:lnTo>
                <a:lnTo>
                  <a:pt x="811567" y="863817"/>
                </a:lnTo>
                <a:lnTo>
                  <a:pt x="805759" y="836166"/>
                </a:lnTo>
                <a:cubicBezTo>
                  <a:pt x="805759" y="785996"/>
                  <a:pt x="836545" y="744378"/>
                  <a:pt x="878876" y="726704"/>
                </a:cubicBezTo>
                <a:lnTo>
                  <a:pt x="887857" y="724902"/>
                </a:lnTo>
                <a:lnTo>
                  <a:pt x="887857" y="602041"/>
                </a:lnTo>
                <a:lnTo>
                  <a:pt x="887857" y="479177"/>
                </a:lnTo>
                <a:lnTo>
                  <a:pt x="878877" y="477375"/>
                </a:lnTo>
                <a:cubicBezTo>
                  <a:pt x="836546" y="459702"/>
                  <a:pt x="805760" y="418084"/>
                  <a:pt x="805760" y="367913"/>
                </a:cubicBezTo>
                <a:lnTo>
                  <a:pt x="810313" y="345620"/>
                </a:lnTo>
                <a:lnTo>
                  <a:pt x="607514" y="228297"/>
                </a:lnTo>
                <a:lnTo>
                  <a:pt x="572440" y="252065"/>
                </a:lnTo>
                <a:cubicBezTo>
                  <a:pt x="558268" y="258099"/>
                  <a:pt x="542678" y="261454"/>
                  <a:pt x="526305" y="261493"/>
                </a:cubicBezTo>
                <a:cubicBezTo>
                  <a:pt x="493559" y="261570"/>
                  <a:pt x="463882" y="248367"/>
                  <a:pt x="442371" y="226958"/>
                </a:cubicBezTo>
                <a:close/>
                <a:moveTo>
                  <a:pt x="525745" y="24326"/>
                </a:moveTo>
                <a:cubicBezTo>
                  <a:pt x="591236" y="24171"/>
                  <a:pt x="644453" y="77137"/>
                  <a:pt x="644609" y="142629"/>
                </a:cubicBezTo>
                <a:lnTo>
                  <a:pt x="641709" y="157167"/>
                </a:lnTo>
                <a:lnTo>
                  <a:pt x="747989" y="218924"/>
                </a:lnTo>
                <a:lnTo>
                  <a:pt x="849541" y="277934"/>
                </a:lnTo>
                <a:lnTo>
                  <a:pt x="878877" y="258452"/>
                </a:lnTo>
                <a:cubicBezTo>
                  <a:pt x="892987" y="252560"/>
                  <a:pt x="908380" y="249330"/>
                  <a:pt x="924343" y="249330"/>
                </a:cubicBezTo>
                <a:cubicBezTo>
                  <a:pt x="941066" y="249330"/>
                  <a:pt x="956840" y="252750"/>
                  <a:pt x="971093" y="258879"/>
                </a:cubicBezTo>
                <a:lnTo>
                  <a:pt x="999784" y="278550"/>
                </a:lnTo>
                <a:lnTo>
                  <a:pt x="1112862" y="212843"/>
                </a:lnTo>
                <a:lnTo>
                  <a:pt x="1244810" y="139736"/>
                </a:lnTo>
                <a:lnTo>
                  <a:pt x="1240567" y="118583"/>
                </a:lnTo>
                <a:cubicBezTo>
                  <a:pt x="1240566" y="51690"/>
                  <a:pt x="1295297" y="0"/>
                  <a:pt x="1359150" y="0"/>
                </a:cubicBezTo>
                <a:cubicBezTo>
                  <a:pt x="1426044" y="0"/>
                  <a:pt x="1477734" y="54731"/>
                  <a:pt x="1477734" y="118583"/>
                </a:cubicBezTo>
                <a:lnTo>
                  <a:pt x="1468446" y="164056"/>
                </a:lnTo>
                <a:lnTo>
                  <a:pt x="1562871" y="218924"/>
                </a:lnTo>
                <a:lnTo>
                  <a:pt x="1674171" y="283599"/>
                </a:lnTo>
                <a:lnTo>
                  <a:pt x="1702880" y="264532"/>
                </a:lnTo>
                <a:cubicBezTo>
                  <a:pt x="1716991" y="258640"/>
                  <a:pt x="1732384" y="255410"/>
                  <a:pt x="1748347" y="255410"/>
                </a:cubicBezTo>
                <a:cubicBezTo>
                  <a:pt x="1815241" y="255410"/>
                  <a:pt x="1866931" y="310141"/>
                  <a:pt x="1866931" y="373993"/>
                </a:cubicBezTo>
                <a:cubicBezTo>
                  <a:pt x="1866931" y="424164"/>
                  <a:pt x="1836145" y="465782"/>
                  <a:pt x="1793814" y="483456"/>
                </a:cubicBezTo>
                <a:lnTo>
                  <a:pt x="1787876" y="484647"/>
                </a:lnTo>
                <a:lnTo>
                  <a:pt x="1787876" y="608121"/>
                </a:lnTo>
                <a:lnTo>
                  <a:pt x="1787876" y="710390"/>
                </a:lnTo>
                <a:lnTo>
                  <a:pt x="1810299" y="714970"/>
                </a:lnTo>
                <a:cubicBezTo>
                  <a:pt x="1853058" y="733356"/>
                  <a:pt x="1882134" y="776115"/>
                  <a:pt x="1882134" y="824004"/>
                </a:cubicBezTo>
                <a:cubicBezTo>
                  <a:pt x="1882134" y="890898"/>
                  <a:pt x="1827403" y="942588"/>
                  <a:pt x="1763550" y="942588"/>
                </a:cubicBezTo>
                <a:cubicBezTo>
                  <a:pt x="1746826" y="942588"/>
                  <a:pt x="1731053" y="939357"/>
                  <a:pt x="1716800" y="933466"/>
                </a:cubicBezTo>
                <a:lnTo>
                  <a:pt x="1696290" y="919792"/>
                </a:lnTo>
                <a:lnTo>
                  <a:pt x="1562871" y="997319"/>
                </a:lnTo>
                <a:lnTo>
                  <a:pt x="1452273" y="1058596"/>
                </a:lnTo>
                <a:lnTo>
                  <a:pt x="1456449" y="1079414"/>
                </a:lnTo>
                <a:cubicBezTo>
                  <a:pt x="1456450" y="1129584"/>
                  <a:pt x="1425663" y="1171202"/>
                  <a:pt x="1383332" y="1188876"/>
                </a:cubicBezTo>
                <a:lnTo>
                  <a:pt x="1380434" y="1189457"/>
                </a:lnTo>
                <a:lnTo>
                  <a:pt x="1380434" y="1316581"/>
                </a:lnTo>
                <a:lnTo>
                  <a:pt x="1380434" y="1459744"/>
                </a:lnTo>
                <a:lnTo>
                  <a:pt x="1413121" y="1481535"/>
                </a:lnTo>
                <a:cubicBezTo>
                  <a:pt x="1434405" y="1502819"/>
                  <a:pt x="1447327" y="1532465"/>
                  <a:pt x="1447328" y="1565911"/>
                </a:cubicBezTo>
                <a:cubicBezTo>
                  <a:pt x="1447328" y="1632805"/>
                  <a:pt x="1392597" y="1684495"/>
                  <a:pt x="1328743" y="1684495"/>
                </a:cubicBezTo>
                <a:cubicBezTo>
                  <a:pt x="1312780" y="1684496"/>
                  <a:pt x="1297387" y="1681265"/>
                  <a:pt x="1283277" y="1675374"/>
                </a:cubicBezTo>
                <a:lnTo>
                  <a:pt x="1245755" y="1650453"/>
                </a:lnTo>
                <a:lnTo>
                  <a:pt x="1152389" y="1702738"/>
                </a:lnTo>
                <a:lnTo>
                  <a:pt x="1045590" y="1764797"/>
                </a:lnTo>
                <a:lnTo>
                  <a:pt x="1052050" y="1796996"/>
                </a:lnTo>
                <a:cubicBezTo>
                  <a:pt x="1052050" y="1863890"/>
                  <a:pt x="997319" y="1915580"/>
                  <a:pt x="933465" y="1915580"/>
                </a:cubicBezTo>
                <a:cubicBezTo>
                  <a:pt x="869613" y="1915580"/>
                  <a:pt x="814882" y="1860849"/>
                  <a:pt x="814882" y="1796996"/>
                </a:cubicBezTo>
                <a:lnTo>
                  <a:pt x="820094" y="1770286"/>
                </a:lnTo>
                <a:lnTo>
                  <a:pt x="705420" y="1702738"/>
                </a:lnTo>
                <a:lnTo>
                  <a:pt x="599803" y="1641366"/>
                </a:lnTo>
                <a:lnTo>
                  <a:pt x="571490" y="1660170"/>
                </a:lnTo>
                <a:cubicBezTo>
                  <a:pt x="557380" y="1666061"/>
                  <a:pt x="541987" y="1669291"/>
                  <a:pt x="526023" y="1669292"/>
                </a:cubicBezTo>
                <a:cubicBezTo>
                  <a:pt x="462171" y="1669292"/>
                  <a:pt x="407440" y="1617602"/>
                  <a:pt x="407440" y="1550707"/>
                </a:cubicBezTo>
                <a:cubicBezTo>
                  <a:pt x="407440" y="1517261"/>
                  <a:pt x="421123" y="1487615"/>
                  <a:pt x="442787" y="1466331"/>
                </a:cubicBezTo>
                <a:lnTo>
                  <a:pt x="480415" y="1441340"/>
                </a:lnTo>
                <a:lnTo>
                  <a:pt x="480415" y="1313541"/>
                </a:lnTo>
                <a:lnTo>
                  <a:pt x="480415" y="1180946"/>
                </a:lnTo>
                <a:lnTo>
                  <a:pt x="474477" y="1179755"/>
                </a:lnTo>
                <a:cubicBezTo>
                  <a:pt x="432146" y="1162081"/>
                  <a:pt x="401359" y="1120463"/>
                  <a:pt x="401359" y="1070292"/>
                </a:cubicBezTo>
                <a:lnTo>
                  <a:pt x="403715" y="1058760"/>
                </a:lnTo>
                <a:lnTo>
                  <a:pt x="297980" y="997319"/>
                </a:lnTo>
                <a:lnTo>
                  <a:pt x="197246" y="938785"/>
                </a:lnTo>
                <a:lnTo>
                  <a:pt x="164050" y="960831"/>
                </a:lnTo>
                <a:cubicBezTo>
                  <a:pt x="149940" y="966723"/>
                  <a:pt x="134547" y="969953"/>
                  <a:pt x="118583" y="969953"/>
                </a:cubicBezTo>
                <a:cubicBezTo>
                  <a:pt x="51690" y="969953"/>
                  <a:pt x="0" y="915222"/>
                  <a:pt x="0" y="851369"/>
                </a:cubicBezTo>
                <a:cubicBezTo>
                  <a:pt x="0" y="801199"/>
                  <a:pt x="29076" y="759581"/>
                  <a:pt x="71834" y="741907"/>
                </a:cubicBezTo>
                <a:lnTo>
                  <a:pt x="72975" y="741685"/>
                </a:lnTo>
                <a:lnTo>
                  <a:pt x="72975" y="608121"/>
                </a:lnTo>
                <a:lnTo>
                  <a:pt x="72975" y="483679"/>
                </a:lnTo>
                <a:lnTo>
                  <a:pt x="71834" y="483456"/>
                </a:lnTo>
                <a:cubicBezTo>
                  <a:pt x="29076" y="465783"/>
                  <a:pt x="0" y="424164"/>
                  <a:pt x="0" y="373994"/>
                </a:cubicBezTo>
                <a:cubicBezTo>
                  <a:pt x="0" y="310141"/>
                  <a:pt x="51690" y="255410"/>
                  <a:pt x="118583" y="255410"/>
                </a:cubicBezTo>
                <a:cubicBezTo>
                  <a:pt x="135307" y="255410"/>
                  <a:pt x="151080" y="258831"/>
                  <a:pt x="165333" y="264960"/>
                </a:cubicBezTo>
                <a:lnTo>
                  <a:pt x="189840" y="281762"/>
                </a:lnTo>
                <a:lnTo>
                  <a:pt x="297980" y="218924"/>
                </a:lnTo>
                <a:lnTo>
                  <a:pt x="409656" y="154031"/>
                </a:lnTo>
                <a:lnTo>
                  <a:pt x="407441" y="143189"/>
                </a:lnTo>
                <a:cubicBezTo>
                  <a:pt x="407286" y="77697"/>
                  <a:pt x="460252" y="24480"/>
                  <a:pt x="525745" y="24326"/>
                </a:cubicBezTo>
                <a:close/>
              </a:path>
            </a:pathLst>
          </a:custGeom>
          <a:solidFill>
            <a:schemeClr val="bg2">
              <a:lumMod val="50000"/>
              <a:alpha val="20000"/>
            </a:schemeClr>
          </a:solidFill>
          <a:ln w="43323" cap="flat">
            <a:noFill/>
            <a:prstDash val="solid"/>
            <a:miter/>
          </a:ln>
        </p:spPr>
        <p:txBody>
          <a:bodyPr anchor="ctr"/>
          <a:lstStyle/>
          <a:p>
            <a:pPr>
              <a:defRPr/>
            </a:pPr>
            <a:endParaRPr lang="en-US"/>
          </a:p>
        </p:txBody>
      </p:sp>
      <p:sp>
        <p:nvSpPr>
          <p:cNvPr id="6" name="Freeform: Shape 384">
            <a:extLst>
              <a:ext uri="{FF2B5EF4-FFF2-40B4-BE49-F238E27FC236}">
                <a16:creationId xmlns:a16="http://schemas.microsoft.com/office/drawing/2014/main" id="{BFFC2C96-191C-BA4B-AC2B-FB73CDA80D5C}"/>
              </a:ext>
            </a:extLst>
          </p:cNvPr>
          <p:cNvSpPr/>
          <p:nvPr/>
        </p:nvSpPr>
        <p:spPr>
          <a:xfrm rot="18938666">
            <a:off x="4330700" y="3395663"/>
            <a:ext cx="1077913" cy="881062"/>
          </a:xfrm>
          <a:custGeom>
            <a:avLst/>
            <a:gdLst>
              <a:gd name="connsiteX0" fmla="*/ 618123 w 1077492"/>
              <a:gd name="connsiteY0" fmla="*/ 5091 h 880832"/>
              <a:gd name="connsiteX1" fmla="*/ 649515 w 1077492"/>
              <a:gd name="connsiteY1" fmla="*/ 48 h 880832"/>
              <a:gd name="connsiteX2" fmla="*/ 706766 w 1077492"/>
              <a:gd name="connsiteY2" fmla="*/ 25655 h 880832"/>
              <a:gd name="connsiteX3" fmla="*/ 703831 w 1077492"/>
              <a:gd name="connsiteY3" fmla="*/ 142493 h 880832"/>
              <a:gd name="connsiteX4" fmla="*/ 665641 w 1077492"/>
              <a:gd name="connsiteY4" fmla="*/ 157025 h 880832"/>
              <a:gd name="connsiteX5" fmla="*/ 665641 w 1077492"/>
              <a:gd name="connsiteY5" fmla="*/ 352605 h 880832"/>
              <a:gd name="connsiteX6" fmla="*/ 684786 w 1077492"/>
              <a:gd name="connsiteY6" fmla="*/ 356972 h 880832"/>
              <a:gd name="connsiteX7" fmla="*/ 718689 w 1077492"/>
              <a:gd name="connsiteY7" fmla="*/ 380793 h 880832"/>
              <a:gd name="connsiteX8" fmla="*/ 738749 w 1077492"/>
              <a:gd name="connsiteY8" fmla="*/ 496690 h 880832"/>
              <a:gd name="connsiteX9" fmla="*/ 735230 w 1077492"/>
              <a:gd name="connsiteY9" fmla="*/ 501698 h 880832"/>
              <a:gd name="connsiteX10" fmla="*/ 845060 w 1077492"/>
              <a:gd name="connsiteY10" fmla="*/ 617186 h 880832"/>
              <a:gd name="connsiteX11" fmla="*/ 879258 w 1077492"/>
              <a:gd name="connsiteY11" fmla="*/ 595803 h 880832"/>
              <a:gd name="connsiteX12" fmla="*/ 1037048 w 1077492"/>
              <a:gd name="connsiteY12" fmla="*/ 632408 h 880832"/>
              <a:gd name="connsiteX13" fmla="*/ 1031825 w 1077492"/>
              <a:gd name="connsiteY13" fmla="*/ 840388 h 880832"/>
              <a:gd name="connsiteX14" fmla="*/ 823846 w 1077492"/>
              <a:gd name="connsiteY14" fmla="*/ 835165 h 880832"/>
              <a:gd name="connsiteX15" fmla="*/ 795994 w 1077492"/>
              <a:gd name="connsiteY15" fmla="*/ 674255 h 880832"/>
              <a:gd name="connsiteX16" fmla="*/ 803191 w 1077492"/>
              <a:gd name="connsiteY16" fmla="*/ 664013 h 880832"/>
              <a:gd name="connsiteX17" fmla="*/ 690708 w 1077492"/>
              <a:gd name="connsiteY17" fmla="*/ 545736 h 880832"/>
              <a:gd name="connsiteX18" fmla="*/ 678778 w 1077492"/>
              <a:gd name="connsiteY18" fmla="*/ 553196 h 880832"/>
              <a:gd name="connsiteX19" fmla="*/ 565128 w 1077492"/>
              <a:gd name="connsiteY19" fmla="*/ 526831 h 880832"/>
              <a:gd name="connsiteX20" fmla="*/ 562479 w 1077492"/>
              <a:gd name="connsiteY20" fmla="*/ 522594 h 880832"/>
              <a:gd name="connsiteX21" fmla="*/ 207664 w 1077492"/>
              <a:gd name="connsiteY21" fmla="*/ 608151 h 880832"/>
              <a:gd name="connsiteX22" fmla="*/ 203307 w 1077492"/>
              <a:gd name="connsiteY22" fmla="*/ 628640 h 880832"/>
              <a:gd name="connsiteX23" fmla="*/ 178918 w 1077492"/>
              <a:gd name="connsiteY23" fmla="*/ 663609 h 880832"/>
              <a:gd name="connsiteX24" fmla="*/ 29119 w 1077492"/>
              <a:gd name="connsiteY24" fmla="*/ 659847 h 880832"/>
              <a:gd name="connsiteX25" fmla="*/ 32881 w 1077492"/>
              <a:gd name="connsiteY25" fmla="*/ 510048 h 880832"/>
              <a:gd name="connsiteX26" fmla="*/ 67936 w 1077492"/>
              <a:gd name="connsiteY26" fmla="*/ 487958 h 880832"/>
              <a:gd name="connsiteX27" fmla="*/ 182679 w 1077492"/>
              <a:gd name="connsiteY27" fmla="*/ 513810 h 880832"/>
              <a:gd name="connsiteX28" fmla="*/ 199867 w 1077492"/>
              <a:gd name="connsiteY28" fmla="*/ 541086 h 880832"/>
              <a:gd name="connsiteX29" fmla="*/ 537541 w 1077492"/>
              <a:gd name="connsiteY29" fmla="*/ 459661 h 880832"/>
              <a:gd name="connsiteX30" fmla="*/ 536059 w 1077492"/>
              <a:gd name="connsiteY30" fmla="*/ 450434 h 880832"/>
              <a:gd name="connsiteX31" fmla="*/ 568890 w 1077492"/>
              <a:gd name="connsiteY31" fmla="*/ 377032 h 880832"/>
              <a:gd name="connsiteX32" fmla="*/ 605039 w 1077492"/>
              <a:gd name="connsiteY32" fmla="*/ 354429 h 880832"/>
              <a:gd name="connsiteX33" fmla="*/ 624516 w 1077492"/>
              <a:gd name="connsiteY33" fmla="*/ 351300 h 880832"/>
              <a:gd name="connsiteX34" fmla="*/ 624516 w 1077492"/>
              <a:gd name="connsiteY34" fmla="*/ 160667 h 880832"/>
              <a:gd name="connsiteX35" fmla="*/ 613436 w 1077492"/>
              <a:gd name="connsiteY35" fmla="*/ 158139 h 880832"/>
              <a:gd name="connsiteX36" fmla="*/ 586993 w 1077492"/>
              <a:gd name="connsiteY36" fmla="*/ 139559 h 880832"/>
              <a:gd name="connsiteX37" fmla="*/ 589927 w 1077492"/>
              <a:gd name="connsiteY37" fmla="*/ 22721 h 880832"/>
              <a:gd name="connsiteX38" fmla="*/ 618123 w 1077492"/>
              <a:gd name="connsiteY38" fmla="*/ 5091 h 880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77492" h="880832">
                <a:moveTo>
                  <a:pt x="618123" y="5091"/>
                </a:moveTo>
                <a:cubicBezTo>
                  <a:pt x="628264" y="1341"/>
                  <a:pt x="638938" y="-311"/>
                  <a:pt x="649515" y="48"/>
                </a:cubicBezTo>
                <a:cubicBezTo>
                  <a:pt x="670668" y="767"/>
                  <a:pt x="691432" y="9532"/>
                  <a:pt x="706766" y="25655"/>
                </a:cubicBezTo>
                <a:cubicBezTo>
                  <a:pt x="738893" y="59437"/>
                  <a:pt x="736078" y="111827"/>
                  <a:pt x="703831" y="142493"/>
                </a:cubicBezTo>
                <a:lnTo>
                  <a:pt x="665641" y="157025"/>
                </a:lnTo>
                <a:lnTo>
                  <a:pt x="665641" y="352605"/>
                </a:lnTo>
                <a:lnTo>
                  <a:pt x="684786" y="356972"/>
                </a:lnTo>
                <a:cubicBezTo>
                  <a:pt x="697289" y="362480"/>
                  <a:pt x="708859" y="370458"/>
                  <a:pt x="718689" y="380793"/>
                </a:cubicBezTo>
                <a:cubicBezTo>
                  <a:pt x="749581" y="413278"/>
                  <a:pt x="755275" y="459181"/>
                  <a:pt x="738749" y="496690"/>
                </a:cubicBezTo>
                <a:lnTo>
                  <a:pt x="735230" y="501698"/>
                </a:lnTo>
                <a:lnTo>
                  <a:pt x="845060" y="617186"/>
                </a:lnTo>
                <a:lnTo>
                  <a:pt x="879258" y="595803"/>
                </a:lnTo>
                <a:cubicBezTo>
                  <a:pt x="933414" y="575777"/>
                  <a:pt x="996107" y="589357"/>
                  <a:pt x="1037048" y="632408"/>
                </a:cubicBezTo>
                <a:cubicBezTo>
                  <a:pt x="1094236" y="692542"/>
                  <a:pt x="1089226" y="785799"/>
                  <a:pt x="1031825" y="840388"/>
                </a:cubicBezTo>
                <a:cubicBezTo>
                  <a:pt x="971691" y="897576"/>
                  <a:pt x="878434" y="892566"/>
                  <a:pt x="823846" y="835165"/>
                </a:cubicBezTo>
                <a:cubicBezTo>
                  <a:pt x="780955" y="790064"/>
                  <a:pt x="773050" y="726332"/>
                  <a:pt x="795994" y="674255"/>
                </a:cubicBezTo>
                <a:lnTo>
                  <a:pt x="803191" y="664013"/>
                </a:lnTo>
                <a:lnTo>
                  <a:pt x="690708" y="545736"/>
                </a:lnTo>
                <a:lnTo>
                  <a:pt x="678778" y="553196"/>
                </a:lnTo>
                <a:cubicBezTo>
                  <a:pt x="639771" y="567620"/>
                  <a:pt x="594617" y="557839"/>
                  <a:pt x="565128" y="526831"/>
                </a:cubicBezTo>
                <a:lnTo>
                  <a:pt x="562479" y="522594"/>
                </a:lnTo>
                <a:lnTo>
                  <a:pt x="207664" y="608151"/>
                </a:lnTo>
                <a:lnTo>
                  <a:pt x="203307" y="628640"/>
                </a:lnTo>
                <a:cubicBezTo>
                  <a:pt x="197853" y="641384"/>
                  <a:pt x="189746" y="653311"/>
                  <a:pt x="178918" y="663609"/>
                </a:cubicBezTo>
                <a:cubicBezTo>
                  <a:pt x="137575" y="702927"/>
                  <a:pt x="70309" y="703160"/>
                  <a:pt x="29119" y="659847"/>
                </a:cubicBezTo>
                <a:cubicBezTo>
                  <a:pt x="-10199" y="618504"/>
                  <a:pt x="-10431" y="551239"/>
                  <a:pt x="32881" y="510048"/>
                </a:cubicBezTo>
                <a:cubicBezTo>
                  <a:pt x="43217" y="500219"/>
                  <a:pt x="55173" y="492832"/>
                  <a:pt x="67936" y="487958"/>
                </a:cubicBezTo>
                <a:cubicBezTo>
                  <a:pt x="106227" y="473336"/>
                  <a:pt x="151787" y="481326"/>
                  <a:pt x="182679" y="513810"/>
                </a:cubicBezTo>
                <a:lnTo>
                  <a:pt x="199867" y="541086"/>
                </a:lnTo>
                <a:lnTo>
                  <a:pt x="537541" y="459661"/>
                </a:lnTo>
                <a:lnTo>
                  <a:pt x="536059" y="450434"/>
                </a:lnTo>
                <a:cubicBezTo>
                  <a:pt x="536980" y="423313"/>
                  <a:pt x="548218" y="396691"/>
                  <a:pt x="568890" y="377032"/>
                </a:cubicBezTo>
                <a:cubicBezTo>
                  <a:pt x="579718" y="366735"/>
                  <a:pt x="592037" y="359237"/>
                  <a:pt x="605039" y="354429"/>
                </a:cubicBezTo>
                <a:lnTo>
                  <a:pt x="624516" y="351300"/>
                </a:lnTo>
                <a:lnTo>
                  <a:pt x="624516" y="160667"/>
                </a:lnTo>
                <a:lnTo>
                  <a:pt x="613436" y="158139"/>
                </a:lnTo>
                <a:cubicBezTo>
                  <a:pt x="603685" y="153843"/>
                  <a:pt x="594660" y="147621"/>
                  <a:pt x="586993" y="139559"/>
                </a:cubicBezTo>
                <a:cubicBezTo>
                  <a:pt x="554867" y="105778"/>
                  <a:pt x="557681" y="53388"/>
                  <a:pt x="589927" y="22721"/>
                </a:cubicBezTo>
                <a:cubicBezTo>
                  <a:pt x="598373" y="14690"/>
                  <a:pt x="607982" y="8842"/>
                  <a:pt x="618123" y="5091"/>
                </a:cubicBezTo>
                <a:close/>
              </a:path>
            </a:pathLst>
          </a:custGeom>
          <a:solidFill>
            <a:schemeClr val="bg2">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7" name="Freeform: Shape 381">
            <a:extLst>
              <a:ext uri="{FF2B5EF4-FFF2-40B4-BE49-F238E27FC236}">
                <a16:creationId xmlns:a16="http://schemas.microsoft.com/office/drawing/2014/main" id="{BCE8FF9C-0F99-A345-8E39-2A7265DF74C5}"/>
              </a:ext>
            </a:extLst>
          </p:cNvPr>
          <p:cNvSpPr/>
          <p:nvPr/>
        </p:nvSpPr>
        <p:spPr>
          <a:xfrm rot="11654967" flipH="1">
            <a:off x="2413000" y="1868488"/>
            <a:ext cx="1941513" cy="1833562"/>
          </a:xfrm>
          <a:custGeom>
            <a:avLst/>
            <a:gdLst>
              <a:gd name="connsiteX0" fmla="*/ 943257 w 2013900"/>
              <a:gd name="connsiteY0" fmla="*/ 1501970 h 1900583"/>
              <a:gd name="connsiteX1" fmla="*/ 744074 w 2013900"/>
              <a:gd name="connsiteY1" fmla="*/ 1348088 h 1900583"/>
              <a:gd name="connsiteX2" fmla="*/ 748630 w 2013900"/>
              <a:gd name="connsiteY2" fmla="*/ 1338807 h 1900583"/>
              <a:gd name="connsiteX3" fmla="*/ 706808 w 2013900"/>
              <a:gd name="connsiteY3" fmla="*/ 1216890 h 1900583"/>
              <a:gd name="connsiteX4" fmla="*/ 695446 w 2013900"/>
              <a:gd name="connsiteY4" fmla="*/ 1211313 h 1900583"/>
              <a:gd name="connsiteX5" fmla="*/ 726700 w 2013900"/>
              <a:gd name="connsiteY5" fmla="*/ 978267 h 1900583"/>
              <a:gd name="connsiteX6" fmla="*/ 764518 w 2013900"/>
              <a:gd name="connsiteY6" fmla="*/ 965451 h 1900583"/>
              <a:gd name="connsiteX7" fmla="*/ 799083 w 2013900"/>
              <a:gd name="connsiteY7" fmla="*/ 935439 h 1900583"/>
              <a:gd name="connsiteX8" fmla="*/ 819837 w 2013900"/>
              <a:gd name="connsiteY8" fmla="*/ 893157 h 1900583"/>
              <a:gd name="connsiteX9" fmla="*/ 822213 w 2013900"/>
              <a:gd name="connsiteY9" fmla="*/ 851356 h 1900583"/>
              <a:gd name="connsiteX10" fmla="*/ 1043738 w 2013900"/>
              <a:gd name="connsiteY10" fmla="*/ 760675 h 1900583"/>
              <a:gd name="connsiteX11" fmla="*/ 1061832 w 2013900"/>
              <a:gd name="connsiteY11" fmla="*/ 781899 h 1900583"/>
              <a:gd name="connsiteX12" fmla="*/ 1191467 w 2013900"/>
              <a:gd name="connsiteY12" fmla="*/ 790843 h 1900583"/>
              <a:gd name="connsiteX13" fmla="*/ 1200605 w 2013900"/>
              <a:gd name="connsiteY13" fmla="*/ 782908 h 1900583"/>
              <a:gd name="connsiteX14" fmla="*/ 1391604 w 2013900"/>
              <a:gd name="connsiteY14" fmla="*/ 930468 h 1900583"/>
              <a:gd name="connsiteX15" fmla="*/ 1386234 w 2013900"/>
              <a:gd name="connsiteY15" fmla="*/ 941312 h 1900583"/>
              <a:gd name="connsiteX16" fmla="*/ 1427616 w 2013900"/>
              <a:gd name="connsiteY16" fmla="*/ 1064490 h 1900583"/>
              <a:gd name="connsiteX17" fmla="*/ 1447779 w 2013900"/>
              <a:gd name="connsiteY17" fmla="*/ 1074387 h 1900583"/>
              <a:gd name="connsiteX18" fmla="*/ 1417037 w 2013900"/>
              <a:gd name="connsiteY18" fmla="*/ 1303612 h 1900583"/>
              <a:gd name="connsiteX19" fmla="*/ 1377304 w 2013900"/>
              <a:gd name="connsiteY19" fmla="*/ 1316666 h 1900583"/>
              <a:gd name="connsiteX20" fmla="*/ 1342096 w 2013900"/>
              <a:gd name="connsiteY20" fmla="*/ 1347016 h 1900583"/>
              <a:gd name="connsiteX21" fmla="*/ 1318419 w 2013900"/>
              <a:gd name="connsiteY21" fmla="*/ 1433424 h 1900583"/>
              <a:gd name="connsiteX22" fmla="*/ 1318667 w 2013900"/>
              <a:gd name="connsiteY22" fmla="*/ 1434179 h 1900583"/>
              <a:gd name="connsiteX23" fmla="*/ 1097018 w 2013900"/>
              <a:gd name="connsiteY23" fmla="*/ 1524911 h 1900583"/>
              <a:gd name="connsiteX24" fmla="*/ 1079718 w 2013900"/>
              <a:gd name="connsiteY24" fmla="*/ 1504987 h 1900583"/>
              <a:gd name="connsiteX25" fmla="*/ 950083 w 2013900"/>
              <a:gd name="connsiteY25" fmla="*/ 1496043 h 1900583"/>
              <a:gd name="connsiteX26" fmla="*/ 75043 w 2013900"/>
              <a:gd name="connsiteY26" fmla="*/ 1597161 h 1900583"/>
              <a:gd name="connsiteX27" fmla="*/ 108134 w 2013900"/>
              <a:gd name="connsiteY27" fmla="*/ 1604721 h 1900583"/>
              <a:gd name="connsiteX28" fmla="*/ 154857 w 2013900"/>
              <a:gd name="connsiteY28" fmla="*/ 1598764 h 1900583"/>
              <a:gd name="connsiteX29" fmla="*/ 233875 w 2013900"/>
              <a:gd name="connsiteY29" fmla="*/ 1496935 h 1900583"/>
              <a:gd name="connsiteX30" fmla="*/ 231813 w 2013900"/>
              <a:gd name="connsiteY30" fmla="*/ 1480763 h 1900583"/>
              <a:gd name="connsiteX31" fmla="*/ 540598 w 2013900"/>
              <a:gd name="connsiteY31" fmla="*/ 1375577 h 1900583"/>
              <a:gd name="connsiteX32" fmla="*/ 563677 w 2013900"/>
              <a:gd name="connsiteY32" fmla="*/ 1402157 h 1900583"/>
              <a:gd name="connsiteX33" fmla="*/ 692537 w 2013900"/>
              <a:gd name="connsiteY33" fmla="*/ 1412103 h 1900583"/>
              <a:gd name="connsiteX34" fmla="*/ 693400 w 2013900"/>
              <a:gd name="connsiteY34" fmla="*/ 1411346 h 1900583"/>
              <a:gd name="connsiteX35" fmla="*/ 797736 w 2013900"/>
              <a:gd name="connsiteY35" fmla="*/ 1491953 h 1900583"/>
              <a:gd name="connsiteX36" fmla="*/ 894945 w 2013900"/>
              <a:gd name="connsiteY36" fmla="*/ 1567053 h 1900583"/>
              <a:gd name="connsiteX37" fmla="*/ 894430 w 2013900"/>
              <a:gd name="connsiteY37" fmla="*/ 1568079 h 1900583"/>
              <a:gd name="connsiteX38" fmla="*/ 936587 w 2013900"/>
              <a:gd name="connsiteY38" fmla="*/ 1690255 h 1900583"/>
              <a:gd name="connsiteX39" fmla="*/ 1100786 w 2013900"/>
              <a:gd name="connsiteY39" fmla="*/ 1669186 h 1900583"/>
              <a:gd name="connsiteX40" fmla="*/ 1121540 w 2013900"/>
              <a:gd name="connsiteY40" fmla="*/ 1626904 h 1900583"/>
              <a:gd name="connsiteX41" fmla="*/ 1123204 w 2013900"/>
              <a:gd name="connsiteY41" fmla="*/ 1597620 h 1900583"/>
              <a:gd name="connsiteX42" fmla="*/ 1237555 w 2013900"/>
              <a:gd name="connsiteY42" fmla="*/ 1551067 h 1900583"/>
              <a:gd name="connsiteX43" fmla="*/ 1355644 w 2013900"/>
              <a:gd name="connsiteY43" fmla="*/ 1502993 h 1900583"/>
              <a:gd name="connsiteX44" fmla="*/ 1362776 w 2013900"/>
              <a:gd name="connsiteY44" fmla="*/ 1511266 h 1900583"/>
              <a:gd name="connsiteX45" fmla="*/ 1491817 w 2013900"/>
              <a:gd name="connsiteY45" fmla="*/ 1520936 h 1900583"/>
              <a:gd name="connsiteX46" fmla="*/ 1499270 w 2013900"/>
              <a:gd name="connsiteY46" fmla="*/ 1514511 h 1900583"/>
              <a:gd name="connsiteX47" fmla="*/ 1790657 w 2013900"/>
              <a:gd name="connsiteY47" fmla="*/ 1739626 h 1900583"/>
              <a:gd name="connsiteX48" fmla="*/ 1783473 w 2013900"/>
              <a:gd name="connsiteY48" fmla="*/ 1754261 h 1900583"/>
              <a:gd name="connsiteX49" fmla="*/ 1825296 w 2013900"/>
              <a:gd name="connsiteY49" fmla="*/ 1876178 h 1900583"/>
              <a:gd name="connsiteX50" fmla="*/ 1867578 w 2013900"/>
              <a:gd name="connsiteY50" fmla="*/ 1896932 h 1900583"/>
              <a:gd name="connsiteX51" fmla="*/ 1989494 w 2013900"/>
              <a:gd name="connsiteY51" fmla="*/ 1855110 h 1900583"/>
              <a:gd name="connsiteX52" fmla="*/ 1968427 w 2013900"/>
              <a:gd name="connsiteY52" fmla="*/ 1690911 h 1900583"/>
              <a:gd name="connsiteX53" fmla="*/ 1838792 w 2013900"/>
              <a:gd name="connsiteY53" fmla="*/ 1681967 h 1900583"/>
              <a:gd name="connsiteX54" fmla="*/ 1838014 w 2013900"/>
              <a:gd name="connsiteY54" fmla="*/ 1682642 h 1900583"/>
              <a:gd name="connsiteX55" fmla="*/ 1544325 w 2013900"/>
              <a:gd name="connsiteY55" fmla="*/ 1455749 h 1900583"/>
              <a:gd name="connsiteX56" fmla="*/ 1547700 w 2013900"/>
              <a:gd name="connsiteY56" fmla="*/ 1448953 h 1900583"/>
              <a:gd name="connsiteX57" fmla="*/ 1506345 w 2013900"/>
              <a:gd name="connsiteY57" fmla="*/ 1326336 h 1900583"/>
              <a:gd name="connsiteX58" fmla="*/ 1493239 w 2013900"/>
              <a:gd name="connsiteY58" fmla="*/ 1319828 h 1900583"/>
              <a:gd name="connsiteX59" fmla="*/ 1509136 w 2013900"/>
              <a:gd name="connsiteY59" fmla="*/ 1199535 h 1900583"/>
              <a:gd name="connsiteX60" fmla="*/ 1524327 w 2013900"/>
              <a:gd name="connsiteY60" fmla="*/ 1084591 h 1900583"/>
              <a:gd name="connsiteX61" fmla="*/ 1557251 w 2013900"/>
              <a:gd name="connsiteY61" fmla="*/ 1073434 h 1900583"/>
              <a:gd name="connsiteX62" fmla="*/ 1591815 w 2013900"/>
              <a:gd name="connsiteY62" fmla="*/ 1043422 h 1900583"/>
              <a:gd name="connsiteX63" fmla="*/ 1570748 w 2013900"/>
              <a:gd name="connsiteY63" fmla="*/ 879222 h 1900583"/>
              <a:gd name="connsiteX64" fmla="*/ 1483503 w 2013900"/>
              <a:gd name="connsiteY64" fmla="*/ 855912 h 1900583"/>
              <a:gd name="connsiteX65" fmla="*/ 1444684 w 2013900"/>
              <a:gd name="connsiteY65" fmla="*/ 869068 h 1900583"/>
              <a:gd name="connsiteX66" fmla="*/ 1340899 w 2013900"/>
              <a:gd name="connsiteY66" fmla="*/ 788887 h 1900583"/>
              <a:gd name="connsiteX67" fmla="*/ 1246914 w 2013900"/>
              <a:gd name="connsiteY67" fmla="*/ 716278 h 1900583"/>
              <a:gd name="connsiteX68" fmla="*/ 1249341 w 2013900"/>
              <a:gd name="connsiteY68" fmla="*/ 673586 h 1900583"/>
              <a:gd name="connsiteX69" fmla="*/ 1204964 w 2013900"/>
              <a:gd name="connsiteY69" fmla="*/ 596631 h 1900583"/>
              <a:gd name="connsiteX70" fmla="*/ 1168993 w 2013900"/>
              <a:gd name="connsiteY70" fmla="*/ 578975 h 1900583"/>
              <a:gd name="connsiteX71" fmla="*/ 1168993 w 2013900"/>
              <a:gd name="connsiteY71" fmla="*/ 225315 h 1900583"/>
              <a:gd name="connsiteX72" fmla="*/ 1170003 w 2013900"/>
              <a:gd name="connsiteY72" fmla="*/ 225113 h 1900583"/>
              <a:gd name="connsiteX73" fmla="*/ 1242179 w 2013900"/>
              <a:gd name="connsiteY73" fmla="*/ 117058 h 1900583"/>
              <a:gd name="connsiteX74" fmla="*/ 1125121 w 2013900"/>
              <a:gd name="connsiteY74" fmla="*/ 1 h 1900583"/>
              <a:gd name="connsiteX75" fmla="*/ 1008063 w 2013900"/>
              <a:gd name="connsiteY75" fmla="*/ 117059 h 1900583"/>
              <a:gd name="connsiteX76" fmla="*/ 1078973 w 2013900"/>
              <a:gd name="connsiteY76" fmla="*/ 224691 h 1900583"/>
              <a:gd name="connsiteX77" fmla="*/ 1094946 w 2013900"/>
              <a:gd name="connsiteY77" fmla="*/ 227954 h 1900583"/>
              <a:gd name="connsiteX78" fmla="*/ 1094946 w 2013900"/>
              <a:gd name="connsiteY78" fmla="*/ 580718 h 1900583"/>
              <a:gd name="connsiteX79" fmla="*/ 1086671 w 2013900"/>
              <a:gd name="connsiteY79" fmla="*/ 583843 h 1900583"/>
              <a:gd name="connsiteX80" fmla="*/ 1075329 w 2013900"/>
              <a:gd name="connsiteY80" fmla="*/ 587687 h 1900583"/>
              <a:gd name="connsiteX81" fmla="*/ 1040783 w 2013900"/>
              <a:gd name="connsiteY81" fmla="*/ 617683 h 1900583"/>
              <a:gd name="connsiteX82" fmla="*/ 1040763 w 2013900"/>
              <a:gd name="connsiteY82" fmla="*/ 617700 h 1900583"/>
              <a:gd name="connsiteX83" fmla="*/ 1021723 w 2013900"/>
              <a:gd name="connsiteY83" fmla="*/ 656920 h 1900583"/>
              <a:gd name="connsiteX84" fmla="*/ 1021715 w 2013900"/>
              <a:gd name="connsiteY84" fmla="*/ 657057 h 1900583"/>
              <a:gd name="connsiteX85" fmla="*/ 1020784 w 2013900"/>
              <a:gd name="connsiteY85" fmla="*/ 658980 h 1900583"/>
              <a:gd name="connsiteX86" fmla="*/ 1019460 w 2013900"/>
              <a:gd name="connsiteY86" fmla="*/ 681579 h 1900583"/>
              <a:gd name="connsiteX87" fmla="*/ 901080 w 2013900"/>
              <a:gd name="connsiteY87" fmla="*/ 729772 h 1900583"/>
              <a:gd name="connsiteX88" fmla="*/ 783553 w 2013900"/>
              <a:gd name="connsiteY88" fmla="*/ 777618 h 1900583"/>
              <a:gd name="connsiteX89" fmla="*/ 778015 w 2013900"/>
              <a:gd name="connsiteY89" fmla="*/ 771240 h 1900583"/>
              <a:gd name="connsiteX90" fmla="*/ 613815 w 2013900"/>
              <a:gd name="connsiteY90" fmla="*/ 792308 h 1900583"/>
              <a:gd name="connsiteX91" fmla="*/ 634884 w 2013900"/>
              <a:gd name="connsiteY91" fmla="*/ 956507 h 1900583"/>
              <a:gd name="connsiteX92" fmla="*/ 645314 w 2013900"/>
              <a:gd name="connsiteY92" fmla="*/ 961627 h 1900583"/>
              <a:gd name="connsiteX93" fmla="*/ 629499 w 2013900"/>
              <a:gd name="connsiteY93" fmla="*/ 1081304 h 1900583"/>
              <a:gd name="connsiteX94" fmla="*/ 614430 w 2013900"/>
              <a:gd name="connsiteY94" fmla="*/ 1195319 h 1900583"/>
              <a:gd name="connsiteX95" fmla="*/ 577174 w 2013900"/>
              <a:gd name="connsiteY95" fmla="*/ 1207946 h 1900583"/>
              <a:gd name="connsiteX96" fmla="*/ 542608 w 2013900"/>
              <a:gd name="connsiteY96" fmla="*/ 1237958 h 1900583"/>
              <a:gd name="connsiteX97" fmla="*/ 521855 w 2013900"/>
              <a:gd name="connsiteY97" fmla="*/ 1280240 h 1900583"/>
              <a:gd name="connsiteX98" fmla="*/ 520493 w 2013900"/>
              <a:gd name="connsiteY98" fmla="*/ 1304200 h 1900583"/>
              <a:gd name="connsiteX99" fmla="*/ 205439 w 2013900"/>
              <a:gd name="connsiteY99" fmla="*/ 1411522 h 1900583"/>
              <a:gd name="connsiteX100" fmla="*/ 204922 w 2013900"/>
              <a:gd name="connsiteY100" fmla="*/ 1410631 h 1900583"/>
              <a:gd name="connsiteX101" fmla="*/ 79366 w 2013900"/>
              <a:gd name="connsiteY101" fmla="*/ 1377152 h 1900583"/>
              <a:gd name="connsiteX102" fmla="*/ 6306 w 2013900"/>
              <a:gd name="connsiteY102" fmla="*/ 1525703 h 1900583"/>
              <a:gd name="connsiteX103" fmla="*/ 75043 w 2013900"/>
              <a:gd name="connsiteY103" fmla="*/ 1597161 h 1900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l="l" t="t" r="r" b="b"/>
            <a:pathLst>
              <a:path w="2013900" h="1900583">
                <a:moveTo>
                  <a:pt x="943257" y="1501970"/>
                </a:moveTo>
                <a:lnTo>
                  <a:pt x="744074" y="1348088"/>
                </a:lnTo>
                <a:lnTo>
                  <a:pt x="748630" y="1338807"/>
                </a:lnTo>
                <a:cubicBezTo>
                  <a:pt x="760072" y="1294309"/>
                  <a:pt x="744218" y="1245791"/>
                  <a:pt x="706808" y="1216890"/>
                </a:cubicBezTo>
                <a:lnTo>
                  <a:pt x="695446" y="1211313"/>
                </a:lnTo>
                <a:lnTo>
                  <a:pt x="726700" y="978267"/>
                </a:lnTo>
                <a:lnTo>
                  <a:pt x="764518" y="965451"/>
                </a:lnTo>
                <a:cubicBezTo>
                  <a:pt x="777636" y="957984"/>
                  <a:pt x="789449" y="947909"/>
                  <a:pt x="799083" y="935439"/>
                </a:cubicBezTo>
                <a:cubicBezTo>
                  <a:pt x="809176" y="922375"/>
                  <a:pt x="816023" y="907989"/>
                  <a:pt x="819837" y="893157"/>
                </a:cubicBezTo>
                <a:lnTo>
                  <a:pt x="822213" y="851356"/>
                </a:lnTo>
                <a:lnTo>
                  <a:pt x="1043738" y="760675"/>
                </a:lnTo>
                <a:lnTo>
                  <a:pt x="1061832" y="781899"/>
                </a:lnTo>
                <a:cubicBezTo>
                  <a:pt x="1101024" y="812177"/>
                  <a:pt x="1152114" y="813244"/>
                  <a:pt x="1191467" y="790843"/>
                </a:cubicBezTo>
                <a:lnTo>
                  <a:pt x="1200605" y="782908"/>
                </a:lnTo>
                <a:lnTo>
                  <a:pt x="1391604" y="930468"/>
                </a:lnTo>
                <a:lnTo>
                  <a:pt x="1386234" y="941312"/>
                </a:lnTo>
                <a:cubicBezTo>
                  <a:pt x="1374493" y="985046"/>
                  <a:pt x="1388425" y="1034212"/>
                  <a:pt x="1427616" y="1064490"/>
                </a:cubicBezTo>
                <a:lnTo>
                  <a:pt x="1447779" y="1074387"/>
                </a:lnTo>
                <a:lnTo>
                  <a:pt x="1417037" y="1303612"/>
                </a:lnTo>
                <a:lnTo>
                  <a:pt x="1377304" y="1316666"/>
                </a:lnTo>
                <a:cubicBezTo>
                  <a:pt x="1364036" y="1324096"/>
                  <a:pt x="1352007" y="1334250"/>
                  <a:pt x="1342096" y="1347016"/>
                </a:cubicBezTo>
                <a:cubicBezTo>
                  <a:pt x="1322273" y="1372550"/>
                  <a:pt x="1314676" y="1403701"/>
                  <a:pt x="1318419" y="1433424"/>
                </a:cubicBezTo>
                <a:lnTo>
                  <a:pt x="1318667" y="1434179"/>
                </a:lnTo>
                <a:lnTo>
                  <a:pt x="1097018" y="1524911"/>
                </a:lnTo>
                <a:lnTo>
                  <a:pt x="1079718" y="1504987"/>
                </a:lnTo>
                <a:cubicBezTo>
                  <a:pt x="1040526" y="1474709"/>
                  <a:pt x="989436" y="1473641"/>
                  <a:pt x="950083" y="1496043"/>
                </a:cubicBezTo>
                <a:close/>
                <a:moveTo>
                  <a:pt x="75043" y="1597161"/>
                </a:moveTo>
                <a:cubicBezTo>
                  <a:pt x="85545" y="1601240"/>
                  <a:pt x="96683" y="1603828"/>
                  <a:pt x="108134" y="1604721"/>
                </a:cubicBezTo>
                <a:cubicBezTo>
                  <a:pt x="123403" y="1605911"/>
                  <a:pt x="139230" y="1604086"/>
                  <a:pt x="154857" y="1598764"/>
                </a:cubicBezTo>
                <a:cubicBezTo>
                  <a:pt x="199605" y="1583520"/>
                  <a:pt x="230305" y="1542741"/>
                  <a:pt x="233875" y="1496935"/>
                </a:cubicBezTo>
                <a:lnTo>
                  <a:pt x="231813" y="1480763"/>
                </a:lnTo>
                <a:lnTo>
                  <a:pt x="540598" y="1375577"/>
                </a:lnTo>
                <a:lnTo>
                  <a:pt x="563677" y="1402157"/>
                </a:lnTo>
                <a:cubicBezTo>
                  <a:pt x="602868" y="1432435"/>
                  <a:pt x="652926" y="1434839"/>
                  <a:pt x="692537" y="1412103"/>
                </a:cubicBezTo>
                <a:lnTo>
                  <a:pt x="693400" y="1411346"/>
                </a:lnTo>
                <a:lnTo>
                  <a:pt x="797736" y="1491953"/>
                </a:lnTo>
                <a:lnTo>
                  <a:pt x="894945" y="1567053"/>
                </a:lnTo>
                <a:lnTo>
                  <a:pt x="894430" y="1568079"/>
                </a:lnTo>
                <a:cubicBezTo>
                  <a:pt x="882432" y="1612147"/>
                  <a:pt x="897395" y="1659977"/>
                  <a:pt x="936587" y="1690255"/>
                </a:cubicBezTo>
                <a:cubicBezTo>
                  <a:pt x="986466" y="1728790"/>
                  <a:pt x="1060415" y="1721441"/>
                  <a:pt x="1100786" y="1669186"/>
                </a:cubicBezTo>
                <a:cubicBezTo>
                  <a:pt x="1110878" y="1656123"/>
                  <a:pt x="1117725" y="1641737"/>
                  <a:pt x="1121540" y="1626904"/>
                </a:cubicBezTo>
                <a:lnTo>
                  <a:pt x="1123204" y="1597620"/>
                </a:lnTo>
                <a:lnTo>
                  <a:pt x="1237555" y="1551067"/>
                </a:lnTo>
                <a:lnTo>
                  <a:pt x="1355644" y="1502993"/>
                </a:lnTo>
                <a:lnTo>
                  <a:pt x="1362776" y="1511266"/>
                </a:lnTo>
                <a:cubicBezTo>
                  <a:pt x="1401076" y="1541000"/>
                  <a:pt x="1452016" y="1543225"/>
                  <a:pt x="1491817" y="1520936"/>
                </a:cubicBezTo>
                <a:lnTo>
                  <a:pt x="1499270" y="1514511"/>
                </a:lnTo>
                <a:lnTo>
                  <a:pt x="1790657" y="1739626"/>
                </a:lnTo>
                <a:lnTo>
                  <a:pt x="1783473" y="1754261"/>
                </a:lnTo>
                <a:cubicBezTo>
                  <a:pt x="1772031" y="1798759"/>
                  <a:pt x="1787886" y="1847276"/>
                  <a:pt x="1825296" y="1876178"/>
                </a:cubicBezTo>
                <a:cubicBezTo>
                  <a:pt x="1838359" y="1886271"/>
                  <a:pt x="1852745" y="1893118"/>
                  <a:pt x="1867578" y="1896932"/>
                </a:cubicBezTo>
                <a:cubicBezTo>
                  <a:pt x="1912075" y="1908374"/>
                  <a:pt x="1960593" y="1892520"/>
                  <a:pt x="1989494" y="1855110"/>
                </a:cubicBezTo>
                <a:cubicBezTo>
                  <a:pt x="2029865" y="1802855"/>
                  <a:pt x="2018306" y="1729446"/>
                  <a:pt x="1968427" y="1690911"/>
                </a:cubicBezTo>
                <a:cubicBezTo>
                  <a:pt x="1929235" y="1660633"/>
                  <a:pt x="1878145" y="1659565"/>
                  <a:pt x="1838792" y="1681967"/>
                </a:cubicBezTo>
                <a:lnTo>
                  <a:pt x="1838014" y="1682642"/>
                </a:lnTo>
                <a:lnTo>
                  <a:pt x="1544325" y="1455749"/>
                </a:lnTo>
                <a:lnTo>
                  <a:pt x="1547700" y="1448953"/>
                </a:lnTo>
                <a:cubicBezTo>
                  <a:pt x="1559428" y="1404868"/>
                  <a:pt x="1544645" y="1356070"/>
                  <a:pt x="1506345" y="1326336"/>
                </a:cubicBezTo>
                <a:lnTo>
                  <a:pt x="1493239" y="1319828"/>
                </a:lnTo>
                <a:lnTo>
                  <a:pt x="1509136" y="1199535"/>
                </a:lnTo>
                <a:lnTo>
                  <a:pt x="1524327" y="1084591"/>
                </a:lnTo>
                <a:lnTo>
                  <a:pt x="1557251" y="1073434"/>
                </a:lnTo>
                <a:cubicBezTo>
                  <a:pt x="1570368" y="1065966"/>
                  <a:pt x="1582182" y="1055892"/>
                  <a:pt x="1591815" y="1043422"/>
                </a:cubicBezTo>
                <a:cubicBezTo>
                  <a:pt x="1632186" y="991167"/>
                  <a:pt x="1620627" y="917758"/>
                  <a:pt x="1570748" y="879222"/>
                </a:cubicBezTo>
                <a:cubicBezTo>
                  <a:pt x="1544620" y="859037"/>
                  <a:pt x="1513204" y="851834"/>
                  <a:pt x="1483503" y="855912"/>
                </a:cubicBezTo>
                <a:lnTo>
                  <a:pt x="1444684" y="869068"/>
                </a:lnTo>
                <a:lnTo>
                  <a:pt x="1340899" y="788887"/>
                </a:lnTo>
                <a:lnTo>
                  <a:pt x="1246914" y="716278"/>
                </a:lnTo>
                <a:lnTo>
                  <a:pt x="1249341" y="673586"/>
                </a:lnTo>
                <a:cubicBezTo>
                  <a:pt x="1245263" y="643885"/>
                  <a:pt x="1229903" y="615899"/>
                  <a:pt x="1204964" y="596631"/>
                </a:cubicBezTo>
                <a:lnTo>
                  <a:pt x="1168993" y="578975"/>
                </a:lnTo>
                <a:lnTo>
                  <a:pt x="1168993" y="225315"/>
                </a:lnTo>
                <a:lnTo>
                  <a:pt x="1170003" y="225113"/>
                </a:lnTo>
                <a:cubicBezTo>
                  <a:pt x="1211789" y="207666"/>
                  <a:pt x="1242179" y="166584"/>
                  <a:pt x="1242179" y="117058"/>
                </a:cubicBezTo>
                <a:cubicBezTo>
                  <a:pt x="1242179" y="54028"/>
                  <a:pt x="1191154" y="0"/>
                  <a:pt x="1125121" y="1"/>
                </a:cubicBezTo>
                <a:cubicBezTo>
                  <a:pt x="1062090" y="1"/>
                  <a:pt x="1008063" y="51026"/>
                  <a:pt x="1008063" y="117059"/>
                </a:cubicBezTo>
                <a:cubicBezTo>
                  <a:pt x="1008063" y="164333"/>
                  <a:pt x="1036765" y="206541"/>
                  <a:pt x="1078973" y="224691"/>
                </a:cubicBezTo>
                <a:lnTo>
                  <a:pt x="1094946" y="227954"/>
                </a:lnTo>
                <a:lnTo>
                  <a:pt x="1094946" y="580718"/>
                </a:lnTo>
                <a:lnTo>
                  <a:pt x="1086671" y="583843"/>
                </a:lnTo>
                <a:lnTo>
                  <a:pt x="1075329" y="587687"/>
                </a:lnTo>
                <a:lnTo>
                  <a:pt x="1040783" y="617683"/>
                </a:lnTo>
                <a:lnTo>
                  <a:pt x="1040763" y="617700"/>
                </a:lnTo>
                <a:cubicBezTo>
                  <a:pt x="1031588" y="629576"/>
                  <a:pt x="1025281" y="642956"/>
                  <a:pt x="1021723" y="656920"/>
                </a:cubicBezTo>
                <a:lnTo>
                  <a:pt x="1021715" y="657057"/>
                </a:lnTo>
                <a:lnTo>
                  <a:pt x="1020784" y="658980"/>
                </a:lnTo>
                <a:lnTo>
                  <a:pt x="1019460" y="681579"/>
                </a:lnTo>
                <a:lnTo>
                  <a:pt x="901080" y="729772"/>
                </a:lnTo>
                <a:lnTo>
                  <a:pt x="783553" y="777618"/>
                </a:lnTo>
                <a:lnTo>
                  <a:pt x="778015" y="771240"/>
                </a:lnTo>
                <a:cubicBezTo>
                  <a:pt x="725760" y="730869"/>
                  <a:pt x="652351" y="742428"/>
                  <a:pt x="613815" y="792308"/>
                </a:cubicBezTo>
                <a:cubicBezTo>
                  <a:pt x="575280" y="842187"/>
                  <a:pt x="582629" y="916137"/>
                  <a:pt x="634884" y="956507"/>
                </a:cubicBezTo>
                <a:lnTo>
                  <a:pt x="645314" y="961627"/>
                </a:lnTo>
                <a:lnTo>
                  <a:pt x="629499" y="1081304"/>
                </a:lnTo>
                <a:lnTo>
                  <a:pt x="614430" y="1195319"/>
                </a:lnTo>
                <a:lnTo>
                  <a:pt x="577174" y="1207946"/>
                </a:lnTo>
                <a:cubicBezTo>
                  <a:pt x="564056" y="1215413"/>
                  <a:pt x="552242" y="1225488"/>
                  <a:pt x="542608" y="1237958"/>
                </a:cubicBezTo>
                <a:cubicBezTo>
                  <a:pt x="532516" y="1251022"/>
                  <a:pt x="525669" y="1265407"/>
                  <a:pt x="521855" y="1280240"/>
                </a:cubicBezTo>
                <a:lnTo>
                  <a:pt x="520493" y="1304200"/>
                </a:lnTo>
                <a:lnTo>
                  <a:pt x="205439" y="1411522"/>
                </a:lnTo>
                <a:lnTo>
                  <a:pt x="204922" y="1410631"/>
                </a:lnTo>
                <a:cubicBezTo>
                  <a:pt x="174933" y="1376702"/>
                  <a:pt x="126246" y="1361182"/>
                  <a:pt x="79366" y="1377152"/>
                </a:cubicBezTo>
                <a:cubicBezTo>
                  <a:pt x="19701" y="1397476"/>
                  <a:pt x="-14987" y="1463197"/>
                  <a:pt x="6306" y="1525703"/>
                </a:cubicBezTo>
                <a:cubicBezTo>
                  <a:pt x="17738" y="1559264"/>
                  <a:pt x="43535" y="1584923"/>
                  <a:pt x="75043" y="1597161"/>
                </a:cubicBezTo>
                <a:close/>
              </a:path>
            </a:pathLst>
          </a:custGeom>
          <a:solidFill>
            <a:schemeClr val="bg2">
              <a:lumMod val="50000"/>
              <a:alpha val="20000"/>
            </a:schemeClr>
          </a:solidFill>
          <a:ln w="43323" cap="flat">
            <a:noFill/>
            <a:prstDash val="solid"/>
            <a:miter/>
          </a:ln>
        </p:spPr>
        <p:txBody>
          <a:bodyPr anchor="ctr"/>
          <a:lstStyle/>
          <a:p>
            <a:pPr>
              <a:defRPr/>
            </a:pPr>
            <a:endParaRPr lang="en-US" dirty="0"/>
          </a:p>
        </p:txBody>
      </p:sp>
      <p:sp>
        <p:nvSpPr>
          <p:cNvPr id="8" name="Freeform: Shape 386">
            <a:extLst>
              <a:ext uri="{FF2B5EF4-FFF2-40B4-BE49-F238E27FC236}">
                <a16:creationId xmlns:a16="http://schemas.microsoft.com/office/drawing/2014/main" id="{2E989D03-2A33-654D-88F9-00C883FA95E7}"/>
              </a:ext>
            </a:extLst>
          </p:cNvPr>
          <p:cNvSpPr/>
          <p:nvPr/>
        </p:nvSpPr>
        <p:spPr>
          <a:xfrm rot="6936088">
            <a:off x="6863556" y="2318545"/>
            <a:ext cx="1076325" cy="881062"/>
          </a:xfrm>
          <a:custGeom>
            <a:avLst/>
            <a:gdLst>
              <a:gd name="connsiteX0" fmla="*/ 618123 w 1077492"/>
              <a:gd name="connsiteY0" fmla="*/ 5091 h 880832"/>
              <a:gd name="connsiteX1" fmla="*/ 649515 w 1077492"/>
              <a:gd name="connsiteY1" fmla="*/ 48 h 880832"/>
              <a:gd name="connsiteX2" fmla="*/ 706766 w 1077492"/>
              <a:gd name="connsiteY2" fmla="*/ 25655 h 880832"/>
              <a:gd name="connsiteX3" fmla="*/ 703831 w 1077492"/>
              <a:gd name="connsiteY3" fmla="*/ 142493 h 880832"/>
              <a:gd name="connsiteX4" fmla="*/ 665641 w 1077492"/>
              <a:gd name="connsiteY4" fmla="*/ 157025 h 880832"/>
              <a:gd name="connsiteX5" fmla="*/ 665641 w 1077492"/>
              <a:gd name="connsiteY5" fmla="*/ 352605 h 880832"/>
              <a:gd name="connsiteX6" fmla="*/ 684786 w 1077492"/>
              <a:gd name="connsiteY6" fmla="*/ 356972 h 880832"/>
              <a:gd name="connsiteX7" fmla="*/ 718689 w 1077492"/>
              <a:gd name="connsiteY7" fmla="*/ 380793 h 880832"/>
              <a:gd name="connsiteX8" fmla="*/ 738749 w 1077492"/>
              <a:gd name="connsiteY8" fmla="*/ 496690 h 880832"/>
              <a:gd name="connsiteX9" fmla="*/ 735230 w 1077492"/>
              <a:gd name="connsiteY9" fmla="*/ 501698 h 880832"/>
              <a:gd name="connsiteX10" fmla="*/ 845060 w 1077492"/>
              <a:gd name="connsiteY10" fmla="*/ 617186 h 880832"/>
              <a:gd name="connsiteX11" fmla="*/ 879258 w 1077492"/>
              <a:gd name="connsiteY11" fmla="*/ 595803 h 880832"/>
              <a:gd name="connsiteX12" fmla="*/ 1037048 w 1077492"/>
              <a:gd name="connsiteY12" fmla="*/ 632408 h 880832"/>
              <a:gd name="connsiteX13" fmla="*/ 1031825 w 1077492"/>
              <a:gd name="connsiteY13" fmla="*/ 840388 h 880832"/>
              <a:gd name="connsiteX14" fmla="*/ 823846 w 1077492"/>
              <a:gd name="connsiteY14" fmla="*/ 835165 h 880832"/>
              <a:gd name="connsiteX15" fmla="*/ 795994 w 1077492"/>
              <a:gd name="connsiteY15" fmla="*/ 674255 h 880832"/>
              <a:gd name="connsiteX16" fmla="*/ 803191 w 1077492"/>
              <a:gd name="connsiteY16" fmla="*/ 664013 h 880832"/>
              <a:gd name="connsiteX17" fmla="*/ 690708 w 1077492"/>
              <a:gd name="connsiteY17" fmla="*/ 545736 h 880832"/>
              <a:gd name="connsiteX18" fmla="*/ 678778 w 1077492"/>
              <a:gd name="connsiteY18" fmla="*/ 553196 h 880832"/>
              <a:gd name="connsiteX19" fmla="*/ 565128 w 1077492"/>
              <a:gd name="connsiteY19" fmla="*/ 526831 h 880832"/>
              <a:gd name="connsiteX20" fmla="*/ 562479 w 1077492"/>
              <a:gd name="connsiteY20" fmla="*/ 522594 h 880832"/>
              <a:gd name="connsiteX21" fmla="*/ 207664 w 1077492"/>
              <a:gd name="connsiteY21" fmla="*/ 608151 h 880832"/>
              <a:gd name="connsiteX22" fmla="*/ 203307 w 1077492"/>
              <a:gd name="connsiteY22" fmla="*/ 628640 h 880832"/>
              <a:gd name="connsiteX23" fmla="*/ 178918 w 1077492"/>
              <a:gd name="connsiteY23" fmla="*/ 663609 h 880832"/>
              <a:gd name="connsiteX24" fmla="*/ 29119 w 1077492"/>
              <a:gd name="connsiteY24" fmla="*/ 659847 h 880832"/>
              <a:gd name="connsiteX25" fmla="*/ 32881 w 1077492"/>
              <a:gd name="connsiteY25" fmla="*/ 510048 h 880832"/>
              <a:gd name="connsiteX26" fmla="*/ 67936 w 1077492"/>
              <a:gd name="connsiteY26" fmla="*/ 487958 h 880832"/>
              <a:gd name="connsiteX27" fmla="*/ 182679 w 1077492"/>
              <a:gd name="connsiteY27" fmla="*/ 513810 h 880832"/>
              <a:gd name="connsiteX28" fmla="*/ 199867 w 1077492"/>
              <a:gd name="connsiteY28" fmla="*/ 541086 h 880832"/>
              <a:gd name="connsiteX29" fmla="*/ 537541 w 1077492"/>
              <a:gd name="connsiteY29" fmla="*/ 459661 h 880832"/>
              <a:gd name="connsiteX30" fmla="*/ 536059 w 1077492"/>
              <a:gd name="connsiteY30" fmla="*/ 450434 h 880832"/>
              <a:gd name="connsiteX31" fmla="*/ 568890 w 1077492"/>
              <a:gd name="connsiteY31" fmla="*/ 377032 h 880832"/>
              <a:gd name="connsiteX32" fmla="*/ 605039 w 1077492"/>
              <a:gd name="connsiteY32" fmla="*/ 354429 h 880832"/>
              <a:gd name="connsiteX33" fmla="*/ 624516 w 1077492"/>
              <a:gd name="connsiteY33" fmla="*/ 351300 h 880832"/>
              <a:gd name="connsiteX34" fmla="*/ 624516 w 1077492"/>
              <a:gd name="connsiteY34" fmla="*/ 160667 h 880832"/>
              <a:gd name="connsiteX35" fmla="*/ 613436 w 1077492"/>
              <a:gd name="connsiteY35" fmla="*/ 158139 h 880832"/>
              <a:gd name="connsiteX36" fmla="*/ 586993 w 1077492"/>
              <a:gd name="connsiteY36" fmla="*/ 139559 h 880832"/>
              <a:gd name="connsiteX37" fmla="*/ 589927 w 1077492"/>
              <a:gd name="connsiteY37" fmla="*/ 22721 h 880832"/>
              <a:gd name="connsiteX38" fmla="*/ 618123 w 1077492"/>
              <a:gd name="connsiteY38" fmla="*/ 5091 h 880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77492" h="880832">
                <a:moveTo>
                  <a:pt x="618123" y="5091"/>
                </a:moveTo>
                <a:cubicBezTo>
                  <a:pt x="628264" y="1341"/>
                  <a:pt x="638938" y="-311"/>
                  <a:pt x="649515" y="48"/>
                </a:cubicBezTo>
                <a:cubicBezTo>
                  <a:pt x="670668" y="767"/>
                  <a:pt x="691432" y="9532"/>
                  <a:pt x="706766" y="25655"/>
                </a:cubicBezTo>
                <a:cubicBezTo>
                  <a:pt x="738893" y="59437"/>
                  <a:pt x="736078" y="111827"/>
                  <a:pt x="703831" y="142493"/>
                </a:cubicBezTo>
                <a:lnTo>
                  <a:pt x="665641" y="157025"/>
                </a:lnTo>
                <a:lnTo>
                  <a:pt x="665641" y="352605"/>
                </a:lnTo>
                <a:lnTo>
                  <a:pt x="684786" y="356972"/>
                </a:lnTo>
                <a:cubicBezTo>
                  <a:pt x="697289" y="362480"/>
                  <a:pt x="708859" y="370458"/>
                  <a:pt x="718689" y="380793"/>
                </a:cubicBezTo>
                <a:cubicBezTo>
                  <a:pt x="749581" y="413278"/>
                  <a:pt x="755275" y="459181"/>
                  <a:pt x="738749" y="496690"/>
                </a:cubicBezTo>
                <a:lnTo>
                  <a:pt x="735230" y="501698"/>
                </a:lnTo>
                <a:lnTo>
                  <a:pt x="845060" y="617186"/>
                </a:lnTo>
                <a:lnTo>
                  <a:pt x="879258" y="595803"/>
                </a:lnTo>
                <a:cubicBezTo>
                  <a:pt x="933414" y="575777"/>
                  <a:pt x="996107" y="589357"/>
                  <a:pt x="1037048" y="632408"/>
                </a:cubicBezTo>
                <a:cubicBezTo>
                  <a:pt x="1094236" y="692542"/>
                  <a:pt x="1089226" y="785799"/>
                  <a:pt x="1031825" y="840388"/>
                </a:cubicBezTo>
                <a:cubicBezTo>
                  <a:pt x="971691" y="897576"/>
                  <a:pt x="878434" y="892566"/>
                  <a:pt x="823846" y="835165"/>
                </a:cubicBezTo>
                <a:cubicBezTo>
                  <a:pt x="780955" y="790064"/>
                  <a:pt x="773050" y="726332"/>
                  <a:pt x="795994" y="674255"/>
                </a:cubicBezTo>
                <a:lnTo>
                  <a:pt x="803191" y="664013"/>
                </a:lnTo>
                <a:lnTo>
                  <a:pt x="690708" y="545736"/>
                </a:lnTo>
                <a:lnTo>
                  <a:pt x="678778" y="553196"/>
                </a:lnTo>
                <a:cubicBezTo>
                  <a:pt x="639771" y="567620"/>
                  <a:pt x="594617" y="557839"/>
                  <a:pt x="565128" y="526831"/>
                </a:cubicBezTo>
                <a:lnTo>
                  <a:pt x="562479" y="522594"/>
                </a:lnTo>
                <a:lnTo>
                  <a:pt x="207664" y="608151"/>
                </a:lnTo>
                <a:lnTo>
                  <a:pt x="203307" y="628640"/>
                </a:lnTo>
                <a:cubicBezTo>
                  <a:pt x="197853" y="641384"/>
                  <a:pt x="189746" y="653311"/>
                  <a:pt x="178918" y="663609"/>
                </a:cubicBezTo>
                <a:cubicBezTo>
                  <a:pt x="137575" y="702927"/>
                  <a:pt x="70309" y="703160"/>
                  <a:pt x="29119" y="659847"/>
                </a:cubicBezTo>
                <a:cubicBezTo>
                  <a:pt x="-10199" y="618504"/>
                  <a:pt x="-10431" y="551239"/>
                  <a:pt x="32881" y="510048"/>
                </a:cubicBezTo>
                <a:cubicBezTo>
                  <a:pt x="43217" y="500219"/>
                  <a:pt x="55173" y="492832"/>
                  <a:pt x="67936" y="487958"/>
                </a:cubicBezTo>
                <a:cubicBezTo>
                  <a:pt x="106227" y="473336"/>
                  <a:pt x="151787" y="481326"/>
                  <a:pt x="182679" y="513810"/>
                </a:cubicBezTo>
                <a:lnTo>
                  <a:pt x="199867" y="541086"/>
                </a:lnTo>
                <a:lnTo>
                  <a:pt x="537541" y="459661"/>
                </a:lnTo>
                <a:lnTo>
                  <a:pt x="536059" y="450434"/>
                </a:lnTo>
                <a:cubicBezTo>
                  <a:pt x="536980" y="423313"/>
                  <a:pt x="548218" y="396691"/>
                  <a:pt x="568890" y="377032"/>
                </a:cubicBezTo>
                <a:cubicBezTo>
                  <a:pt x="579718" y="366735"/>
                  <a:pt x="592037" y="359237"/>
                  <a:pt x="605039" y="354429"/>
                </a:cubicBezTo>
                <a:lnTo>
                  <a:pt x="624516" y="351300"/>
                </a:lnTo>
                <a:lnTo>
                  <a:pt x="624516" y="160667"/>
                </a:lnTo>
                <a:lnTo>
                  <a:pt x="613436" y="158139"/>
                </a:lnTo>
                <a:cubicBezTo>
                  <a:pt x="603685" y="153843"/>
                  <a:pt x="594660" y="147621"/>
                  <a:pt x="586993" y="139559"/>
                </a:cubicBezTo>
                <a:cubicBezTo>
                  <a:pt x="554867" y="105778"/>
                  <a:pt x="557681" y="53388"/>
                  <a:pt x="589927" y="22721"/>
                </a:cubicBezTo>
                <a:cubicBezTo>
                  <a:pt x="598373" y="14690"/>
                  <a:pt x="607982" y="8842"/>
                  <a:pt x="618123" y="5091"/>
                </a:cubicBezTo>
                <a:close/>
              </a:path>
            </a:pathLst>
          </a:custGeom>
          <a:solidFill>
            <a:schemeClr val="bg2">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9" name="Freeform: Shape 388">
            <a:extLst>
              <a:ext uri="{FF2B5EF4-FFF2-40B4-BE49-F238E27FC236}">
                <a16:creationId xmlns:a16="http://schemas.microsoft.com/office/drawing/2014/main" id="{D18677C0-C8D3-DC40-9804-C68456CEB581}"/>
              </a:ext>
            </a:extLst>
          </p:cNvPr>
          <p:cNvSpPr/>
          <p:nvPr/>
        </p:nvSpPr>
        <p:spPr>
          <a:xfrm rot="1022389">
            <a:off x="9542463" y="315913"/>
            <a:ext cx="1025525" cy="838200"/>
          </a:xfrm>
          <a:custGeom>
            <a:avLst/>
            <a:gdLst>
              <a:gd name="connsiteX0" fmla="*/ 618123 w 1077492"/>
              <a:gd name="connsiteY0" fmla="*/ 5091 h 880832"/>
              <a:gd name="connsiteX1" fmla="*/ 649515 w 1077492"/>
              <a:gd name="connsiteY1" fmla="*/ 48 h 880832"/>
              <a:gd name="connsiteX2" fmla="*/ 706766 w 1077492"/>
              <a:gd name="connsiteY2" fmla="*/ 25655 h 880832"/>
              <a:gd name="connsiteX3" fmla="*/ 703831 w 1077492"/>
              <a:gd name="connsiteY3" fmla="*/ 142493 h 880832"/>
              <a:gd name="connsiteX4" fmla="*/ 665641 w 1077492"/>
              <a:gd name="connsiteY4" fmla="*/ 157025 h 880832"/>
              <a:gd name="connsiteX5" fmla="*/ 665641 w 1077492"/>
              <a:gd name="connsiteY5" fmla="*/ 352605 h 880832"/>
              <a:gd name="connsiteX6" fmla="*/ 684786 w 1077492"/>
              <a:gd name="connsiteY6" fmla="*/ 356972 h 880832"/>
              <a:gd name="connsiteX7" fmla="*/ 718689 w 1077492"/>
              <a:gd name="connsiteY7" fmla="*/ 380793 h 880832"/>
              <a:gd name="connsiteX8" fmla="*/ 738749 w 1077492"/>
              <a:gd name="connsiteY8" fmla="*/ 496690 h 880832"/>
              <a:gd name="connsiteX9" fmla="*/ 735230 w 1077492"/>
              <a:gd name="connsiteY9" fmla="*/ 501698 h 880832"/>
              <a:gd name="connsiteX10" fmla="*/ 845060 w 1077492"/>
              <a:gd name="connsiteY10" fmla="*/ 617186 h 880832"/>
              <a:gd name="connsiteX11" fmla="*/ 879258 w 1077492"/>
              <a:gd name="connsiteY11" fmla="*/ 595803 h 880832"/>
              <a:gd name="connsiteX12" fmla="*/ 1037048 w 1077492"/>
              <a:gd name="connsiteY12" fmla="*/ 632408 h 880832"/>
              <a:gd name="connsiteX13" fmla="*/ 1031825 w 1077492"/>
              <a:gd name="connsiteY13" fmla="*/ 840388 h 880832"/>
              <a:gd name="connsiteX14" fmla="*/ 823846 w 1077492"/>
              <a:gd name="connsiteY14" fmla="*/ 835165 h 880832"/>
              <a:gd name="connsiteX15" fmla="*/ 795994 w 1077492"/>
              <a:gd name="connsiteY15" fmla="*/ 674255 h 880832"/>
              <a:gd name="connsiteX16" fmla="*/ 803191 w 1077492"/>
              <a:gd name="connsiteY16" fmla="*/ 664013 h 880832"/>
              <a:gd name="connsiteX17" fmla="*/ 690708 w 1077492"/>
              <a:gd name="connsiteY17" fmla="*/ 545736 h 880832"/>
              <a:gd name="connsiteX18" fmla="*/ 678778 w 1077492"/>
              <a:gd name="connsiteY18" fmla="*/ 553196 h 880832"/>
              <a:gd name="connsiteX19" fmla="*/ 565128 w 1077492"/>
              <a:gd name="connsiteY19" fmla="*/ 526831 h 880832"/>
              <a:gd name="connsiteX20" fmla="*/ 562479 w 1077492"/>
              <a:gd name="connsiteY20" fmla="*/ 522594 h 880832"/>
              <a:gd name="connsiteX21" fmla="*/ 207664 w 1077492"/>
              <a:gd name="connsiteY21" fmla="*/ 608151 h 880832"/>
              <a:gd name="connsiteX22" fmla="*/ 203307 w 1077492"/>
              <a:gd name="connsiteY22" fmla="*/ 628640 h 880832"/>
              <a:gd name="connsiteX23" fmla="*/ 178918 w 1077492"/>
              <a:gd name="connsiteY23" fmla="*/ 663609 h 880832"/>
              <a:gd name="connsiteX24" fmla="*/ 29119 w 1077492"/>
              <a:gd name="connsiteY24" fmla="*/ 659847 h 880832"/>
              <a:gd name="connsiteX25" fmla="*/ 32881 w 1077492"/>
              <a:gd name="connsiteY25" fmla="*/ 510048 h 880832"/>
              <a:gd name="connsiteX26" fmla="*/ 67936 w 1077492"/>
              <a:gd name="connsiteY26" fmla="*/ 487958 h 880832"/>
              <a:gd name="connsiteX27" fmla="*/ 182679 w 1077492"/>
              <a:gd name="connsiteY27" fmla="*/ 513810 h 880832"/>
              <a:gd name="connsiteX28" fmla="*/ 199867 w 1077492"/>
              <a:gd name="connsiteY28" fmla="*/ 541086 h 880832"/>
              <a:gd name="connsiteX29" fmla="*/ 537541 w 1077492"/>
              <a:gd name="connsiteY29" fmla="*/ 459661 h 880832"/>
              <a:gd name="connsiteX30" fmla="*/ 536059 w 1077492"/>
              <a:gd name="connsiteY30" fmla="*/ 450434 h 880832"/>
              <a:gd name="connsiteX31" fmla="*/ 568890 w 1077492"/>
              <a:gd name="connsiteY31" fmla="*/ 377032 h 880832"/>
              <a:gd name="connsiteX32" fmla="*/ 605039 w 1077492"/>
              <a:gd name="connsiteY32" fmla="*/ 354429 h 880832"/>
              <a:gd name="connsiteX33" fmla="*/ 624516 w 1077492"/>
              <a:gd name="connsiteY33" fmla="*/ 351300 h 880832"/>
              <a:gd name="connsiteX34" fmla="*/ 624516 w 1077492"/>
              <a:gd name="connsiteY34" fmla="*/ 160667 h 880832"/>
              <a:gd name="connsiteX35" fmla="*/ 613436 w 1077492"/>
              <a:gd name="connsiteY35" fmla="*/ 158139 h 880832"/>
              <a:gd name="connsiteX36" fmla="*/ 586993 w 1077492"/>
              <a:gd name="connsiteY36" fmla="*/ 139559 h 880832"/>
              <a:gd name="connsiteX37" fmla="*/ 589927 w 1077492"/>
              <a:gd name="connsiteY37" fmla="*/ 22721 h 880832"/>
              <a:gd name="connsiteX38" fmla="*/ 618123 w 1077492"/>
              <a:gd name="connsiteY38" fmla="*/ 5091 h 880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77492" h="880832">
                <a:moveTo>
                  <a:pt x="618123" y="5091"/>
                </a:moveTo>
                <a:cubicBezTo>
                  <a:pt x="628264" y="1341"/>
                  <a:pt x="638938" y="-311"/>
                  <a:pt x="649515" y="48"/>
                </a:cubicBezTo>
                <a:cubicBezTo>
                  <a:pt x="670668" y="767"/>
                  <a:pt x="691432" y="9532"/>
                  <a:pt x="706766" y="25655"/>
                </a:cubicBezTo>
                <a:cubicBezTo>
                  <a:pt x="738893" y="59437"/>
                  <a:pt x="736078" y="111827"/>
                  <a:pt x="703831" y="142493"/>
                </a:cubicBezTo>
                <a:lnTo>
                  <a:pt x="665641" y="157025"/>
                </a:lnTo>
                <a:lnTo>
                  <a:pt x="665641" y="352605"/>
                </a:lnTo>
                <a:lnTo>
                  <a:pt x="684786" y="356972"/>
                </a:lnTo>
                <a:cubicBezTo>
                  <a:pt x="697289" y="362480"/>
                  <a:pt x="708859" y="370458"/>
                  <a:pt x="718689" y="380793"/>
                </a:cubicBezTo>
                <a:cubicBezTo>
                  <a:pt x="749581" y="413278"/>
                  <a:pt x="755275" y="459181"/>
                  <a:pt x="738749" y="496690"/>
                </a:cubicBezTo>
                <a:lnTo>
                  <a:pt x="735230" y="501698"/>
                </a:lnTo>
                <a:lnTo>
                  <a:pt x="845060" y="617186"/>
                </a:lnTo>
                <a:lnTo>
                  <a:pt x="879258" y="595803"/>
                </a:lnTo>
                <a:cubicBezTo>
                  <a:pt x="933414" y="575777"/>
                  <a:pt x="996107" y="589357"/>
                  <a:pt x="1037048" y="632408"/>
                </a:cubicBezTo>
                <a:cubicBezTo>
                  <a:pt x="1094236" y="692542"/>
                  <a:pt x="1089226" y="785799"/>
                  <a:pt x="1031825" y="840388"/>
                </a:cubicBezTo>
                <a:cubicBezTo>
                  <a:pt x="971691" y="897576"/>
                  <a:pt x="878434" y="892566"/>
                  <a:pt x="823846" y="835165"/>
                </a:cubicBezTo>
                <a:cubicBezTo>
                  <a:pt x="780955" y="790064"/>
                  <a:pt x="773050" y="726332"/>
                  <a:pt x="795994" y="674255"/>
                </a:cubicBezTo>
                <a:lnTo>
                  <a:pt x="803191" y="664013"/>
                </a:lnTo>
                <a:lnTo>
                  <a:pt x="690708" y="545736"/>
                </a:lnTo>
                <a:lnTo>
                  <a:pt x="678778" y="553196"/>
                </a:lnTo>
                <a:cubicBezTo>
                  <a:pt x="639771" y="567620"/>
                  <a:pt x="594617" y="557839"/>
                  <a:pt x="565128" y="526831"/>
                </a:cubicBezTo>
                <a:lnTo>
                  <a:pt x="562479" y="522594"/>
                </a:lnTo>
                <a:lnTo>
                  <a:pt x="207664" y="608151"/>
                </a:lnTo>
                <a:lnTo>
                  <a:pt x="203307" y="628640"/>
                </a:lnTo>
                <a:cubicBezTo>
                  <a:pt x="197853" y="641384"/>
                  <a:pt x="189746" y="653311"/>
                  <a:pt x="178918" y="663609"/>
                </a:cubicBezTo>
                <a:cubicBezTo>
                  <a:pt x="137575" y="702927"/>
                  <a:pt x="70309" y="703160"/>
                  <a:pt x="29119" y="659847"/>
                </a:cubicBezTo>
                <a:cubicBezTo>
                  <a:pt x="-10199" y="618504"/>
                  <a:pt x="-10431" y="551239"/>
                  <a:pt x="32881" y="510048"/>
                </a:cubicBezTo>
                <a:cubicBezTo>
                  <a:pt x="43217" y="500219"/>
                  <a:pt x="55173" y="492832"/>
                  <a:pt x="67936" y="487958"/>
                </a:cubicBezTo>
                <a:cubicBezTo>
                  <a:pt x="106227" y="473336"/>
                  <a:pt x="151787" y="481326"/>
                  <a:pt x="182679" y="513810"/>
                </a:cubicBezTo>
                <a:lnTo>
                  <a:pt x="199867" y="541086"/>
                </a:lnTo>
                <a:lnTo>
                  <a:pt x="537541" y="459661"/>
                </a:lnTo>
                <a:lnTo>
                  <a:pt x="536059" y="450434"/>
                </a:lnTo>
                <a:cubicBezTo>
                  <a:pt x="536980" y="423313"/>
                  <a:pt x="548218" y="396691"/>
                  <a:pt x="568890" y="377032"/>
                </a:cubicBezTo>
                <a:cubicBezTo>
                  <a:pt x="579718" y="366735"/>
                  <a:pt x="592037" y="359237"/>
                  <a:pt x="605039" y="354429"/>
                </a:cubicBezTo>
                <a:lnTo>
                  <a:pt x="624516" y="351300"/>
                </a:lnTo>
                <a:lnTo>
                  <a:pt x="624516" y="160667"/>
                </a:lnTo>
                <a:lnTo>
                  <a:pt x="613436" y="158139"/>
                </a:lnTo>
                <a:cubicBezTo>
                  <a:pt x="603685" y="153843"/>
                  <a:pt x="594660" y="147621"/>
                  <a:pt x="586993" y="139559"/>
                </a:cubicBezTo>
                <a:cubicBezTo>
                  <a:pt x="554867" y="105778"/>
                  <a:pt x="557681" y="53388"/>
                  <a:pt x="589927" y="22721"/>
                </a:cubicBezTo>
                <a:cubicBezTo>
                  <a:pt x="598373" y="14690"/>
                  <a:pt x="607982" y="8842"/>
                  <a:pt x="618123" y="5091"/>
                </a:cubicBezTo>
                <a:close/>
              </a:path>
            </a:pathLst>
          </a:custGeom>
          <a:solidFill>
            <a:schemeClr val="bg2">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0" name="Freeform: Shape 384">
            <a:extLst>
              <a:ext uri="{FF2B5EF4-FFF2-40B4-BE49-F238E27FC236}">
                <a16:creationId xmlns:a16="http://schemas.microsoft.com/office/drawing/2014/main" id="{C3F69586-3377-3247-9021-884DE23B5DAB}"/>
              </a:ext>
            </a:extLst>
          </p:cNvPr>
          <p:cNvSpPr/>
          <p:nvPr/>
        </p:nvSpPr>
        <p:spPr>
          <a:xfrm rot="1022389">
            <a:off x="2794000" y="401638"/>
            <a:ext cx="1076325" cy="881062"/>
          </a:xfrm>
          <a:custGeom>
            <a:avLst/>
            <a:gdLst>
              <a:gd name="connsiteX0" fmla="*/ 618123 w 1077492"/>
              <a:gd name="connsiteY0" fmla="*/ 5091 h 880832"/>
              <a:gd name="connsiteX1" fmla="*/ 649515 w 1077492"/>
              <a:gd name="connsiteY1" fmla="*/ 48 h 880832"/>
              <a:gd name="connsiteX2" fmla="*/ 706766 w 1077492"/>
              <a:gd name="connsiteY2" fmla="*/ 25655 h 880832"/>
              <a:gd name="connsiteX3" fmla="*/ 703831 w 1077492"/>
              <a:gd name="connsiteY3" fmla="*/ 142493 h 880832"/>
              <a:gd name="connsiteX4" fmla="*/ 665641 w 1077492"/>
              <a:gd name="connsiteY4" fmla="*/ 157025 h 880832"/>
              <a:gd name="connsiteX5" fmla="*/ 665641 w 1077492"/>
              <a:gd name="connsiteY5" fmla="*/ 352605 h 880832"/>
              <a:gd name="connsiteX6" fmla="*/ 684786 w 1077492"/>
              <a:gd name="connsiteY6" fmla="*/ 356972 h 880832"/>
              <a:gd name="connsiteX7" fmla="*/ 718689 w 1077492"/>
              <a:gd name="connsiteY7" fmla="*/ 380793 h 880832"/>
              <a:gd name="connsiteX8" fmla="*/ 738749 w 1077492"/>
              <a:gd name="connsiteY8" fmla="*/ 496690 h 880832"/>
              <a:gd name="connsiteX9" fmla="*/ 735230 w 1077492"/>
              <a:gd name="connsiteY9" fmla="*/ 501698 h 880832"/>
              <a:gd name="connsiteX10" fmla="*/ 845060 w 1077492"/>
              <a:gd name="connsiteY10" fmla="*/ 617186 h 880832"/>
              <a:gd name="connsiteX11" fmla="*/ 879258 w 1077492"/>
              <a:gd name="connsiteY11" fmla="*/ 595803 h 880832"/>
              <a:gd name="connsiteX12" fmla="*/ 1037048 w 1077492"/>
              <a:gd name="connsiteY12" fmla="*/ 632408 h 880832"/>
              <a:gd name="connsiteX13" fmla="*/ 1031825 w 1077492"/>
              <a:gd name="connsiteY13" fmla="*/ 840388 h 880832"/>
              <a:gd name="connsiteX14" fmla="*/ 823846 w 1077492"/>
              <a:gd name="connsiteY14" fmla="*/ 835165 h 880832"/>
              <a:gd name="connsiteX15" fmla="*/ 795994 w 1077492"/>
              <a:gd name="connsiteY15" fmla="*/ 674255 h 880832"/>
              <a:gd name="connsiteX16" fmla="*/ 803191 w 1077492"/>
              <a:gd name="connsiteY16" fmla="*/ 664013 h 880832"/>
              <a:gd name="connsiteX17" fmla="*/ 690708 w 1077492"/>
              <a:gd name="connsiteY17" fmla="*/ 545736 h 880832"/>
              <a:gd name="connsiteX18" fmla="*/ 678778 w 1077492"/>
              <a:gd name="connsiteY18" fmla="*/ 553196 h 880832"/>
              <a:gd name="connsiteX19" fmla="*/ 565128 w 1077492"/>
              <a:gd name="connsiteY19" fmla="*/ 526831 h 880832"/>
              <a:gd name="connsiteX20" fmla="*/ 562479 w 1077492"/>
              <a:gd name="connsiteY20" fmla="*/ 522594 h 880832"/>
              <a:gd name="connsiteX21" fmla="*/ 207664 w 1077492"/>
              <a:gd name="connsiteY21" fmla="*/ 608151 h 880832"/>
              <a:gd name="connsiteX22" fmla="*/ 203307 w 1077492"/>
              <a:gd name="connsiteY22" fmla="*/ 628640 h 880832"/>
              <a:gd name="connsiteX23" fmla="*/ 178918 w 1077492"/>
              <a:gd name="connsiteY23" fmla="*/ 663609 h 880832"/>
              <a:gd name="connsiteX24" fmla="*/ 29119 w 1077492"/>
              <a:gd name="connsiteY24" fmla="*/ 659847 h 880832"/>
              <a:gd name="connsiteX25" fmla="*/ 32881 w 1077492"/>
              <a:gd name="connsiteY25" fmla="*/ 510048 h 880832"/>
              <a:gd name="connsiteX26" fmla="*/ 67936 w 1077492"/>
              <a:gd name="connsiteY26" fmla="*/ 487958 h 880832"/>
              <a:gd name="connsiteX27" fmla="*/ 182679 w 1077492"/>
              <a:gd name="connsiteY27" fmla="*/ 513810 h 880832"/>
              <a:gd name="connsiteX28" fmla="*/ 199867 w 1077492"/>
              <a:gd name="connsiteY28" fmla="*/ 541086 h 880832"/>
              <a:gd name="connsiteX29" fmla="*/ 537541 w 1077492"/>
              <a:gd name="connsiteY29" fmla="*/ 459661 h 880832"/>
              <a:gd name="connsiteX30" fmla="*/ 536059 w 1077492"/>
              <a:gd name="connsiteY30" fmla="*/ 450434 h 880832"/>
              <a:gd name="connsiteX31" fmla="*/ 568890 w 1077492"/>
              <a:gd name="connsiteY31" fmla="*/ 377032 h 880832"/>
              <a:gd name="connsiteX32" fmla="*/ 605039 w 1077492"/>
              <a:gd name="connsiteY32" fmla="*/ 354429 h 880832"/>
              <a:gd name="connsiteX33" fmla="*/ 624516 w 1077492"/>
              <a:gd name="connsiteY33" fmla="*/ 351300 h 880832"/>
              <a:gd name="connsiteX34" fmla="*/ 624516 w 1077492"/>
              <a:gd name="connsiteY34" fmla="*/ 160667 h 880832"/>
              <a:gd name="connsiteX35" fmla="*/ 613436 w 1077492"/>
              <a:gd name="connsiteY35" fmla="*/ 158139 h 880832"/>
              <a:gd name="connsiteX36" fmla="*/ 586993 w 1077492"/>
              <a:gd name="connsiteY36" fmla="*/ 139559 h 880832"/>
              <a:gd name="connsiteX37" fmla="*/ 589927 w 1077492"/>
              <a:gd name="connsiteY37" fmla="*/ 22721 h 880832"/>
              <a:gd name="connsiteX38" fmla="*/ 618123 w 1077492"/>
              <a:gd name="connsiteY38" fmla="*/ 5091 h 880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77492" h="880832">
                <a:moveTo>
                  <a:pt x="618123" y="5091"/>
                </a:moveTo>
                <a:cubicBezTo>
                  <a:pt x="628264" y="1341"/>
                  <a:pt x="638938" y="-311"/>
                  <a:pt x="649515" y="48"/>
                </a:cubicBezTo>
                <a:cubicBezTo>
                  <a:pt x="670668" y="767"/>
                  <a:pt x="691432" y="9532"/>
                  <a:pt x="706766" y="25655"/>
                </a:cubicBezTo>
                <a:cubicBezTo>
                  <a:pt x="738893" y="59437"/>
                  <a:pt x="736078" y="111827"/>
                  <a:pt x="703831" y="142493"/>
                </a:cubicBezTo>
                <a:lnTo>
                  <a:pt x="665641" y="157025"/>
                </a:lnTo>
                <a:lnTo>
                  <a:pt x="665641" y="352605"/>
                </a:lnTo>
                <a:lnTo>
                  <a:pt x="684786" y="356972"/>
                </a:lnTo>
                <a:cubicBezTo>
                  <a:pt x="697289" y="362480"/>
                  <a:pt x="708859" y="370458"/>
                  <a:pt x="718689" y="380793"/>
                </a:cubicBezTo>
                <a:cubicBezTo>
                  <a:pt x="749581" y="413278"/>
                  <a:pt x="755275" y="459181"/>
                  <a:pt x="738749" y="496690"/>
                </a:cubicBezTo>
                <a:lnTo>
                  <a:pt x="735230" y="501698"/>
                </a:lnTo>
                <a:lnTo>
                  <a:pt x="845060" y="617186"/>
                </a:lnTo>
                <a:lnTo>
                  <a:pt x="879258" y="595803"/>
                </a:lnTo>
                <a:cubicBezTo>
                  <a:pt x="933414" y="575777"/>
                  <a:pt x="996107" y="589357"/>
                  <a:pt x="1037048" y="632408"/>
                </a:cubicBezTo>
                <a:cubicBezTo>
                  <a:pt x="1094236" y="692542"/>
                  <a:pt x="1089226" y="785799"/>
                  <a:pt x="1031825" y="840388"/>
                </a:cubicBezTo>
                <a:cubicBezTo>
                  <a:pt x="971691" y="897576"/>
                  <a:pt x="878434" y="892566"/>
                  <a:pt x="823846" y="835165"/>
                </a:cubicBezTo>
                <a:cubicBezTo>
                  <a:pt x="780955" y="790064"/>
                  <a:pt x="773050" y="726332"/>
                  <a:pt x="795994" y="674255"/>
                </a:cubicBezTo>
                <a:lnTo>
                  <a:pt x="803191" y="664013"/>
                </a:lnTo>
                <a:lnTo>
                  <a:pt x="690708" y="545736"/>
                </a:lnTo>
                <a:lnTo>
                  <a:pt x="678778" y="553196"/>
                </a:lnTo>
                <a:cubicBezTo>
                  <a:pt x="639771" y="567620"/>
                  <a:pt x="594617" y="557839"/>
                  <a:pt x="565128" y="526831"/>
                </a:cubicBezTo>
                <a:lnTo>
                  <a:pt x="562479" y="522594"/>
                </a:lnTo>
                <a:lnTo>
                  <a:pt x="207664" y="608151"/>
                </a:lnTo>
                <a:lnTo>
                  <a:pt x="203307" y="628640"/>
                </a:lnTo>
                <a:cubicBezTo>
                  <a:pt x="197853" y="641384"/>
                  <a:pt x="189746" y="653311"/>
                  <a:pt x="178918" y="663609"/>
                </a:cubicBezTo>
                <a:cubicBezTo>
                  <a:pt x="137575" y="702927"/>
                  <a:pt x="70309" y="703160"/>
                  <a:pt x="29119" y="659847"/>
                </a:cubicBezTo>
                <a:cubicBezTo>
                  <a:pt x="-10199" y="618504"/>
                  <a:pt x="-10431" y="551239"/>
                  <a:pt x="32881" y="510048"/>
                </a:cubicBezTo>
                <a:cubicBezTo>
                  <a:pt x="43217" y="500219"/>
                  <a:pt x="55173" y="492832"/>
                  <a:pt x="67936" y="487958"/>
                </a:cubicBezTo>
                <a:cubicBezTo>
                  <a:pt x="106227" y="473336"/>
                  <a:pt x="151787" y="481326"/>
                  <a:pt x="182679" y="513810"/>
                </a:cubicBezTo>
                <a:lnTo>
                  <a:pt x="199867" y="541086"/>
                </a:lnTo>
                <a:lnTo>
                  <a:pt x="537541" y="459661"/>
                </a:lnTo>
                <a:lnTo>
                  <a:pt x="536059" y="450434"/>
                </a:lnTo>
                <a:cubicBezTo>
                  <a:pt x="536980" y="423313"/>
                  <a:pt x="548218" y="396691"/>
                  <a:pt x="568890" y="377032"/>
                </a:cubicBezTo>
                <a:cubicBezTo>
                  <a:pt x="579718" y="366735"/>
                  <a:pt x="592037" y="359237"/>
                  <a:pt x="605039" y="354429"/>
                </a:cubicBezTo>
                <a:lnTo>
                  <a:pt x="624516" y="351300"/>
                </a:lnTo>
                <a:lnTo>
                  <a:pt x="624516" y="160667"/>
                </a:lnTo>
                <a:lnTo>
                  <a:pt x="613436" y="158139"/>
                </a:lnTo>
                <a:cubicBezTo>
                  <a:pt x="603685" y="153843"/>
                  <a:pt x="594660" y="147621"/>
                  <a:pt x="586993" y="139559"/>
                </a:cubicBezTo>
                <a:cubicBezTo>
                  <a:pt x="554867" y="105778"/>
                  <a:pt x="557681" y="53388"/>
                  <a:pt x="589927" y="22721"/>
                </a:cubicBezTo>
                <a:cubicBezTo>
                  <a:pt x="598373" y="14690"/>
                  <a:pt x="607982" y="8842"/>
                  <a:pt x="618123" y="5091"/>
                </a:cubicBezTo>
                <a:close/>
              </a:path>
            </a:pathLst>
          </a:custGeom>
          <a:solidFill>
            <a:schemeClr val="bg2">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1" name="Freeform: Shape 387">
            <a:extLst>
              <a:ext uri="{FF2B5EF4-FFF2-40B4-BE49-F238E27FC236}">
                <a16:creationId xmlns:a16="http://schemas.microsoft.com/office/drawing/2014/main" id="{85382E0B-4AC9-F54C-91EB-E4E7852D681D}"/>
              </a:ext>
            </a:extLst>
          </p:cNvPr>
          <p:cNvSpPr/>
          <p:nvPr/>
        </p:nvSpPr>
        <p:spPr>
          <a:xfrm rot="355510">
            <a:off x="6770688" y="9525"/>
            <a:ext cx="1911350" cy="1944688"/>
          </a:xfrm>
          <a:custGeom>
            <a:avLst/>
            <a:gdLst>
              <a:gd name="connsiteX0" fmla="*/ 859940 w 1882134"/>
              <a:gd name="connsiteY0" fmla="*/ 932267 h 1915580"/>
              <a:gd name="connsiteX1" fmla="*/ 747989 w 1882134"/>
              <a:gd name="connsiteY1" fmla="*/ 997319 h 1915580"/>
              <a:gd name="connsiteX2" fmla="*/ 636844 w 1882134"/>
              <a:gd name="connsiteY2" fmla="*/ 1061903 h 1915580"/>
              <a:gd name="connsiteX3" fmla="*/ 638527 w 1882134"/>
              <a:gd name="connsiteY3" fmla="*/ 1070293 h 1915580"/>
              <a:gd name="connsiteX4" fmla="*/ 565410 w 1882134"/>
              <a:gd name="connsiteY4" fmla="*/ 1179755 h 1915580"/>
              <a:gd name="connsiteX5" fmla="*/ 562511 w 1882134"/>
              <a:gd name="connsiteY5" fmla="*/ 1180336 h 1915580"/>
              <a:gd name="connsiteX6" fmla="*/ 562511 w 1882134"/>
              <a:gd name="connsiteY6" fmla="*/ 1439244 h 1915580"/>
              <a:gd name="connsiteX7" fmla="*/ 572773 w 1882134"/>
              <a:gd name="connsiteY7" fmla="*/ 1441246 h 1915580"/>
              <a:gd name="connsiteX8" fmla="*/ 644608 w 1882134"/>
              <a:gd name="connsiteY8" fmla="*/ 1550707 h 1915580"/>
              <a:gd name="connsiteX9" fmla="*/ 640375 w 1882134"/>
              <a:gd name="connsiteY9" fmla="*/ 1571429 h 1915580"/>
              <a:gd name="connsiteX10" fmla="*/ 865510 w 1882134"/>
              <a:gd name="connsiteY10" fmla="*/ 1701672 h 1915580"/>
              <a:gd name="connsiteX11" fmla="*/ 886716 w 1882134"/>
              <a:gd name="connsiteY11" fmla="*/ 1687534 h 1915580"/>
              <a:gd name="connsiteX12" fmla="*/ 933465 w 1882134"/>
              <a:gd name="connsiteY12" fmla="*/ 1678413 h 1915580"/>
              <a:gd name="connsiteX13" fmla="*/ 980215 w 1882134"/>
              <a:gd name="connsiteY13" fmla="*/ 1687962 h 1915580"/>
              <a:gd name="connsiteX14" fmla="*/ 997982 w 1882134"/>
              <a:gd name="connsiteY14" fmla="*/ 1700143 h 1915580"/>
              <a:gd name="connsiteX15" fmla="*/ 1212258 w 1882134"/>
              <a:gd name="connsiteY15" fmla="*/ 1576182 h 1915580"/>
              <a:gd name="connsiteX16" fmla="*/ 1210160 w 1882134"/>
              <a:gd name="connsiteY16" fmla="*/ 1565911 h 1915580"/>
              <a:gd name="connsiteX17" fmla="*/ 1283277 w 1882134"/>
              <a:gd name="connsiteY17" fmla="*/ 1456450 h 1915580"/>
              <a:gd name="connsiteX18" fmla="*/ 1298338 w 1882134"/>
              <a:gd name="connsiteY18" fmla="*/ 1453428 h 1915580"/>
              <a:gd name="connsiteX19" fmla="*/ 1298338 w 1882134"/>
              <a:gd name="connsiteY19" fmla="*/ 1189696 h 1915580"/>
              <a:gd name="connsiteX20" fmla="*/ 1292399 w 1882134"/>
              <a:gd name="connsiteY20" fmla="*/ 1188448 h 1915580"/>
              <a:gd name="connsiteX21" fmla="*/ 1219282 w 1882134"/>
              <a:gd name="connsiteY21" fmla="*/ 1079414 h 1915580"/>
              <a:gd name="connsiteX22" fmla="*/ 1223749 w 1882134"/>
              <a:gd name="connsiteY22" fmla="*/ 1057548 h 1915580"/>
              <a:gd name="connsiteX23" fmla="*/ 997965 w 1882134"/>
              <a:gd name="connsiteY23" fmla="*/ 926929 h 1915580"/>
              <a:gd name="connsiteX24" fmla="*/ 994296 w 1882134"/>
              <a:gd name="connsiteY24" fmla="*/ 929366 h 1915580"/>
              <a:gd name="connsiteX25" fmla="*/ 988000 w 1882134"/>
              <a:gd name="connsiteY25" fmla="*/ 935188 h 1915580"/>
              <a:gd name="connsiteX26" fmla="*/ 978749 w 1882134"/>
              <a:gd name="connsiteY26" fmla="*/ 939691 h 1915580"/>
              <a:gd name="connsiteX27" fmla="*/ 969810 w 1882134"/>
              <a:gd name="connsiteY27" fmla="*/ 945628 h 1915580"/>
              <a:gd name="connsiteX28" fmla="*/ 964268 w 1882134"/>
              <a:gd name="connsiteY28" fmla="*/ 946740 h 1915580"/>
              <a:gd name="connsiteX29" fmla="*/ 958437 w 1882134"/>
              <a:gd name="connsiteY29" fmla="*/ 949579 h 1915580"/>
              <a:gd name="connsiteX30" fmla="*/ 924343 w 1882134"/>
              <a:gd name="connsiteY30" fmla="*/ 954750 h 1915580"/>
              <a:gd name="connsiteX31" fmla="*/ 924343 w 1882134"/>
              <a:gd name="connsiteY31" fmla="*/ 954750 h 1915580"/>
              <a:gd name="connsiteX32" fmla="*/ 923835 w 1882134"/>
              <a:gd name="connsiteY32" fmla="*/ 954643 h 1915580"/>
              <a:gd name="connsiteX33" fmla="*/ 881110 w 1882134"/>
              <a:gd name="connsiteY33" fmla="*/ 945723 h 1915580"/>
              <a:gd name="connsiteX34" fmla="*/ 880997 w 1882134"/>
              <a:gd name="connsiteY34" fmla="*/ 945646 h 1915580"/>
              <a:gd name="connsiteX35" fmla="*/ 878876 w 1882134"/>
              <a:gd name="connsiteY35" fmla="*/ 945200 h 1915580"/>
              <a:gd name="connsiteX36" fmla="*/ 1285908 w 1882134"/>
              <a:gd name="connsiteY36" fmla="*/ 209454 h 1915580"/>
              <a:gd name="connsiteX37" fmla="*/ 1039711 w 1882134"/>
              <a:gd name="connsiteY37" fmla="*/ 351883 h 1915580"/>
              <a:gd name="connsiteX38" fmla="*/ 1042927 w 1882134"/>
              <a:gd name="connsiteY38" fmla="*/ 367913 h 1915580"/>
              <a:gd name="connsiteX39" fmla="*/ 1007580 w 1882134"/>
              <a:gd name="connsiteY39" fmla="*/ 452291 h 1915580"/>
              <a:gd name="connsiteX40" fmla="*/ 972994 w 1882134"/>
              <a:gd name="connsiteY40" fmla="*/ 475261 h 1915580"/>
              <a:gd name="connsiteX41" fmla="*/ 972994 w 1882134"/>
              <a:gd name="connsiteY41" fmla="*/ 608121 h 1915580"/>
              <a:gd name="connsiteX42" fmla="*/ 972994 w 1882134"/>
              <a:gd name="connsiteY42" fmla="*/ 728436 h 1915580"/>
              <a:gd name="connsiteX43" fmla="*/ 1008720 w 1882134"/>
              <a:gd name="connsiteY43" fmla="*/ 752929 h 1915580"/>
              <a:gd name="connsiteX44" fmla="*/ 1042927 w 1882134"/>
              <a:gd name="connsiteY44" fmla="*/ 836166 h 1915580"/>
              <a:gd name="connsiteX45" fmla="*/ 1038547 w 1882134"/>
              <a:gd name="connsiteY45" fmla="*/ 857606 h 1915580"/>
              <a:gd name="connsiteX46" fmla="*/ 1264627 w 1882134"/>
              <a:gd name="connsiteY46" fmla="*/ 988396 h 1915580"/>
              <a:gd name="connsiteX47" fmla="*/ 1292399 w 1882134"/>
              <a:gd name="connsiteY47" fmla="*/ 969952 h 1915580"/>
              <a:gd name="connsiteX48" fmla="*/ 1337865 w 1882134"/>
              <a:gd name="connsiteY48" fmla="*/ 960830 h 1915580"/>
              <a:gd name="connsiteX49" fmla="*/ 1384615 w 1882134"/>
              <a:gd name="connsiteY49" fmla="*/ 970380 h 1915580"/>
              <a:gd name="connsiteX50" fmla="*/ 1410990 w 1882134"/>
              <a:gd name="connsiteY50" fmla="*/ 988463 h 1915580"/>
              <a:gd name="connsiteX51" fmla="*/ 1650068 w 1882134"/>
              <a:gd name="connsiteY51" fmla="*/ 850153 h 1915580"/>
              <a:gd name="connsiteX52" fmla="*/ 1644966 w 1882134"/>
              <a:gd name="connsiteY52" fmla="*/ 824004 h 1915580"/>
              <a:gd name="connsiteX53" fmla="*/ 1680313 w 1882134"/>
              <a:gd name="connsiteY53" fmla="*/ 739627 h 1915580"/>
              <a:gd name="connsiteX54" fmla="*/ 1705780 w 1882134"/>
              <a:gd name="connsiteY54" fmla="*/ 722714 h 1915580"/>
              <a:gd name="connsiteX55" fmla="*/ 1705779 w 1882134"/>
              <a:gd name="connsiteY55" fmla="*/ 484271 h 1915580"/>
              <a:gd name="connsiteX56" fmla="*/ 1701598 w 1882134"/>
              <a:gd name="connsiteY56" fmla="*/ 483455 h 1915580"/>
              <a:gd name="connsiteX57" fmla="*/ 1629764 w 1882134"/>
              <a:gd name="connsiteY57" fmla="*/ 373993 h 1915580"/>
              <a:gd name="connsiteX58" fmla="*/ 1634464 w 1882134"/>
              <a:gd name="connsiteY58" fmla="*/ 350982 h 1915580"/>
              <a:gd name="connsiteX59" fmla="*/ 1412691 w 1882134"/>
              <a:gd name="connsiteY59" fmla="*/ 222683 h 1915580"/>
              <a:gd name="connsiteX60" fmla="*/ 1404617 w 1882134"/>
              <a:gd name="connsiteY60" fmla="*/ 228046 h 1915580"/>
              <a:gd name="connsiteX61" fmla="*/ 1359150 w 1882134"/>
              <a:gd name="connsiteY61" fmla="*/ 237167 h 1915580"/>
              <a:gd name="connsiteX62" fmla="*/ 1312401 w 1882134"/>
              <a:gd name="connsiteY62" fmla="*/ 227618 h 1915580"/>
              <a:gd name="connsiteX63" fmla="*/ 441920 w 1882134"/>
              <a:gd name="connsiteY63" fmla="*/ 226293 h 1915580"/>
              <a:gd name="connsiteX64" fmla="*/ 231909 w 1882134"/>
              <a:gd name="connsiteY64" fmla="*/ 347787 h 1915580"/>
              <a:gd name="connsiteX65" fmla="*/ 237167 w 1882134"/>
              <a:gd name="connsiteY65" fmla="*/ 373994 h 1915580"/>
              <a:gd name="connsiteX66" fmla="*/ 164050 w 1882134"/>
              <a:gd name="connsiteY66" fmla="*/ 483456 h 1915580"/>
              <a:gd name="connsiteX67" fmla="*/ 155071 w 1882134"/>
              <a:gd name="connsiteY67" fmla="*/ 485258 h 1915580"/>
              <a:gd name="connsiteX68" fmla="*/ 155071 w 1882134"/>
              <a:gd name="connsiteY68" fmla="*/ 740239 h 1915580"/>
              <a:gd name="connsiteX69" fmla="*/ 165333 w 1882134"/>
              <a:gd name="connsiteY69" fmla="*/ 742335 h 1915580"/>
              <a:gd name="connsiteX70" fmla="*/ 237167 w 1882134"/>
              <a:gd name="connsiteY70" fmla="*/ 851369 h 1915580"/>
              <a:gd name="connsiteX71" fmla="*/ 234601 w 1882134"/>
              <a:gd name="connsiteY71" fmla="*/ 863932 h 1915580"/>
              <a:gd name="connsiteX72" fmla="*/ 440781 w 1882134"/>
              <a:gd name="connsiteY72" fmla="*/ 983210 h 1915580"/>
              <a:gd name="connsiteX73" fmla="*/ 474477 w 1882134"/>
              <a:gd name="connsiteY73" fmla="*/ 960831 h 1915580"/>
              <a:gd name="connsiteX74" fmla="*/ 519943 w 1882134"/>
              <a:gd name="connsiteY74" fmla="*/ 951709 h 1915580"/>
              <a:gd name="connsiteX75" fmla="*/ 566693 w 1882134"/>
              <a:gd name="connsiteY75" fmla="*/ 961258 h 1915580"/>
              <a:gd name="connsiteX76" fmla="*/ 601190 w 1882134"/>
              <a:gd name="connsiteY76" fmla="*/ 984910 h 1915580"/>
              <a:gd name="connsiteX77" fmla="*/ 705420 w 1882134"/>
              <a:gd name="connsiteY77" fmla="*/ 924344 h 1915580"/>
              <a:gd name="connsiteX78" fmla="*/ 785942 w 1882134"/>
              <a:gd name="connsiteY78" fmla="*/ 878642 h 1915580"/>
              <a:gd name="connsiteX79" fmla="*/ 811567 w 1882134"/>
              <a:gd name="connsiteY79" fmla="*/ 863817 h 1915580"/>
              <a:gd name="connsiteX80" fmla="*/ 805759 w 1882134"/>
              <a:gd name="connsiteY80" fmla="*/ 836166 h 1915580"/>
              <a:gd name="connsiteX81" fmla="*/ 878876 w 1882134"/>
              <a:gd name="connsiteY81" fmla="*/ 726704 h 1915580"/>
              <a:gd name="connsiteX82" fmla="*/ 887857 w 1882134"/>
              <a:gd name="connsiteY82" fmla="*/ 724902 h 1915580"/>
              <a:gd name="connsiteX83" fmla="*/ 887857 w 1882134"/>
              <a:gd name="connsiteY83" fmla="*/ 602041 h 1915580"/>
              <a:gd name="connsiteX84" fmla="*/ 887857 w 1882134"/>
              <a:gd name="connsiteY84" fmla="*/ 479177 h 1915580"/>
              <a:gd name="connsiteX85" fmla="*/ 878877 w 1882134"/>
              <a:gd name="connsiteY85" fmla="*/ 477375 h 1915580"/>
              <a:gd name="connsiteX86" fmla="*/ 805760 w 1882134"/>
              <a:gd name="connsiteY86" fmla="*/ 367913 h 1915580"/>
              <a:gd name="connsiteX87" fmla="*/ 810313 w 1882134"/>
              <a:gd name="connsiteY87" fmla="*/ 345620 h 1915580"/>
              <a:gd name="connsiteX88" fmla="*/ 607514 w 1882134"/>
              <a:gd name="connsiteY88" fmla="*/ 228297 h 1915580"/>
              <a:gd name="connsiteX89" fmla="*/ 572440 w 1882134"/>
              <a:gd name="connsiteY89" fmla="*/ 252065 h 1915580"/>
              <a:gd name="connsiteX90" fmla="*/ 526305 w 1882134"/>
              <a:gd name="connsiteY90" fmla="*/ 261493 h 1915580"/>
              <a:gd name="connsiteX91" fmla="*/ 442371 w 1882134"/>
              <a:gd name="connsiteY91" fmla="*/ 226958 h 1915580"/>
              <a:gd name="connsiteX92" fmla="*/ 525745 w 1882134"/>
              <a:gd name="connsiteY92" fmla="*/ 24326 h 1915580"/>
              <a:gd name="connsiteX93" fmla="*/ 644609 w 1882134"/>
              <a:gd name="connsiteY93" fmla="*/ 142629 h 1915580"/>
              <a:gd name="connsiteX94" fmla="*/ 641709 w 1882134"/>
              <a:gd name="connsiteY94" fmla="*/ 157167 h 1915580"/>
              <a:gd name="connsiteX95" fmla="*/ 747989 w 1882134"/>
              <a:gd name="connsiteY95" fmla="*/ 218924 h 1915580"/>
              <a:gd name="connsiteX96" fmla="*/ 849541 w 1882134"/>
              <a:gd name="connsiteY96" fmla="*/ 277934 h 1915580"/>
              <a:gd name="connsiteX97" fmla="*/ 878877 w 1882134"/>
              <a:gd name="connsiteY97" fmla="*/ 258452 h 1915580"/>
              <a:gd name="connsiteX98" fmla="*/ 924343 w 1882134"/>
              <a:gd name="connsiteY98" fmla="*/ 249330 h 1915580"/>
              <a:gd name="connsiteX99" fmla="*/ 971093 w 1882134"/>
              <a:gd name="connsiteY99" fmla="*/ 258879 h 1915580"/>
              <a:gd name="connsiteX100" fmla="*/ 999784 w 1882134"/>
              <a:gd name="connsiteY100" fmla="*/ 278550 h 1915580"/>
              <a:gd name="connsiteX101" fmla="*/ 1112862 w 1882134"/>
              <a:gd name="connsiteY101" fmla="*/ 212843 h 1915580"/>
              <a:gd name="connsiteX102" fmla="*/ 1244810 w 1882134"/>
              <a:gd name="connsiteY102" fmla="*/ 139736 h 1915580"/>
              <a:gd name="connsiteX103" fmla="*/ 1240567 w 1882134"/>
              <a:gd name="connsiteY103" fmla="*/ 118583 h 1915580"/>
              <a:gd name="connsiteX104" fmla="*/ 1359150 w 1882134"/>
              <a:gd name="connsiteY104" fmla="*/ 0 h 1915580"/>
              <a:gd name="connsiteX105" fmla="*/ 1477734 w 1882134"/>
              <a:gd name="connsiteY105" fmla="*/ 118583 h 1915580"/>
              <a:gd name="connsiteX106" fmla="*/ 1468446 w 1882134"/>
              <a:gd name="connsiteY106" fmla="*/ 164056 h 1915580"/>
              <a:gd name="connsiteX107" fmla="*/ 1562871 w 1882134"/>
              <a:gd name="connsiteY107" fmla="*/ 218924 h 1915580"/>
              <a:gd name="connsiteX108" fmla="*/ 1674171 w 1882134"/>
              <a:gd name="connsiteY108" fmla="*/ 283599 h 1915580"/>
              <a:gd name="connsiteX109" fmla="*/ 1702880 w 1882134"/>
              <a:gd name="connsiteY109" fmla="*/ 264532 h 1915580"/>
              <a:gd name="connsiteX110" fmla="*/ 1748347 w 1882134"/>
              <a:gd name="connsiteY110" fmla="*/ 255410 h 1915580"/>
              <a:gd name="connsiteX111" fmla="*/ 1866931 w 1882134"/>
              <a:gd name="connsiteY111" fmla="*/ 373993 h 1915580"/>
              <a:gd name="connsiteX112" fmla="*/ 1793814 w 1882134"/>
              <a:gd name="connsiteY112" fmla="*/ 483456 h 1915580"/>
              <a:gd name="connsiteX113" fmla="*/ 1787876 w 1882134"/>
              <a:gd name="connsiteY113" fmla="*/ 484647 h 1915580"/>
              <a:gd name="connsiteX114" fmla="*/ 1787876 w 1882134"/>
              <a:gd name="connsiteY114" fmla="*/ 608121 h 1915580"/>
              <a:gd name="connsiteX115" fmla="*/ 1787876 w 1882134"/>
              <a:gd name="connsiteY115" fmla="*/ 710390 h 1915580"/>
              <a:gd name="connsiteX116" fmla="*/ 1810299 w 1882134"/>
              <a:gd name="connsiteY116" fmla="*/ 714970 h 1915580"/>
              <a:gd name="connsiteX117" fmla="*/ 1882134 w 1882134"/>
              <a:gd name="connsiteY117" fmla="*/ 824004 h 1915580"/>
              <a:gd name="connsiteX118" fmla="*/ 1763550 w 1882134"/>
              <a:gd name="connsiteY118" fmla="*/ 942588 h 1915580"/>
              <a:gd name="connsiteX119" fmla="*/ 1716800 w 1882134"/>
              <a:gd name="connsiteY119" fmla="*/ 933466 h 1915580"/>
              <a:gd name="connsiteX120" fmla="*/ 1696290 w 1882134"/>
              <a:gd name="connsiteY120" fmla="*/ 919792 h 1915580"/>
              <a:gd name="connsiteX121" fmla="*/ 1562871 w 1882134"/>
              <a:gd name="connsiteY121" fmla="*/ 997319 h 1915580"/>
              <a:gd name="connsiteX122" fmla="*/ 1452273 w 1882134"/>
              <a:gd name="connsiteY122" fmla="*/ 1058596 h 1915580"/>
              <a:gd name="connsiteX123" fmla="*/ 1456449 w 1882134"/>
              <a:gd name="connsiteY123" fmla="*/ 1079414 h 1915580"/>
              <a:gd name="connsiteX124" fmla="*/ 1383332 w 1882134"/>
              <a:gd name="connsiteY124" fmla="*/ 1188876 h 1915580"/>
              <a:gd name="connsiteX125" fmla="*/ 1380434 w 1882134"/>
              <a:gd name="connsiteY125" fmla="*/ 1189457 h 1915580"/>
              <a:gd name="connsiteX126" fmla="*/ 1380434 w 1882134"/>
              <a:gd name="connsiteY126" fmla="*/ 1316581 h 1915580"/>
              <a:gd name="connsiteX127" fmla="*/ 1380434 w 1882134"/>
              <a:gd name="connsiteY127" fmla="*/ 1459744 h 1915580"/>
              <a:gd name="connsiteX128" fmla="*/ 1413121 w 1882134"/>
              <a:gd name="connsiteY128" fmla="*/ 1481535 h 1915580"/>
              <a:gd name="connsiteX129" fmla="*/ 1447328 w 1882134"/>
              <a:gd name="connsiteY129" fmla="*/ 1565911 h 1915580"/>
              <a:gd name="connsiteX130" fmla="*/ 1328743 w 1882134"/>
              <a:gd name="connsiteY130" fmla="*/ 1684495 h 1915580"/>
              <a:gd name="connsiteX131" fmla="*/ 1283277 w 1882134"/>
              <a:gd name="connsiteY131" fmla="*/ 1675374 h 1915580"/>
              <a:gd name="connsiteX132" fmla="*/ 1245755 w 1882134"/>
              <a:gd name="connsiteY132" fmla="*/ 1650453 h 1915580"/>
              <a:gd name="connsiteX133" fmla="*/ 1152389 w 1882134"/>
              <a:gd name="connsiteY133" fmla="*/ 1702738 h 1915580"/>
              <a:gd name="connsiteX134" fmla="*/ 1045590 w 1882134"/>
              <a:gd name="connsiteY134" fmla="*/ 1764797 h 1915580"/>
              <a:gd name="connsiteX135" fmla="*/ 1052050 w 1882134"/>
              <a:gd name="connsiteY135" fmla="*/ 1796996 h 1915580"/>
              <a:gd name="connsiteX136" fmla="*/ 933465 w 1882134"/>
              <a:gd name="connsiteY136" fmla="*/ 1915580 h 1915580"/>
              <a:gd name="connsiteX137" fmla="*/ 814882 w 1882134"/>
              <a:gd name="connsiteY137" fmla="*/ 1796996 h 1915580"/>
              <a:gd name="connsiteX138" fmla="*/ 820094 w 1882134"/>
              <a:gd name="connsiteY138" fmla="*/ 1770286 h 1915580"/>
              <a:gd name="connsiteX139" fmla="*/ 705420 w 1882134"/>
              <a:gd name="connsiteY139" fmla="*/ 1702738 h 1915580"/>
              <a:gd name="connsiteX140" fmla="*/ 599803 w 1882134"/>
              <a:gd name="connsiteY140" fmla="*/ 1641366 h 1915580"/>
              <a:gd name="connsiteX141" fmla="*/ 571490 w 1882134"/>
              <a:gd name="connsiteY141" fmla="*/ 1660170 h 1915580"/>
              <a:gd name="connsiteX142" fmla="*/ 526023 w 1882134"/>
              <a:gd name="connsiteY142" fmla="*/ 1669292 h 1915580"/>
              <a:gd name="connsiteX143" fmla="*/ 407440 w 1882134"/>
              <a:gd name="connsiteY143" fmla="*/ 1550707 h 1915580"/>
              <a:gd name="connsiteX144" fmla="*/ 442787 w 1882134"/>
              <a:gd name="connsiteY144" fmla="*/ 1466331 h 1915580"/>
              <a:gd name="connsiteX145" fmla="*/ 480415 w 1882134"/>
              <a:gd name="connsiteY145" fmla="*/ 1441340 h 1915580"/>
              <a:gd name="connsiteX146" fmla="*/ 480415 w 1882134"/>
              <a:gd name="connsiteY146" fmla="*/ 1313541 h 1915580"/>
              <a:gd name="connsiteX147" fmla="*/ 480415 w 1882134"/>
              <a:gd name="connsiteY147" fmla="*/ 1180946 h 1915580"/>
              <a:gd name="connsiteX148" fmla="*/ 474477 w 1882134"/>
              <a:gd name="connsiteY148" fmla="*/ 1179755 h 1915580"/>
              <a:gd name="connsiteX149" fmla="*/ 401359 w 1882134"/>
              <a:gd name="connsiteY149" fmla="*/ 1070292 h 1915580"/>
              <a:gd name="connsiteX150" fmla="*/ 403715 w 1882134"/>
              <a:gd name="connsiteY150" fmla="*/ 1058760 h 1915580"/>
              <a:gd name="connsiteX151" fmla="*/ 297980 w 1882134"/>
              <a:gd name="connsiteY151" fmla="*/ 997319 h 1915580"/>
              <a:gd name="connsiteX152" fmla="*/ 197246 w 1882134"/>
              <a:gd name="connsiteY152" fmla="*/ 938785 h 1915580"/>
              <a:gd name="connsiteX153" fmla="*/ 164050 w 1882134"/>
              <a:gd name="connsiteY153" fmla="*/ 960831 h 1915580"/>
              <a:gd name="connsiteX154" fmla="*/ 118583 w 1882134"/>
              <a:gd name="connsiteY154" fmla="*/ 969953 h 1915580"/>
              <a:gd name="connsiteX155" fmla="*/ 0 w 1882134"/>
              <a:gd name="connsiteY155" fmla="*/ 851369 h 1915580"/>
              <a:gd name="connsiteX156" fmla="*/ 71834 w 1882134"/>
              <a:gd name="connsiteY156" fmla="*/ 741907 h 1915580"/>
              <a:gd name="connsiteX157" fmla="*/ 72975 w 1882134"/>
              <a:gd name="connsiteY157" fmla="*/ 741685 h 1915580"/>
              <a:gd name="connsiteX158" fmla="*/ 72975 w 1882134"/>
              <a:gd name="connsiteY158" fmla="*/ 608121 h 1915580"/>
              <a:gd name="connsiteX159" fmla="*/ 72975 w 1882134"/>
              <a:gd name="connsiteY159" fmla="*/ 483679 h 1915580"/>
              <a:gd name="connsiteX160" fmla="*/ 71834 w 1882134"/>
              <a:gd name="connsiteY160" fmla="*/ 483456 h 1915580"/>
              <a:gd name="connsiteX161" fmla="*/ 0 w 1882134"/>
              <a:gd name="connsiteY161" fmla="*/ 373994 h 1915580"/>
              <a:gd name="connsiteX162" fmla="*/ 118583 w 1882134"/>
              <a:gd name="connsiteY162" fmla="*/ 255410 h 1915580"/>
              <a:gd name="connsiteX163" fmla="*/ 165333 w 1882134"/>
              <a:gd name="connsiteY163" fmla="*/ 264960 h 1915580"/>
              <a:gd name="connsiteX164" fmla="*/ 189840 w 1882134"/>
              <a:gd name="connsiteY164" fmla="*/ 281762 h 1915580"/>
              <a:gd name="connsiteX165" fmla="*/ 297980 w 1882134"/>
              <a:gd name="connsiteY165" fmla="*/ 218924 h 1915580"/>
              <a:gd name="connsiteX166" fmla="*/ 409656 w 1882134"/>
              <a:gd name="connsiteY166" fmla="*/ 154031 h 1915580"/>
              <a:gd name="connsiteX167" fmla="*/ 407441 w 1882134"/>
              <a:gd name="connsiteY167" fmla="*/ 143189 h 1915580"/>
              <a:gd name="connsiteX168" fmla="*/ 525745 w 1882134"/>
              <a:gd name="connsiteY168" fmla="*/ 24326 h 1915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Lst>
            <a:rect l="l" t="t" r="r" b="b"/>
            <a:pathLst>
              <a:path w="1882134" h="1915580">
                <a:moveTo>
                  <a:pt x="859940" y="932267"/>
                </a:moveTo>
                <a:lnTo>
                  <a:pt x="747989" y="997319"/>
                </a:lnTo>
                <a:lnTo>
                  <a:pt x="636844" y="1061903"/>
                </a:lnTo>
                <a:lnTo>
                  <a:pt x="638527" y="1070293"/>
                </a:lnTo>
                <a:cubicBezTo>
                  <a:pt x="638527" y="1120463"/>
                  <a:pt x="607741" y="1162081"/>
                  <a:pt x="565410" y="1179755"/>
                </a:cubicBezTo>
                <a:lnTo>
                  <a:pt x="562511" y="1180336"/>
                </a:lnTo>
                <a:lnTo>
                  <a:pt x="562511" y="1439244"/>
                </a:lnTo>
                <a:lnTo>
                  <a:pt x="572773" y="1441246"/>
                </a:lnTo>
                <a:cubicBezTo>
                  <a:pt x="615532" y="1458919"/>
                  <a:pt x="644608" y="1500537"/>
                  <a:pt x="644608" y="1550707"/>
                </a:cubicBezTo>
                <a:lnTo>
                  <a:pt x="640375" y="1571429"/>
                </a:lnTo>
                <a:lnTo>
                  <a:pt x="865510" y="1701672"/>
                </a:lnTo>
                <a:lnTo>
                  <a:pt x="886716" y="1687534"/>
                </a:lnTo>
                <a:cubicBezTo>
                  <a:pt x="900969" y="1681643"/>
                  <a:pt x="916742" y="1678413"/>
                  <a:pt x="933465" y="1678413"/>
                </a:cubicBezTo>
                <a:cubicBezTo>
                  <a:pt x="950189" y="1678413"/>
                  <a:pt x="965962" y="1681833"/>
                  <a:pt x="980215" y="1687962"/>
                </a:cubicBezTo>
                <a:lnTo>
                  <a:pt x="997982" y="1700143"/>
                </a:lnTo>
                <a:lnTo>
                  <a:pt x="1212258" y="1576182"/>
                </a:lnTo>
                <a:lnTo>
                  <a:pt x="1210160" y="1565911"/>
                </a:lnTo>
                <a:cubicBezTo>
                  <a:pt x="1210160" y="1515742"/>
                  <a:pt x="1240946" y="1474123"/>
                  <a:pt x="1283277" y="1456450"/>
                </a:cubicBezTo>
                <a:lnTo>
                  <a:pt x="1298338" y="1453428"/>
                </a:lnTo>
                <a:lnTo>
                  <a:pt x="1298338" y="1189696"/>
                </a:lnTo>
                <a:lnTo>
                  <a:pt x="1292399" y="1188448"/>
                </a:lnTo>
                <a:cubicBezTo>
                  <a:pt x="1250068" y="1170062"/>
                  <a:pt x="1219282" y="1127303"/>
                  <a:pt x="1219282" y="1079414"/>
                </a:cubicBezTo>
                <a:lnTo>
                  <a:pt x="1223749" y="1057548"/>
                </a:lnTo>
                <a:lnTo>
                  <a:pt x="997965" y="926929"/>
                </a:lnTo>
                <a:lnTo>
                  <a:pt x="994296" y="929366"/>
                </a:lnTo>
                <a:lnTo>
                  <a:pt x="988000" y="935188"/>
                </a:lnTo>
                <a:lnTo>
                  <a:pt x="978749" y="939691"/>
                </a:lnTo>
                <a:lnTo>
                  <a:pt x="969810" y="945628"/>
                </a:lnTo>
                <a:lnTo>
                  <a:pt x="964268" y="946740"/>
                </a:lnTo>
                <a:lnTo>
                  <a:pt x="958437" y="949579"/>
                </a:lnTo>
                <a:cubicBezTo>
                  <a:pt x="947754" y="952933"/>
                  <a:pt x="936316" y="954750"/>
                  <a:pt x="924343" y="954750"/>
                </a:cubicBezTo>
                <a:lnTo>
                  <a:pt x="924343" y="954750"/>
                </a:lnTo>
                <a:lnTo>
                  <a:pt x="923835" y="954643"/>
                </a:lnTo>
                <a:lnTo>
                  <a:pt x="881110" y="945723"/>
                </a:lnTo>
                <a:lnTo>
                  <a:pt x="880997" y="945646"/>
                </a:lnTo>
                <a:lnTo>
                  <a:pt x="878876" y="945200"/>
                </a:lnTo>
                <a:close/>
                <a:moveTo>
                  <a:pt x="1285908" y="209454"/>
                </a:moveTo>
                <a:lnTo>
                  <a:pt x="1039711" y="351883"/>
                </a:lnTo>
                <a:lnTo>
                  <a:pt x="1042927" y="367913"/>
                </a:lnTo>
                <a:cubicBezTo>
                  <a:pt x="1042927" y="401360"/>
                  <a:pt x="1029244" y="431006"/>
                  <a:pt x="1007580" y="452291"/>
                </a:cubicBezTo>
                <a:lnTo>
                  <a:pt x="972994" y="475261"/>
                </a:lnTo>
                <a:lnTo>
                  <a:pt x="972994" y="608121"/>
                </a:lnTo>
                <a:lnTo>
                  <a:pt x="972994" y="728436"/>
                </a:lnTo>
                <a:lnTo>
                  <a:pt x="1008720" y="752929"/>
                </a:lnTo>
                <a:cubicBezTo>
                  <a:pt x="1030004" y="774594"/>
                  <a:pt x="1042927" y="804239"/>
                  <a:pt x="1042927" y="836166"/>
                </a:cubicBezTo>
                <a:lnTo>
                  <a:pt x="1038547" y="857606"/>
                </a:lnTo>
                <a:lnTo>
                  <a:pt x="1264627" y="988396"/>
                </a:lnTo>
                <a:lnTo>
                  <a:pt x="1292399" y="969952"/>
                </a:lnTo>
                <a:cubicBezTo>
                  <a:pt x="1306509" y="964061"/>
                  <a:pt x="1321902" y="960830"/>
                  <a:pt x="1337865" y="960830"/>
                </a:cubicBezTo>
                <a:cubicBezTo>
                  <a:pt x="1354588" y="960830"/>
                  <a:pt x="1370362" y="964251"/>
                  <a:pt x="1384615" y="970380"/>
                </a:cubicBezTo>
                <a:lnTo>
                  <a:pt x="1410990" y="988463"/>
                </a:lnTo>
                <a:lnTo>
                  <a:pt x="1650068" y="850153"/>
                </a:lnTo>
                <a:lnTo>
                  <a:pt x="1644966" y="824004"/>
                </a:lnTo>
                <a:cubicBezTo>
                  <a:pt x="1644966" y="790557"/>
                  <a:pt x="1658649" y="760911"/>
                  <a:pt x="1680313" y="739627"/>
                </a:cubicBezTo>
                <a:lnTo>
                  <a:pt x="1705780" y="722714"/>
                </a:lnTo>
                <a:lnTo>
                  <a:pt x="1705779" y="484271"/>
                </a:lnTo>
                <a:lnTo>
                  <a:pt x="1701598" y="483455"/>
                </a:lnTo>
                <a:cubicBezTo>
                  <a:pt x="1658839" y="465782"/>
                  <a:pt x="1629764" y="424164"/>
                  <a:pt x="1629764" y="373993"/>
                </a:cubicBezTo>
                <a:lnTo>
                  <a:pt x="1634464" y="350982"/>
                </a:lnTo>
                <a:lnTo>
                  <a:pt x="1412691" y="222683"/>
                </a:lnTo>
                <a:lnTo>
                  <a:pt x="1404617" y="228046"/>
                </a:lnTo>
                <a:cubicBezTo>
                  <a:pt x="1390507" y="233937"/>
                  <a:pt x="1375113" y="237167"/>
                  <a:pt x="1359150" y="237167"/>
                </a:cubicBezTo>
                <a:cubicBezTo>
                  <a:pt x="1342427" y="237167"/>
                  <a:pt x="1326653" y="233747"/>
                  <a:pt x="1312401" y="227618"/>
                </a:cubicBezTo>
                <a:close/>
                <a:moveTo>
                  <a:pt x="441920" y="226293"/>
                </a:moveTo>
                <a:lnTo>
                  <a:pt x="231909" y="347787"/>
                </a:lnTo>
                <a:lnTo>
                  <a:pt x="237167" y="373994"/>
                </a:lnTo>
                <a:cubicBezTo>
                  <a:pt x="237167" y="424164"/>
                  <a:pt x="206381" y="465783"/>
                  <a:pt x="164050" y="483456"/>
                </a:cubicBezTo>
                <a:lnTo>
                  <a:pt x="155071" y="485258"/>
                </a:lnTo>
                <a:lnTo>
                  <a:pt x="155071" y="740239"/>
                </a:lnTo>
                <a:lnTo>
                  <a:pt x="165333" y="742335"/>
                </a:lnTo>
                <a:cubicBezTo>
                  <a:pt x="208092" y="760721"/>
                  <a:pt x="237168" y="803479"/>
                  <a:pt x="237167" y="851369"/>
                </a:cubicBezTo>
                <a:lnTo>
                  <a:pt x="234601" y="863932"/>
                </a:lnTo>
                <a:lnTo>
                  <a:pt x="440781" y="983210"/>
                </a:lnTo>
                <a:lnTo>
                  <a:pt x="474477" y="960831"/>
                </a:lnTo>
                <a:cubicBezTo>
                  <a:pt x="488587" y="954940"/>
                  <a:pt x="503980" y="951709"/>
                  <a:pt x="519943" y="951709"/>
                </a:cubicBezTo>
                <a:cubicBezTo>
                  <a:pt x="536667" y="951709"/>
                  <a:pt x="552440" y="955130"/>
                  <a:pt x="566693" y="961258"/>
                </a:cubicBezTo>
                <a:lnTo>
                  <a:pt x="601190" y="984910"/>
                </a:lnTo>
                <a:lnTo>
                  <a:pt x="705420" y="924344"/>
                </a:lnTo>
                <a:lnTo>
                  <a:pt x="785942" y="878642"/>
                </a:lnTo>
                <a:lnTo>
                  <a:pt x="811567" y="863817"/>
                </a:lnTo>
                <a:lnTo>
                  <a:pt x="805759" y="836166"/>
                </a:lnTo>
                <a:cubicBezTo>
                  <a:pt x="805759" y="785996"/>
                  <a:pt x="836545" y="744378"/>
                  <a:pt x="878876" y="726704"/>
                </a:cubicBezTo>
                <a:lnTo>
                  <a:pt x="887857" y="724902"/>
                </a:lnTo>
                <a:lnTo>
                  <a:pt x="887857" y="602041"/>
                </a:lnTo>
                <a:lnTo>
                  <a:pt x="887857" y="479177"/>
                </a:lnTo>
                <a:lnTo>
                  <a:pt x="878877" y="477375"/>
                </a:lnTo>
                <a:cubicBezTo>
                  <a:pt x="836546" y="459702"/>
                  <a:pt x="805760" y="418084"/>
                  <a:pt x="805760" y="367913"/>
                </a:cubicBezTo>
                <a:lnTo>
                  <a:pt x="810313" y="345620"/>
                </a:lnTo>
                <a:lnTo>
                  <a:pt x="607514" y="228297"/>
                </a:lnTo>
                <a:lnTo>
                  <a:pt x="572440" y="252065"/>
                </a:lnTo>
                <a:cubicBezTo>
                  <a:pt x="558268" y="258099"/>
                  <a:pt x="542678" y="261454"/>
                  <a:pt x="526305" y="261493"/>
                </a:cubicBezTo>
                <a:cubicBezTo>
                  <a:pt x="493559" y="261570"/>
                  <a:pt x="463882" y="248367"/>
                  <a:pt x="442371" y="226958"/>
                </a:cubicBezTo>
                <a:close/>
                <a:moveTo>
                  <a:pt x="525745" y="24326"/>
                </a:moveTo>
                <a:cubicBezTo>
                  <a:pt x="591236" y="24171"/>
                  <a:pt x="644453" y="77137"/>
                  <a:pt x="644609" y="142629"/>
                </a:cubicBezTo>
                <a:lnTo>
                  <a:pt x="641709" y="157167"/>
                </a:lnTo>
                <a:lnTo>
                  <a:pt x="747989" y="218924"/>
                </a:lnTo>
                <a:lnTo>
                  <a:pt x="849541" y="277934"/>
                </a:lnTo>
                <a:lnTo>
                  <a:pt x="878877" y="258452"/>
                </a:lnTo>
                <a:cubicBezTo>
                  <a:pt x="892987" y="252560"/>
                  <a:pt x="908380" y="249330"/>
                  <a:pt x="924343" y="249330"/>
                </a:cubicBezTo>
                <a:cubicBezTo>
                  <a:pt x="941066" y="249330"/>
                  <a:pt x="956840" y="252750"/>
                  <a:pt x="971093" y="258879"/>
                </a:cubicBezTo>
                <a:lnTo>
                  <a:pt x="999784" y="278550"/>
                </a:lnTo>
                <a:lnTo>
                  <a:pt x="1112862" y="212843"/>
                </a:lnTo>
                <a:lnTo>
                  <a:pt x="1244810" y="139736"/>
                </a:lnTo>
                <a:lnTo>
                  <a:pt x="1240567" y="118583"/>
                </a:lnTo>
                <a:cubicBezTo>
                  <a:pt x="1240566" y="51690"/>
                  <a:pt x="1295297" y="0"/>
                  <a:pt x="1359150" y="0"/>
                </a:cubicBezTo>
                <a:cubicBezTo>
                  <a:pt x="1426044" y="0"/>
                  <a:pt x="1477734" y="54731"/>
                  <a:pt x="1477734" y="118583"/>
                </a:cubicBezTo>
                <a:lnTo>
                  <a:pt x="1468446" y="164056"/>
                </a:lnTo>
                <a:lnTo>
                  <a:pt x="1562871" y="218924"/>
                </a:lnTo>
                <a:lnTo>
                  <a:pt x="1674171" y="283599"/>
                </a:lnTo>
                <a:lnTo>
                  <a:pt x="1702880" y="264532"/>
                </a:lnTo>
                <a:cubicBezTo>
                  <a:pt x="1716991" y="258640"/>
                  <a:pt x="1732384" y="255410"/>
                  <a:pt x="1748347" y="255410"/>
                </a:cubicBezTo>
                <a:cubicBezTo>
                  <a:pt x="1815241" y="255410"/>
                  <a:pt x="1866931" y="310141"/>
                  <a:pt x="1866931" y="373993"/>
                </a:cubicBezTo>
                <a:cubicBezTo>
                  <a:pt x="1866931" y="424164"/>
                  <a:pt x="1836145" y="465782"/>
                  <a:pt x="1793814" y="483456"/>
                </a:cubicBezTo>
                <a:lnTo>
                  <a:pt x="1787876" y="484647"/>
                </a:lnTo>
                <a:lnTo>
                  <a:pt x="1787876" y="608121"/>
                </a:lnTo>
                <a:lnTo>
                  <a:pt x="1787876" y="710390"/>
                </a:lnTo>
                <a:lnTo>
                  <a:pt x="1810299" y="714970"/>
                </a:lnTo>
                <a:cubicBezTo>
                  <a:pt x="1853058" y="733356"/>
                  <a:pt x="1882134" y="776115"/>
                  <a:pt x="1882134" y="824004"/>
                </a:cubicBezTo>
                <a:cubicBezTo>
                  <a:pt x="1882134" y="890898"/>
                  <a:pt x="1827403" y="942588"/>
                  <a:pt x="1763550" y="942588"/>
                </a:cubicBezTo>
                <a:cubicBezTo>
                  <a:pt x="1746826" y="942588"/>
                  <a:pt x="1731053" y="939357"/>
                  <a:pt x="1716800" y="933466"/>
                </a:cubicBezTo>
                <a:lnTo>
                  <a:pt x="1696290" y="919792"/>
                </a:lnTo>
                <a:lnTo>
                  <a:pt x="1562871" y="997319"/>
                </a:lnTo>
                <a:lnTo>
                  <a:pt x="1452273" y="1058596"/>
                </a:lnTo>
                <a:lnTo>
                  <a:pt x="1456449" y="1079414"/>
                </a:lnTo>
                <a:cubicBezTo>
                  <a:pt x="1456450" y="1129584"/>
                  <a:pt x="1425663" y="1171202"/>
                  <a:pt x="1383332" y="1188876"/>
                </a:cubicBezTo>
                <a:lnTo>
                  <a:pt x="1380434" y="1189457"/>
                </a:lnTo>
                <a:lnTo>
                  <a:pt x="1380434" y="1316581"/>
                </a:lnTo>
                <a:lnTo>
                  <a:pt x="1380434" y="1459744"/>
                </a:lnTo>
                <a:lnTo>
                  <a:pt x="1413121" y="1481535"/>
                </a:lnTo>
                <a:cubicBezTo>
                  <a:pt x="1434405" y="1502819"/>
                  <a:pt x="1447327" y="1532465"/>
                  <a:pt x="1447328" y="1565911"/>
                </a:cubicBezTo>
                <a:cubicBezTo>
                  <a:pt x="1447328" y="1632805"/>
                  <a:pt x="1392597" y="1684495"/>
                  <a:pt x="1328743" y="1684495"/>
                </a:cubicBezTo>
                <a:cubicBezTo>
                  <a:pt x="1312780" y="1684496"/>
                  <a:pt x="1297387" y="1681265"/>
                  <a:pt x="1283277" y="1675374"/>
                </a:cubicBezTo>
                <a:lnTo>
                  <a:pt x="1245755" y="1650453"/>
                </a:lnTo>
                <a:lnTo>
                  <a:pt x="1152389" y="1702738"/>
                </a:lnTo>
                <a:lnTo>
                  <a:pt x="1045590" y="1764797"/>
                </a:lnTo>
                <a:lnTo>
                  <a:pt x="1052050" y="1796996"/>
                </a:lnTo>
                <a:cubicBezTo>
                  <a:pt x="1052050" y="1863890"/>
                  <a:pt x="997319" y="1915580"/>
                  <a:pt x="933465" y="1915580"/>
                </a:cubicBezTo>
                <a:cubicBezTo>
                  <a:pt x="869613" y="1915580"/>
                  <a:pt x="814882" y="1860849"/>
                  <a:pt x="814882" y="1796996"/>
                </a:cubicBezTo>
                <a:lnTo>
                  <a:pt x="820094" y="1770286"/>
                </a:lnTo>
                <a:lnTo>
                  <a:pt x="705420" y="1702738"/>
                </a:lnTo>
                <a:lnTo>
                  <a:pt x="599803" y="1641366"/>
                </a:lnTo>
                <a:lnTo>
                  <a:pt x="571490" y="1660170"/>
                </a:lnTo>
                <a:cubicBezTo>
                  <a:pt x="557380" y="1666061"/>
                  <a:pt x="541987" y="1669291"/>
                  <a:pt x="526023" y="1669292"/>
                </a:cubicBezTo>
                <a:cubicBezTo>
                  <a:pt x="462171" y="1669292"/>
                  <a:pt x="407440" y="1617602"/>
                  <a:pt x="407440" y="1550707"/>
                </a:cubicBezTo>
                <a:cubicBezTo>
                  <a:pt x="407440" y="1517261"/>
                  <a:pt x="421123" y="1487615"/>
                  <a:pt x="442787" y="1466331"/>
                </a:cubicBezTo>
                <a:lnTo>
                  <a:pt x="480415" y="1441340"/>
                </a:lnTo>
                <a:lnTo>
                  <a:pt x="480415" y="1313541"/>
                </a:lnTo>
                <a:lnTo>
                  <a:pt x="480415" y="1180946"/>
                </a:lnTo>
                <a:lnTo>
                  <a:pt x="474477" y="1179755"/>
                </a:lnTo>
                <a:cubicBezTo>
                  <a:pt x="432146" y="1162081"/>
                  <a:pt x="401359" y="1120463"/>
                  <a:pt x="401359" y="1070292"/>
                </a:cubicBezTo>
                <a:lnTo>
                  <a:pt x="403715" y="1058760"/>
                </a:lnTo>
                <a:lnTo>
                  <a:pt x="297980" y="997319"/>
                </a:lnTo>
                <a:lnTo>
                  <a:pt x="197246" y="938785"/>
                </a:lnTo>
                <a:lnTo>
                  <a:pt x="164050" y="960831"/>
                </a:lnTo>
                <a:cubicBezTo>
                  <a:pt x="149940" y="966723"/>
                  <a:pt x="134547" y="969953"/>
                  <a:pt x="118583" y="969953"/>
                </a:cubicBezTo>
                <a:cubicBezTo>
                  <a:pt x="51690" y="969953"/>
                  <a:pt x="0" y="915222"/>
                  <a:pt x="0" y="851369"/>
                </a:cubicBezTo>
                <a:cubicBezTo>
                  <a:pt x="0" y="801199"/>
                  <a:pt x="29076" y="759581"/>
                  <a:pt x="71834" y="741907"/>
                </a:cubicBezTo>
                <a:lnTo>
                  <a:pt x="72975" y="741685"/>
                </a:lnTo>
                <a:lnTo>
                  <a:pt x="72975" y="608121"/>
                </a:lnTo>
                <a:lnTo>
                  <a:pt x="72975" y="483679"/>
                </a:lnTo>
                <a:lnTo>
                  <a:pt x="71834" y="483456"/>
                </a:lnTo>
                <a:cubicBezTo>
                  <a:pt x="29076" y="465783"/>
                  <a:pt x="0" y="424164"/>
                  <a:pt x="0" y="373994"/>
                </a:cubicBezTo>
                <a:cubicBezTo>
                  <a:pt x="0" y="310141"/>
                  <a:pt x="51690" y="255410"/>
                  <a:pt x="118583" y="255410"/>
                </a:cubicBezTo>
                <a:cubicBezTo>
                  <a:pt x="135307" y="255410"/>
                  <a:pt x="151080" y="258831"/>
                  <a:pt x="165333" y="264960"/>
                </a:cubicBezTo>
                <a:lnTo>
                  <a:pt x="189840" y="281762"/>
                </a:lnTo>
                <a:lnTo>
                  <a:pt x="297980" y="218924"/>
                </a:lnTo>
                <a:lnTo>
                  <a:pt x="409656" y="154031"/>
                </a:lnTo>
                <a:lnTo>
                  <a:pt x="407441" y="143189"/>
                </a:lnTo>
                <a:cubicBezTo>
                  <a:pt x="407286" y="77697"/>
                  <a:pt x="460252" y="24480"/>
                  <a:pt x="525745" y="24326"/>
                </a:cubicBezTo>
                <a:close/>
              </a:path>
            </a:pathLst>
          </a:custGeom>
          <a:solidFill>
            <a:schemeClr val="bg2">
              <a:lumMod val="50000"/>
              <a:alpha val="20000"/>
            </a:schemeClr>
          </a:solidFill>
          <a:ln w="43323" cap="flat">
            <a:noFill/>
            <a:prstDash val="solid"/>
            <a:miter/>
          </a:ln>
        </p:spPr>
        <p:txBody>
          <a:bodyPr anchor="ctr"/>
          <a:lstStyle/>
          <a:p>
            <a:pPr>
              <a:defRPr/>
            </a:pPr>
            <a:endParaRPr lang="en-US"/>
          </a:p>
        </p:txBody>
      </p:sp>
      <p:sp>
        <p:nvSpPr>
          <p:cNvPr id="21" name="Freeform: Shape 382">
            <a:extLst>
              <a:ext uri="{FF2B5EF4-FFF2-40B4-BE49-F238E27FC236}">
                <a16:creationId xmlns:a16="http://schemas.microsoft.com/office/drawing/2014/main" id="{2646D806-828F-7345-8172-271F05256BE2}"/>
              </a:ext>
            </a:extLst>
          </p:cNvPr>
          <p:cNvSpPr/>
          <p:nvPr/>
        </p:nvSpPr>
        <p:spPr>
          <a:xfrm rot="19743079">
            <a:off x="10683875" y="1743075"/>
            <a:ext cx="1457325" cy="1482725"/>
          </a:xfrm>
          <a:custGeom>
            <a:avLst/>
            <a:gdLst>
              <a:gd name="connsiteX0" fmla="*/ 859940 w 1882134"/>
              <a:gd name="connsiteY0" fmla="*/ 932267 h 1915580"/>
              <a:gd name="connsiteX1" fmla="*/ 747989 w 1882134"/>
              <a:gd name="connsiteY1" fmla="*/ 997319 h 1915580"/>
              <a:gd name="connsiteX2" fmla="*/ 636844 w 1882134"/>
              <a:gd name="connsiteY2" fmla="*/ 1061903 h 1915580"/>
              <a:gd name="connsiteX3" fmla="*/ 638527 w 1882134"/>
              <a:gd name="connsiteY3" fmla="*/ 1070293 h 1915580"/>
              <a:gd name="connsiteX4" fmla="*/ 565410 w 1882134"/>
              <a:gd name="connsiteY4" fmla="*/ 1179755 h 1915580"/>
              <a:gd name="connsiteX5" fmla="*/ 562511 w 1882134"/>
              <a:gd name="connsiteY5" fmla="*/ 1180336 h 1915580"/>
              <a:gd name="connsiteX6" fmla="*/ 562511 w 1882134"/>
              <a:gd name="connsiteY6" fmla="*/ 1439244 h 1915580"/>
              <a:gd name="connsiteX7" fmla="*/ 572773 w 1882134"/>
              <a:gd name="connsiteY7" fmla="*/ 1441246 h 1915580"/>
              <a:gd name="connsiteX8" fmla="*/ 644608 w 1882134"/>
              <a:gd name="connsiteY8" fmla="*/ 1550707 h 1915580"/>
              <a:gd name="connsiteX9" fmla="*/ 640375 w 1882134"/>
              <a:gd name="connsiteY9" fmla="*/ 1571429 h 1915580"/>
              <a:gd name="connsiteX10" fmla="*/ 865510 w 1882134"/>
              <a:gd name="connsiteY10" fmla="*/ 1701672 h 1915580"/>
              <a:gd name="connsiteX11" fmla="*/ 886716 w 1882134"/>
              <a:gd name="connsiteY11" fmla="*/ 1687534 h 1915580"/>
              <a:gd name="connsiteX12" fmla="*/ 933465 w 1882134"/>
              <a:gd name="connsiteY12" fmla="*/ 1678413 h 1915580"/>
              <a:gd name="connsiteX13" fmla="*/ 980215 w 1882134"/>
              <a:gd name="connsiteY13" fmla="*/ 1687962 h 1915580"/>
              <a:gd name="connsiteX14" fmla="*/ 997982 w 1882134"/>
              <a:gd name="connsiteY14" fmla="*/ 1700143 h 1915580"/>
              <a:gd name="connsiteX15" fmla="*/ 1212258 w 1882134"/>
              <a:gd name="connsiteY15" fmla="*/ 1576182 h 1915580"/>
              <a:gd name="connsiteX16" fmla="*/ 1210160 w 1882134"/>
              <a:gd name="connsiteY16" fmla="*/ 1565911 h 1915580"/>
              <a:gd name="connsiteX17" fmla="*/ 1283277 w 1882134"/>
              <a:gd name="connsiteY17" fmla="*/ 1456450 h 1915580"/>
              <a:gd name="connsiteX18" fmla="*/ 1298338 w 1882134"/>
              <a:gd name="connsiteY18" fmla="*/ 1453428 h 1915580"/>
              <a:gd name="connsiteX19" fmla="*/ 1298338 w 1882134"/>
              <a:gd name="connsiteY19" fmla="*/ 1189696 h 1915580"/>
              <a:gd name="connsiteX20" fmla="*/ 1292399 w 1882134"/>
              <a:gd name="connsiteY20" fmla="*/ 1188448 h 1915580"/>
              <a:gd name="connsiteX21" fmla="*/ 1219282 w 1882134"/>
              <a:gd name="connsiteY21" fmla="*/ 1079414 h 1915580"/>
              <a:gd name="connsiteX22" fmla="*/ 1223749 w 1882134"/>
              <a:gd name="connsiteY22" fmla="*/ 1057548 h 1915580"/>
              <a:gd name="connsiteX23" fmla="*/ 997965 w 1882134"/>
              <a:gd name="connsiteY23" fmla="*/ 926929 h 1915580"/>
              <a:gd name="connsiteX24" fmla="*/ 994296 w 1882134"/>
              <a:gd name="connsiteY24" fmla="*/ 929366 h 1915580"/>
              <a:gd name="connsiteX25" fmla="*/ 988000 w 1882134"/>
              <a:gd name="connsiteY25" fmla="*/ 935188 h 1915580"/>
              <a:gd name="connsiteX26" fmla="*/ 978749 w 1882134"/>
              <a:gd name="connsiteY26" fmla="*/ 939691 h 1915580"/>
              <a:gd name="connsiteX27" fmla="*/ 969810 w 1882134"/>
              <a:gd name="connsiteY27" fmla="*/ 945628 h 1915580"/>
              <a:gd name="connsiteX28" fmla="*/ 964268 w 1882134"/>
              <a:gd name="connsiteY28" fmla="*/ 946740 h 1915580"/>
              <a:gd name="connsiteX29" fmla="*/ 958437 w 1882134"/>
              <a:gd name="connsiteY29" fmla="*/ 949579 h 1915580"/>
              <a:gd name="connsiteX30" fmla="*/ 924343 w 1882134"/>
              <a:gd name="connsiteY30" fmla="*/ 954750 h 1915580"/>
              <a:gd name="connsiteX31" fmla="*/ 924343 w 1882134"/>
              <a:gd name="connsiteY31" fmla="*/ 954750 h 1915580"/>
              <a:gd name="connsiteX32" fmla="*/ 923835 w 1882134"/>
              <a:gd name="connsiteY32" fmla="*/ 954643 h 1915580"/>
              <a:gd name="connsiteX33" fmla="*/ 881110 w 1882134"/>
              <a:gd name="connsiteY33" fmla="*/ 945723 h 1915580"/>
              <a:gd name="connsiteX34" fmla="*/ 880997 w 1882134"/>
              <a:gd name="connsiteY34" fmla="*/ 945646 h 1915580"/>
              <a:gd name="connsiteX35" fmla="*/ 878876 w 1882134"/>
              <a:gd name="connsiteY35" fmla="*/ 945200 h 1915580"/>
              <a:gd name="connsiteX36" fmla="*/ 1285908 w 1882134"/>
              <a:gd name="connsiteY36" fmla="*/ 209454 h 1915580"/>
              <a:gd name="connsiteX37" fmla="*/ 1039711 w 1882134"/>
              <a:gd name="connsiteY37" fmla="*/ 351883 h 1915580"/>
              <a:gd name="connsiteX38" fmla="*/ 1042927 w 1882134"/>
              <a:gd name="connsiteY38" fmla="*/ 367913 h 1915580"/>
              <a:gd name="connsiteX39" fmla="*/ 1007580 w 1882134"/>
              <a:gd name="connsiteY39" fmla="*/ 452291 h 1915580"/>
              <a:gd name="connsiteX40" fmla="*/ 972994 w 1882134"/>
              <a:gd name="connsiteY40" fmla="*/ 475261 h 1915580"/>
              <a:gd name="connsiteX41" fmla="*/ 972994 w 1882134"/>
              <a:gd name="connsiteY41" fmla="*/ 608121 h 1915580"/>
              <a:gd name="connsiteX42" fmla="*/ 972994 w 1882134"/>
              <a:gd name="connsiteY42" fmla="*/ 728436 h 1915580"/>
              <a:gd name="connsiteX43" fmla="*/ 1008720 w 1882134"/>
              <a:gd name="connsiteY43" fmla="*/ 752929 h 1915580"/>
              <a:gd name="connsiteX44" fmla="*/ 1042927 w 1882134"/>
              <a:gd name="connsiteY44" fmla="*/ 836166 h 1915580"/>
              <a:gd name="connsiteX45" fmla="*/ 1038547 w 1882134"/>
              <a:gd name="connsiteY45" fmla="*/ 857606 h 1915580"/>
              <a:gd name="connsiteX46" fmla="*/ 1264627 w 1882134"/>
              <a:gd name="connsiteY46" fmla="*/ 988396 h 1915580"/>
              <a:gd name="connsiteX47" fmla="*/ 1292399 w 1882134"/>
              <a:gd name="connsiteY47" fmla="*/ 969952 h 1915580"/>
              <a:gd name="connsiteX48" fmla="*/ 1337865 w 1882134"/>
              <a:gd name="connsiteY48" fmla="*/ 960830 h 1915580"/>
              <a:gd name="connsiteX49" fmla="*/ 1384615 w 1882134"/>
              <a:gd name="connsiteY49" fmla="*/ 970380 h 1915580"/>
              <a:gd name="connsiteX50" fmla="*/ 1410990 w 1882134"/>
              <a:gd name="connsiteY50" fmla="*/ 988463 h 1915580"/>
              <a:gd name="connsiteX51" fmla="*/ 1650068 w 1882134"/>
              <a:gd name="connsiteY51" fmla="*/ 850153 h 1915580"/>
              <a:gd name="connsiteX52" fmla="*/ 1644966 w 1882134"/>
              <a:gd name="connsiteY52" fmla="*/ 824004 h 1915580"/>
              <a:gd name="connsiteX53" fmla="*/ 1680313 w 1882134"/>
              <a:gd name="connsiteY53" fmla="*/ 739627 h 1915580"/>
              <a:gd name="connsiteX54" fmla="*/ 1705780 w 1882134"/>
              <a:gd name="connsiteY54" fmla="*/ 722714 h 1915580"/>
              <a:gd name="connsiteX55" fmla="*/ 1705779 w 1882134"/>
              <a:gd name="connsiteY55" fmla="*/ 484271 h 1915580"/>
              <a:gd name="connsiteX56" fmla="*/ 1701598 w 1882134"/>
              <a:gd name="connsiteY56" fmla="*/ 483455 h 1915580"/>
              <a:gd name="connsiteX57" fmla="*/ 1629764 w 1882134"/>
              <a:gd name="connsiteY57" fmla="*/ 373993 h 1915580"/>
              <a:gd name="connsiteX58" fmla="*/ 1634464 w 1882134"/>
              <a:gd name="connsiteY58" fmla="*/ 350982 h 1915580"/>
              <a:gd name="connsiteX59" fmla="*/ 1412691 w 1882134"/>
              <a:gd name="connsiteY59" fmla="*/ 222683 h 1915580"/>
              <a:gd name="connsiteX60" fmla="*/ 1404617 w 1882134"/>
              <a:gd name="connsiteY60" fmla="*/ 228046 h 1915580"/>
              <a:gd name="connsiteX61" fmla="*/ 1359150 w 1882134"/>
              <a:gd name="connsiteY61" fmla="*/ 237167 h 1915580"/>
              <a:gd name="connsiteX62" fmla="*/ 1312401 w 1882134"/>
              <a:gd name="connsiteY62" fmla="*/ 227618 h 1915580"/>
              <a:gd name="connsiteX63" fmla="*/ 441920 w 1882134"/>
              <a:gd name="connsiteY63" fmla="*/ 226293 h 1915580"/>
              <a:gd name="connsiteX64" fmla="*/ 231909 w 1882134"/>
              <a:gd name="connsiteY64" fmla="*/ 347787 h 1915580"/>
              <a:gd name="connsiteX65" fmla="*/ 237167 w 1882134"/>
              <a:gd name="connsiteY65" fmla="*/ 373994 h 1915580"/>
              <a:gd name="connsiteX66" fmla="*/ 164050 w 1882134"/>
              <a:gd name="connsiteY66" fmla="*/ 483456 h 1915580"/>
              <a:gd name="connsiteX67" fmla="*/ 155071 w 1882134"/>
              <a:gd name="connsiteY67" fmla="*/ 485258 h 1915580"/>
              <a:gd name="connsiteX68" fmla="*/ 155071 w 1882134"/>
              <a:gd name="connsiteY68" fmla="*/ 740239 h 1915580"/>
              <a:gd name="connsiteX69" fmla="*/ 165333 w 1882134"/>
              <a:gd name="connsiteY69" fmla="*/ 742335 h 1915580"/>
              <a:gd name="connsiteX70" fmla="*/ 237167 w 1882134"/>
              <a:gd name="connsiteY70" fmla="*/ 851369 h 1915580"/>
              <a:gd name="connsiteX71" fmla="*/ 234601 w 1882134"/>
              <a:gd name="connsiteY71" fmla="*/ 863932 h 1915580"/>
              <a:gd name="connsiteX72" fmla="*/ 440781 w 1882134"/>
              <a:gd name="connsiteY72" fmla="*/ 983210 h 1915580"/>
              <a:gd name="connsiteX73" fmla="*/ 474477 w 1882134"/>
              <a:gd name="connsiteY73" fmla="*/ 960831 h 1915580"/>
              <a:gd name="connsiteX74" fmla="*/ 519943 w 1882134"/>
              <a:gd name="connsiteY74" fmla="*/ 951709 h 1915580"/>
              <a:gd name="connsiteX75" fmla="*/ 566693 w 1882134"/>
              <a:gd name="connsiteY75" fmla="*/ 961258 h 1915580"/>
              <a:gd name="connsiteX76" fmla="*/ 601190 w 1882134"/>
              <a:gd name="connsiteY76" fmla="*/ 984910 h 1915580"/>
              <a:gd name="connsiteX77" fmla="*/ 705420 w 1882134"/>
              <a:gd name="connsiteY77" fmla="*/ 924344 h 1915580"/>
              <a:gd name="connsiteX78" fmla="*/ 785942 w 1882134"/>
              <a:gd name="connsiteY78" fmla="*/ 878642 h 1915580"/>
              <a:gd name="connsiteX79" fmla="*/ 811567 w 1882134"/>
              <a:gd name="connsiteY79" fmla="*/ 863817 h 1915580"/>
              <a:gd name="connsiteX80" fmla="*/ 805759 w 1882134"/>
              <a:gd name="connsiteY80" fmla="*/ 836166 h 1915580"/>
              <a:gd name="connsiteX81" fmla="*/ 878876 w 1882134"/>
              <a:gd name="connsiteY81" fmla="*/ 726704 h 1915580"/>
              <a:gd name="connsiteX82" fmla="*/ 887857 w 1882134"/>
              <a:gd name="connsiteY82" fmla="*/ 724902 h 1915580"/>
              <a:gd name="connsiteX83" fmla="*/ 887857 w 1882134"/>
              <a:gd name="connsiteY83" fmla="*/ 602041 h 1915580"/>
              <a:gd name="connsiteX84" fmla="*/ 887857 w 1882134"/>
              <a:gd name="connsiteY84" fmla="*/ 479177 h 1915580"/>
              <a:gd name="connsiteX85" fmla="*/ 878877 w 1882134"/>
              <a:gd name="connsiteY85" fmla="*/ 477375 h 1915580"/>
              <a:gd name="connsiteX86" fmla="*/ 805760 w 1882134"/>
              <a:gd name="connsiteY86" fmla="*/ 367913 h 1915580"/>
              <a:gd name="connsiteX87" fmla="*/ 810313 w 1882134"/>
              <a:gd name="connsiteY87" fmla="*/ 345620 h 1915580"/>
              <a:gd name="connsiteX88" fmla="*/ 607514 w 1882134"/>
              <a:gd name="connsiteY88" fmla="*/ 228297 h 1915580"/>
              <a:gd name="connsiteX89" fmla="*/ 572440 w 1882134"/>
              <a:gd name="connsiteY89" fmla="*/ 252065 h 1915580"/>
              <a:gd name="connsiteX90" fmla="*/ 526305 w 1882134"/>
              <a:gd name="connsiteY90" fmla="*/ 261493 h 1915580"/>
              <a:gd name="connsiteX91" fmla="*/ 442371 w 1882134"/>
              <a:gd name="connsiteY91" fmla="*/ 226958 h 1915580"/>
              <a:gd name="connsiteX92" fmla="*/ 525745 w 1882134"/>
              <a:gd name="connsiteY92" fmla="*/ 24326 h 1915580"/>
              <a:gd name="connsiteX93" fmla="*/ 644609 w 1882134"/>
              <a:gd name="connsiteY93" fmla="*/ 142629 h 1915580"/>
              <a:gd name="connsiteX94" fmla="*/ 641709 w 1882134"/>
              <a:gd name="connsiteY94" fmla="*/ 157167 h 1915580"/>
              <a:gd name="connsiteX95" fmla="*/ 747989 w 1882134"/>
              <a:gd name="connsiteY95" fmla="*/ 218924 h 1915580"/>
              <a:gd name="connsiteX96" fmla="*/ 849541 w 1882134"/>
              <a:gd name="connsiteY96" fmla="*/ 277934 h 1915580"/>
              <a:gd name="connsiteX97" fmla="*/ 878877 w 1882134"/>
              <a:gd name="connsiteY97" fmla="*/ 258452 h 1915580"/>
              <a:gd name="connsiteX98" fmla="*/ 924343 w 1882134"/>
              <a:gd name="connsiteY98" fmla="*/ 249330 h 1915580"/>
              <a:gd name="connsiteX99" fmla="*/ 971093 w 1882134"/>
              <a:gd name="connsiteY99" fmla="*/ 258879 h 1915580"/>
              <a:gd name="connsiteX100" fmla="*/ 999784 w 1882134"/>
              <a:gd name="connsiteY100" fmla="*/ 278550 h 1915580"/>
              <a:gd name="connsiteX101" fmla="*/ 1112862 w 1882134"/>
              <a:gd name="connsiteY101" fmla="*/ 212843 h 1915580"/>
              <a:gd name="connsiteX102" fmla="*/ 1244810 w 1882134"/>
              <a:gd name="connsiteY102" fmla="*/ 139736 h 1915580"/>
              <a:gd name="connsiteX103" fmla="*/ 1240567 w 1882134"/>
              <a:gd name="connsiteY103" fmla="*/ 118583 h 1915580"/>
              <a:gd name="connsiteX104" fmla="*/ 1359150 w 1882134"/>
              <a:gd name="connsiteY104" fmla="*/ 0 h 1915580"/>
              <a:gd name="connsiteX105" fmla="*/ 1477734 w 1882134"/>
              <a:gd name="connsiteY105" fmla="*/ 118583 h 1915580"/>
              <a:gd name="connsiteX106" fmla="*/ 1468446 w 1882134"/>
              <a:gd name="connsiteY106" fmla="*/ 164056 h 1915580"/>
              <a:gd name="connsiteX107" fmla="*/ 1562871 w 1882134"/>
              <a:gd name="connsiteY107" fmla="*/ 218924 h 1915580"/>
              <a:gd name="connsiteX108" fmla="*/ 1674171 w 1882134"/>
              <a:gd name="connsiteY108" fmla="*/ 283599 h 1915580"/>
              <a:gd name="connsiteX109" fmla="*/ 1702880 w 1882134"/>
              <a:gd name="connsiteY109" fmla="*/ 264532 h 1915580"/>
              <a:gd name="connsiteX110" fmla="*/ 1748347 w 1882134"/>
              <a:gd name="connsiteY110" fmla="*/ 255410 h 1915580"/>
              <a:gd name="connsiteX111" fmla="*/ 1866931 w 1882134"/>
              <a:gd name="connsiteY111" fmla="*/ 373993 h 1915580"/>
              <a:gd name="connsiteX112" fmla="*/ 1793814 w 1882134"/>
              <a:gd name="connsiteY112" fmla="*/ 483456 h 1915580"/>
              <a:gd name="connsiteX113" fmla="*/ 1787876 w 1882134"/>
              <a:gd name="connsiteY113" fmla="*/ 484647 h 1915580"/>
              <a:gd name="connsiteX114" fmla="*/ 1787876 w 1882134"/>
              <a:gd name="connsiteY114" fmla="*/ 608121 h 1915580"/>
              <a:gd name="connsiteX115" fmla="*/ 1787876 w 1882134"/>
              <a:gd name="connsiteY115" fmla="*/ 710390 h 1915580"/>
              <a:gd name="connsiteX116" fmla="*/ 1810299 w 1882134"/>
              <a:gd name="connsiteY116" fmla="*/ 714970 h 1915580"/>
              <a:gd name="connsiteX117" fmla="*/ 1882134 w 1882134"/>
              <a:gd name="connsiteY117" fmla="*/ 824004 h 1915580"/>
              <a:gd name="connsiteX118" fmla="*/ 1763550 w 1882134"/>
              <a:gd name="connsiteY118" fmla="*/ 942588 h 1915580"/>
              <a:gd name="connsiteX119" fmla="*/ 1716800 w 1882134"/>
              <a:gd name="connsiteY119" fmla="*/ 933466 h 1915580"/>
              <a:gd name="connsiteX120" fmla="*/ 1696290 w 1882134"/>
              <a:gd name="connsiteY120" fmla="*/ 919792 h 1915580"/>
              <a:gd name="connsiteX121" fmla="*/ 1562871 w 1882134"/>
              <a:gd name="connsiteY121" fmla="*/ 997319 h 1915580"/>
              <a:gd name="connsiteX122" fmla="*/ 1452273 w 1882134"/>
              <a:gd name="connsiteY122" fmla="*/ 1058596 h 1915580"/>
              <a:gd name="connsiteX123" fmla="*/ 1456449 w 1882134"/>
              <a:gd name="connsiteY123" fmla="*/ 1079414 h 1915580"/>
              <a:gd name="connsiteX124" fmla="*/ 1383332 w 1882134"/>
              <a:gd name="connsiteY124" fmla="*/ 1188876 h 1915580"/>
              <a:gd name="connsiteX125" fmla="*/ 1380434 w 1882134"/>
              <a:gd name="connsiteY125" fmla="*/ 1189457 h 1915580"/>
              <a:gd name="connsiteX126" fmla="*/ 1380434 w 1882134"/>
              <a:gd name="connsiteY126" fmla="*/ 1316581 h 1915580"/>
              <a:gd name="connsiteX127" fmla="*/ 1380434 w 1882134"/>
              <a:gd name="connsiteY127" fmla="*/ 1459744 h 1915580"/>
              <a:gd name="connsiteX128" fmla="*/ 1413121 w 1882134"/>
              <a:gd name="connsiteY128" fmla="*/ 1481535 h 1915580"/>
              <a:gd name="connsiteX129" fmla="*/ 1447328 w 1882134"/>
              <a:gd name="connsiteY129" fmla="*/ 1565911 h 1915580"/>
              <a:gd name="connsiteX130" fmla="*/ 1328743 w 1882134"/>
              <a:gd name="connsiteY130" fmla="*/ 1684495 h 1915580"/>
              <a:gd name="connsiteX131" fmla="*/ 1283277 w 1882134"/>
              <a:gd name="connsiteY131" fmla="*/ 1675374 h 1915580"/>
              <a:gd name="connsiteX132" fmla="*/ 1245755 w 1882134"/>
              <a:gd name="connsiteY132" fmla="*/ 1650453 h 1915580"/>
              <a:gd name="connsiteX133" fmla="*/ 1152389 w 1882134"/>
              <a:gd name="connsiteY133" fmla="*/ 1702738 h 1915580"/>
              <a:gd name="connsiteX134" fmla="*/ 1045590 w 1882134"/>
              <a:gd name="connsiteY134" fmla="*/ 1764797 h 1915580"/>
              <a:gd name="connsiteX135" fmla="*/ 1052050 w 1882134"/>
              <a:gd name="connsiteY135" fmla="*/ 1796996 h 1915580"/>
              <a:gd name="connsiteX136" fmla="*/ 933465 w 1882134"/>
              <a:gd name="connsiteY136" fmla="*/ 1915580 h 1915580"/>
              <a:gd name="connsiteX137" fmla="*/ 814882 w 1882134"/>
              <a:gd name="connsiteY137" fmla="*/ 1796996 h 1915580"/>
              <a:gd name="connsiteX138" fmla="*/ 820094 w 1882134"/>
              <a:gd name="connsiteY138" fmla="*/ 1770286 h 1915580"/>
              <a:gd name="connsiteX139" fmla="*/ 705420 w 1882134"/>
              <a:gd name="connsiteY139" fmla="*/ 1702738 h 1915580"/>
              <a:gd name="connsiteX140" fmla="*/ 599803 w 1882134"/>
              <a:gd name="connsiteY140" fmla="*/ 1641366 h 1915580"/>
              <a:gd name="connsiteX141" fmla="*/ 571490 w 1882134"/>
              <a:gd name="connsiteY141" fmla="*/ 1660170 h 1915580"/>
              <a:gd name="connsiteX142" fmla="*/ 526023 w 1882134"/>
              <a:gd name="connsiteY142" fmla="*/ 1669292 h 1915580"/>
              <a:gd name="connsiteX143" fmla="*/ 407440 w 1882134"/>
              <a:gd name="connsiteY143" fmla="*/ 1550707 h 1915580"/>
              <a:gd name="connsiteX144" fmla="*/ 442787 w 1882134"/>
              <a:gd name="connsiteY144" fmla="*/ 1466331 h 1915580"/>
              <a:gd name="connsiteX145" fmla="*/ 480415 w 1882134"/>
              <a:gd name="connsiteY145" fmla="*/ 1441340 h 1915580"/>
              <a:gd name="connsiteX146" fmla="*/ 480415 w 1882134"/>
              <a:gd name="connsiteY146" fmla="*/ 1313541 h 1915580"/>
              <a:gd name="connsiteX147" fmla="*/ 480415 w 1882134"/>
              <a:gd name="connsiteY147" fmla="*/ 1180946 h 1915580"/>
              <a:gd name="connsiteX148" fmla="*/ 474477 w 1882134"/>
              <a:gd name="connsiteY148" fmla="*/ 1179755 h 1915580"/>
              <a:gd name="connsiteX149" fmla="*/ 401359 w 1882134"/>
              <a:gd name="connsiteY149" fmla="*/ 1070292 h 1915580"/>
              <a:gd name="connsiteX150" fmla="*/ 403715 w 1882134"/>
              <a:gd name="connsiteY150" fmla="*/ 1058760 h 1915580"/>
              <a:gd name="connsiteX151" fmla="*/ 297980 w 1882134"/>
              <a:gd name="connsiteY151" fmla="*/ 997319 h 1915580"/>
              <a:gd name="connsiteX152" fmla="*/ 197246 w 1882134"/>
              <a:gd name="connsiteY152" fmla="*/ 938785 h 1915580"/>
              <a:gd name="connsiteX153" fmla="*/ 164050 w 1882134"/>
              <a:gd name="connsiteY153" fmla="*/ 960831 h 1915580"/>
              <a:gd name="connsiteX154" fmla="*/ 118583 w 1882134"/>
              <a:gd name="connsiteY154" fmla="*/ 969953 h 1915580"/>
              <a:gd name="connsiteX155" fmla="*/ 0 w 1882134"/>
              <a:gd name="connsiteY155" fmla="*/ 851369 h 1915580"/>
              <a:gd name="connsiteX156" fmla="*/ 71834 w 1882134"/>
              <a:gd name="connsiteY156" fmla="*/ 741907 h 1915580"/>
              <a:gd name="connsiteX157" fmla="*/ 72975 w 1882134"/>
              <a:gd name="connsiteY157" fmla="*/ 741685 h 1915580"/>
              <a:gd name="connsiteX158" fmla="*/ 72975 w 1882134"/>
              <a:gd name="connsiteY158" fmla="*/ 608121 h 1915580"/>
              <a:gd name="connsiteX159" fmla="*/ 72975 w 1882134"/>
              <a:gd name="connsiteY159" fmla="*/ 483679 h 1915580"/>
              <a:gd name="connsiteX160" fmla="*/ 71834 w 1882134"/>
              <a:gd name="connsiteY160" fmla="*/ 483456 h 1915580"/>
              <a:gd name="connsiteX161" fmla="*/ 0 w 1882134"/>
              <a:gd name="connsiteY161" fmla="*/ 373994 h 1915580"/>
              <a:gd name="connsiteX162" fmla="*/ 118583 w 1882134"/>
              <a:gd name="connsiteY162" fmla="*/ 255410 h 1915580"/>
              <a:gd name="connsiteX163" fmla="*/ 165333 w 1882134"/>
              <a:gd name="connsiteY163" fmla="*/ 264960 h 1915580"/>
              <a:gd name="connsiteX164" fmla="*/ 189840 w 1882134"/>
              <a:gd name="connsiteY164" fmla="*/ 281762 h 1915580"/>
              <a:gd name="connsiteX165" fmla="*/ 297980 w 1882134"/>
              <a:gd name="connsiteY165" fmla="*/ 218924 h 1915580"/>
              <a:gd name="connsiteX166" fmla="*/ 409656 w 1882134"/>
              <a:gd name="connsiteY166" fmla="*/ 154031 h 1915580"/>
              <a:gd name="connsiteX167" fmla="*/ 407441 w 1882134"/>
              <a:gd name="connsiteY167" fmla="*/ 143189 h 1915580"/>
              <a:gd name="connsiteX168" fmla="*/ 525745 w 1882134"/>
              <a:gd name="connsiteY168" fmla="*/ 24326 h 1915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Lst>
            <a:rect l="l" t="t" r="r" b="b"/>
            <a:pathLst>
              <a:path w="1882134" h="1915580">
                <a:moveTo>
                  <a:pt x="859940" y="932267"/>
                </a:moveTo>
                <a:lnTo>
                  <a:pt x="747989" y="997319"/>
                </a:lnTo>
                <a:lnTo>
                  <a:pt x="636844" y="1061903"/>
                </a:lnTo>
                <a:lnTo>
                  <a:pt x="638527" y="1070293"/>
                </a:lnTo>
                <a:cubicBezTo>
                  <a:pt x="638527" y="1120463"/>
                  <a:pt x="607741" y="1162081"/>
                  <a:pt x="565410" y="1179755"/>
                </a:cubicBezTo>
                <a:lnTo>
                  <a:pt x="562511" y="1180336"/>
                </a:lnTo>
                <a:lnTo>
                  <a:pt x="562511" y="1439244"/>
                </a:lnTo>
                <a:lnTo>
                  <a:pt x="572773" y="1441246"/>
                </a:lnTo>
                <a:cubicBezTo>
                  <a:pt x="615532" y="1458919"/>
                  <a:pt x="644608" y="1500537"/>
                  <a:pt x="644608" y="1550707"/>
                </a:cubicBezTo>
                <a:lnTo>
                  <a:pt x="640375" y="1571429"/>
                </a:lnTo>
                <a:lnTo>
                  <a:pt x="865510" y="1701672"/>
                </a:lnTo>
                <a:lnTo>
                  <a:pt x="886716" y="1687534"/>
                </a:lnTo>
                <a:cubicBezTo>
                  <a:pt x="900969" y="1681643"/>
                  <a:pt x="916742" y="1678413"/>
                  <a:pt x="933465" y="1678413"/>
                </a:cubicBezTo>
                <a:cubicBezTo>
                  <a:pt x="950189" y="1678413"/>
                  <a:pt x="965962" y="1681833"/>
                  <a:pt x="980215" y="1687962"/>
                </a:cubicBezTo>
                <a:lnTo>
                  <a:pt x="997982" y="1700143"/>
                </a:lnTo>
                <a:lnTo>
                  <a:pt x="1212258" y="1576182"/>
                </a:lnTo>
                <a:lnTo>
                  <a:pt x="1210160" y="1565911"/>
                </a:lnTo>
                <a:cubicBezTo>
                  <a:pt x="1210160" y="1515742"/>
                  <a:pt x="1240946" y="1474123"/>
                  <a:pt x="1283277" y="1456450"/>
                </a:cubicBezTo>
                <a:lnTo>
                  <a:pt x="1298338" y="1453428"/>
                </a:lnTo>
                <a:lnTo>
                  <a:pt x="1298338" y="1189696"/>
                </a:lnTo>
                <a:lnTo>
                  <a:pt x="1292399" y="1188448"/>
                </a:lnTo>
                <a:cubicBezTo>
                  <a:pt x="1250068" y="1170062"/>
                  <a:pt x="1219282" y="1127303"/>
                  <a:pt x="1219282" y="1079414"/>
                </a:cubicBezTo>
                <a:lnTo>
                  <a:pt x="1223749" y="1057548"/>
                </a:lnTo>
                <a:lnTo>
                  <a:pt x="997965" y="926929"/>
                </a:lnTo>
                <a:lnTo>
                  <a:pt x="994296" y="929366"/>
                </a:lnTo>
                <a:lnTo>
                  <a:pt x="988000" y="935188"/>
                </a:lnTo>
                <a:lnTo>
                  <a:pt x="978749" y="939691"/>
                </a:lnTo>
                <a:lnTo>
                  <a:pt x="969810" y="945628"/>
                </a:lnTo>
                <a:lnTo>
                  <a:pt x="964268" y="946740"/>
                </a:lnTo>
                <a:lnTo>
                  <a:pt x="958437" y="949579"/>
                </a:lnTo>
                <a:cubicBezTo>
                  <a:pt x="947754" y="952933"/>
                  <a:pt x="936316" y="954750"/>
                  <a:pt x="924343" y="954750"/>
                </a:cubicBezTo>
                <a:lnTo>
                  <a:pt x="924343" y="954750"/>
                </a:lnTo>
                <a:lnTo>
                  <a:pt x="923835" y="954643"/>
                </a:lnTo>
                <a:lnTo>
                  <a:pt x="881110" y="945723"/>
                </a:lnTo>
                <a:lnTo>
                  <a:pt x="880997" y="945646"/>
                </a:lnTo>
                <a:lnTo>
                  <a:pt x="878876" y="945200"/>
                </a:lnTo>
                <a:close/>
                <a:moveTo>
                  <a:pt x="1285908" y="209454"/>
                </a:moveTo>
                <a:lnTo>
                  <a:pt x="1039711" y="351883"/>
                </a:lnTo>
                <a:lnTo>
                  <a:pt x="1042927" y="367913"/>
                </a:lnTo>
                <a:cubicBezTo>
                  <a:pt x="1042927" y="401360"/>
                  <a:pt x="1029244" y="431006"/>
                  <a:pt x="1007580" y="452291"/>
                </a:cubicBezTo>
                <a:lnTo>
                  <a:pt x="972994" y="475261"/>
                </a:lnTo>
                <a:lnTo>
                  <a:pt x="972994" y="608121"/>
                </a:lnTo>
                <a:lnTo>
                  <a:pt x="972994" y="728436"/>
                </a:lnTo>
                <a:lnTo>
                  <a:pt x="1008720" y="752929"/>
                </a:lnTo>
                <a:cubicBezTo>
                  <a:pt x="1030004" y="774594"/>
                  <a:pt x="1042927" y="804239"/>
                  <a:pt x="1042927" y="836166"/>
                </a:cubicBezTo>
                <a:lnTo>
                  <a:pt x="1038547" y="857606"/>
                </a:lnTo>
                <a:lnTo>
                  <a:pt x="1264627" y="988396"/>
                </a:lnTo>
                <a:lnTo>
                  <a:pt x="1292399" y="969952"/>
                </a:lnTo>
                <a:cubicBezTo>
                  <a:pt x="1306509" y="964061"/>
                  <a:pt x="1321902" y="960830"/>
                  <a:pt x="1337865" y="960830"/>
                </a:cubicBezTo>
                <a:cubicBezTo>
                  <a:pt x="1354588" y="960830"/>
                  <a:pt x="1370362" y="964251"/>
                  <a:pt x="1384615" y="970380"/>
                </a:cubicBezTo>
                <a:lnTo>
                  <a:pt x="1410990" y="988463"/>
                </a:lnTo>
                <a:lnTo>
                  <a:pt x="1650068" y="850153"/>
                </a:lnTo>
                <a:lnTo>
                  <a:pt x="1644966" y="824004"/>
                </a:lnTo>
                <a:cubicBezTo>
                  <a:pt x="1644966" y="790557"/>
                  <a:pt x="1658649" y="760911"/>
                  <a:pt x="1680313" y="739627"/>
                </a:cubicBezTo>
                <a:lnTo>
                  <a:pt x="1705780" y="722714"/>
                </a:lnTo>
                <a:lnTo>
                  <a:pt x="1705779" y="484271"/>
                </a:lnTo>
                <a:lnTo>
                  <a:pt x="1701598" y="483455"/>
                </a:lnTo>
                <a:cubicBezTo>
                  <a:pt x="1658839" y="465782"/>
                  <a:pt x="1629764" y="424164"/>
                  <a:pt x="1629764" y="373993"/>
                </a:cubicBezTo>
                <a:lnTo>
                  <a:pt x="1634464" y="350982"/>
                </a:lnTo>
                <a:lnTo>
                  <a:pt x="1412691" y="222683"/>
                </a:lnTo>
                <a:lnTo>
                  <a:pt x="1404617" y="228046"/>
                </a:lnTo>
                <a:cubicBezTo>
                  <a:pt x="1390507" y="233937"/>
                  <a:pt x="1375113" y="237167"/>
                  <a:pt x="1359150" y="237167"/>
                </a:cubicBezTo>
                <a:cubicBezTo>
                  <a:pt x="1342427" y="237167"/>
                  <a:pt x="1326653" y="233747"/>
                  <a:pt x="1312401" y="227618"/>
                </a:cubicBezTo>
                <a:close/>
                <a:moveTo>
                  <a:pt x="441920" y="226293"/>
                </a:moveTo>
                <a:lnTo>
                  <a:pt x="231909" y="347787"/>
                </a:lnTo>
                <a:lnTo>
                  <a:pt x="237167" y="373994"/>
                </a:lnTo>
                <a:cubicBezTo>
                  <a:pt x="237167" y="424164"/>
                  <a:pt x="206381" y="465783"/>
                  <a:pt x="164050" y="483456"/>
                </a:cubicBezTo>
                <a:lnTo>
                  <a:pt x="155071" y="485258"/>
                </a:lnTo>
                <a:lnTo>
                  <a:pt x="155071" y="740239"/>
                </a:lnTo>
                <a:lnTo>
                  <a:pt x="165333" y="742335"/>
                </a:lnTo>
                <a:cubicBezTo>
                  <a:pt x="208092" y="760721"/>
                  <a:pt x="237168" y="803479"/>
                  <a:pt x="237167" y="851369"/>
                </a:cubicBezTo>
                <a:lnTo>
                  <a:pt x="234601" y="863932"/>
                </a:lnTo>
                <a:lnTo>
                  <a:pt x="440781" y="983210"/>
                </a:lnTo>
                <a:lnTo>
                  <a:pt x="474477" y="960831"/>
                </a:lnTo>
                <a:cubicBezTo>
                  <a:pt x="488587" y="954940"/>
                  <a:pt x="503980" y="951709"/>
                  <a:pt x="519943" y="951709"/>
                </a:cubicBezTo>
                <a:cubicBezTo>
                  <a:pt x="536667" y="951709"/>
                  <a:pt x="552440" y="955130"/>
                  <a:pt x="566693" y="961258"/>
                </a:cubicBezTo>
                <a:lnTo>
                  <a:pt x="601190" y="984910"/>
                </a:lnTo>
                <a:lnTo>
                  <a:pt x="705420" y="924344"/>
                </a:lnTo>
                <a:lnTo>
                  <a:pt x="785942" y="878642"/>
                </a:lnTo>
                <a:lnTo>
                  <a:pt x="811567" y="863817"/>
                </a:lnTo>
                <a:lnTo>
                  <a:pt x="805759" y="836166"/>
                </a:lnTo>
                <a:cubicBezTo>
                  <a:pt x="805759" y="785996"/>
                  <a:pt x="836545" y="744378"/>
                  <a:pt x="878876" y="726704"/>
                </a:cubicBezTo>
                <a:lnTo>
                  <a:pt x="887857" y="724902"/>
                </a:lnTo>
                <a:lnTo>
                  <a:pt x="887857" y="602041"/>
                </a:lnTo>
                <a:lnTo>
                  <a:pt x="887857" y="479177"/>
                </a:lnTo>
                <a:lnTo>
                  <a:pt x="878877" y="477375"/>
                </a:lnTo>
                <a:cubicBezTo>
                  <a:pt x="836546" y="459702"/>
                  <a:pt x="805760" y="418084"/>
                  <a:pt x="805760" y="367913"/>
                </a:cubicBezTo>
                <a:lnTo>
                  <a:pt x="810313" y="345620"/>
                </a:lnTo>
                <a:lnTo>
                  <a:pt x="607514" y="228297"/>
                </a:lnTo>
                <a:lnTo>
                  <a:pt x="572440" y="252065"/>
                </a:lnTo>
                <a:cubicBezTo>
                  <a:pt x="558268" y="258099"/>
                  <a:pt x="542678" y="261454"/>
                  <a:pt x="526305" y="261493"/>
                </a:cubicBezTo>
                <a:cubicBezTo>
                  <a:pt x="493559" y="261570"/>
                  <a:pt x="463882" y="248367"/>
                  <a:pt x="442371" y="226958"/>
                </a:cubicBezTo>
                <a:close/>
                <a:moveTo>
                  <a:pt x="525745" y="24326"/>
                </a:moveTo>
                <a:cubicBezTo>
                  <a:pt x="591236" y="24171"/>
                  <a:pt x="644453" y="77137"/>
                  <a:pt x="644609" y="142629"/>
                </a:cubicBezTo>
                <a:lnTo>
                  <a:pt x="641709" y="157167"/>
                </a:lnTo>
                <a:lnTo>
                  <a:pt x="747989" y="218924"/>
                </a:lnTo>
                <a:lnTo>
                  <a:pt x="849541" y="277934"/>
                </a:lnTo>
                <a:lnTo>
                  <a:pt x="878877" y="258452"/>
                </a:lnTo>
                <a:cubicBezTo>
                  <a:pt x="892987" y="252560"/>
                  <a:pt x="908380" y="249330"/>
                  <a:pt x="924343" y="249330"/>
                </a:cubicBezTo>
                <a:cubicBezTo>
                  <a:pt x="941066" y="249330"/>
                  <a:pt x="956840" y="252750"/>
                  <a:pt x="971093" y="258879"/>
                </a:cubicBezTo>
                <a:lnTo>
                  <a:pt x="999784" y="278550"/>
                </a:lnTo>
                <a:lnTo>
                  <a:pt x="1112862" y="212843"/>
                </a:lnTo>
                <a:lnTo>
                  <a:pt x="1244810" y="139736"/>
                </a:lnTo>
                <a:lnTo>
                  <a:pt x="1240567" y="118583"/>
                </a:lnTo>
                <a:cubicBezTo>
                  <a:pt x="1240566" y="51690"/>
                  <a:pt x="1295297" y="0"/>
                  <a:pt x="1359150" y="0"/>
                </a:cubicBezTo>
                <a:cubicBezTo>
                  <a:pt x="1426044" y="0"/>
                  <a:pt x="1477734" y="54731"/>
                  <a:pt x="1477734" y="118583"/>
                </a:cubicBezTo>
                <a:lnTo>
                  <a:pt x="1468446" y="164056"/>
                </a:lnTo>
                <a:lnTo>
                  <a:pt x="1562871" y="218924"/>
                </a:lnTo>
                <a:lnTo>
                  <a:pt x="1674171" y="283599"/>
                </a:lnTo>
                <a:lnTo>
                  <a:pt x="1702880" y="264532"/>
                </a:lnTo>
                <a:cubicBezTo>
                  <a:pt x="1716991" y="258640"/>
                  <a:pt x="1732384" y="255410"/>
                  <a:pt x="1748347" y="255410"/>
                </a:cubicBezTo>
                <a:cubicBezTo>
                  <a:pt x="1815241" y="255410"/>
                  <a:pt x="1866931" y="310141"/>
                  <a:pt x="1866931" y="373993"/>
                </a:cubicBezTo>
                <a:cubicBezTo>
                  <a:pt x="1866931" y="424164"/>
                  <a:pt x="1836145" y="465782"/>
                  <a:pt x="1793814" y="483456"/>
                </a:cubicBezTo>
                <a:lnTo>
                  <a:pt x="1787876" y="484647"/>
                </a:lnTo>
                <a:lnTo>
                  <a:pt x="1787876" y="608121"/>
                </a:lnTo>
                <a:lnTo>
                  <a:pt x="1787876" y="710390"/>
                </a:lnTo>
                <a:lnTo>
                  <a:pt x="1810299" y="714970"/>
                </a:lnTo>
                <a:cubicBezTo>
                  <a:pt x="1853058" y="733356"/>
                  <a:pt x="1882134" y="776115"/>
                  <a:pt x="1882134" y="824004"/>
                </a:cubicBezTo>
                <a:cubicBezTo>
                  <a:pt x="1882134" y="890898"/>
                  <a:pt x="1827403" y="942588"/>
                  <a:pt x="1763550" y="942588"/>
                </a:cubicBezTo>
                <a:cubicBezTo>
                  <a:pt x="1746826" y="942588"/>
                  <a:pt x="1731053" y="939357"/>
                  <a:pt x="1716800" y="933466"/>
                </a:cubicBezTo>
                <a:lnTo>
                  <a:pt x="1696290" y="919792"/>
                </a:lnTo>
                <a:lnTo>
                  <a:pt x="1562871" y="997319"/>
                </a:lnTo>
                <a:lnTo>
                  <a:pt x="1452273" y="1058596"/>
                </a:lnTo>
                <a:lnTo>
                  <a:pt x="1456449" y="1079414"/>
                </a:lnTo>
                <a:cubicBezTo>
                  <a:pt x="1456450" y="1129584"/>
                  <a:pt x="1425663" y="1171202"/>
                  <a:pt x="1383332" y="1188876"/>
                </a:cubicBezTo>
                <a:lnTo>
                  <a:pt x="1380434" y="1189457"/>
                </a:lnTo>
                <a:lnTo>
                  <a:pt x="1380434" y="1316581"/>
                </a:lnTo>
                <a:lnTo>
                  <a:pt x="1380434" y="1459744"/>
                </a:lnTo>
                <a:lnTo>
                  <a:pt x="1413121" y="1481535"/>
                </a:lnTo>
                <a:cubicBezTo>
                  <a:pt x="1434405" y="1502819"/>
                  <a:pt x="1447327" y="1532465"/>
                  <a:pt x="1447328" y="1565911"/>
                </a:cubicBezTo>
                <a:cubicBezTo>
                  <a:pt x="1447328" y="1632805"/>
                  <a:pt x="1392597" y="1684495"/>
                  <a:pt x="1328743" y="1684495"/>
                </a:cubicBezTo>
                <a:cubicBezTo>
                  <a:pt x="1312780" y="1684496"/>
                  <a:pt x="1297387" y="1681265"/>
                  <a:pt x="1283277" y="1675374"/>
                </a:cubicBezTo>
                <a:lnTo>
                  <a:pt x="1245755" y="1650453"/>
                </a:lnTo>
                <a:lnTo>
                  <a:pt x="1152389" y="1702738"/>
                </a:lnTo>
                <a:lnTo>
                  <a:pt x="1045590" y="1764797"/>
                </a:lnTo>
                <a:lnTo>
                  <a:pt x="1052050" y="1796996"/>
                </a:lnTo>
                <a:cubicBezTo>
                  <a:pt x="1052050" y="1863890"/>
                  <a:pt x="997319" y="1915580"/>
                  <a:pt x="933465" y="1915580"/>
                </a:cubicBezTo>
                <a:cubicBezTo>
                  <a:pt x="869613" y="1915580"/>
                  <a:pt x="814882" y="1860849"/>
                  <a:pt x="814882" y="1796996"/>
                </a:cubicBezTo>
                <a:lnTo>
                  <a:pt x="820094" y="1770286"/>
                </a:lnTo>
                <a:lnTo>
                  <a:pt x="705420" y="1702738"/>
                </a:lnTo>
                <a:lnTo>
                  <a:pt x="599803" y="1641366"/>
                </a:lnTo>
                <a:lnTo>
                  <a:pt x="571490" y="1660170"/>
                </a:lnTo>
                <a:cubicBezTo>
                  <a:pt x="557380" y="1666061"/>
                  <a:pt x="541987" y="1669291"/>
                  <a:pt x="526023" y="1669292"/>
                </a:cubicBezTo>
                <a:cubicBezTo>
                  <a:pt x="462171" y="1669292"/>
                  <a:pt x="407440" y="1617602"/>
                  <a:pt x="407440" y="1550707"/>
                </a:cubicBezTo>
                <a:cubicBezTo>
                  <a:pt x="407440" y="1517261"/>
                  <a:pt x="421123" y="1487615"/>
                  <a:pt x="442787" y="1466331"/>
                </a:cubicBezTo>
                <a:lnTo>
                  <a:pt x="480415" y="1441340"/>
                </a:lnTo>
                <a:lnTo>
                  <a:pt x="480415" y="1313541"/>
                </a:lnTo>
                <a:lnTo>
                  <a:pt x="480415" y="1180946"/>
                </a:lnTo>
                <a:lnTo>
                  <a:pt x="474477" y="1179755"/>
                </a:lnTo>
                <a:cubicBezTo>
                  <a:pt x="432146" y="1162081"/>
                  <a:pt x="401359" y="1120463"/>
                  <a:pt x="401359" y="1070292"/>
                </a:cubicBezTo>
                <a:lnTo>
                  <a:pt x="403715" y="1058760"/>
                </a:lnTo>
                <a:lnTo>
                  <a:pt x="297980" y="997319"/>
                </a:lnTo>
                <a:lnTo>
                  <a:pt x="197246" y="938785"/>
                </a:lnTo>
                <a:lnTo>
                  <a:pt x="164050" y="960831"/>
                </a:lnTo>
                <a:cubicBezTo>
                  <a:pt x="149940" y="966723"/>
                  <a:pt x="134547" y="969953"/>
                  <a:pt x="118583" y="969953"/>
                </a:cubicBezTo>
                <a:cubicBezTo>
                  <a:pt x="51690" y="969953"/>
                  <a:pt x="0" y="915222"/>
                  <a:pt x="0" y="851369"/>
                </a:cubicBezTo>
                <a:cubicBezTo>
                  <a:pt x="0" y="801199"/>
                  <a:pt x="29076" y="759581"/>
                  <a:pt x="71834" y="741907"/>
                </a:cubicBezTo>
                <a:lnTo>
                  <a:pt x="72975" y="741685"/>
                </a:lnTo>
                <a:lnTo>
                  <a:pt x="72975" y="608121"/>
                </a:lnTo>
                <a:lnTo>
                  <a:pt x="72975" y="483679"/>
                </a:lnTo>
                <a:lnTo>
                  <a:pt x="71834" y="483456"/>
                </a:lnTo>
                <a:cubicBezTo>
                  <a:pt x="29076" y="465783"/>
                  <a:pt x="0" y="424164"/>
                  <a:pt x="0" y="373994"/>
                </a:cubicBezTo>
                <a:cubicBezTo>
                  <a:pt x="0" y="310141"/>
                  <a:pt x="51690" y="255410"/>
                  <a:pt x="118583" y="255410"/>
                </a:cubicBezTo>
                <a:cubicBezTo>
                  <a:pt x="135307" y="255410"/>
                  <a:pt x="151080" y="258831"/>
                  <a:pt x="165333" y="264960"/>
                </a:cubicBezTo>
                <a:lnTo>
                  <a:pt x="189840" y="281762"/>
                </a:lnTo>
                <a:lnTo>
                  <a:pt x="297980" y="218924"/>
                </a:lnTo>
                <a:lnTo>
                  <a:pt x="409656" y="154031"/>
                </a:lnTo>
                <a:lnTo>
                  <a:pt x="407441" y="143189"/>
                </a:lnTo>
                <a:cubicBezTo>
                  <a:pt x="407286" y="77697"/>
                  <a:pt x="460252" y="24480"/>
                  <a:pt x="525745" y="24326"/>
                </a:cubicBezTo>
                <a:close/>
              </a:path>
            </a:pathLst>
          </a:custGeom>
          <a:solidFill>
            <a:schemeClr val="bg2">
              <a:lumMod val="50000"/>
              <a:alpha val="20000"/>
            </a:schemeClr>
          </a:solidFill>
          <a:ln w="43323" cap="flat">
            <a:noFill/>
            <a:prstDash val="solid"/>
            <a:miter/>
          </a:ln>
        </p:spPr>
        <p:txBody>
          <a:bodyPr anchor="ctr"/>
          <a:lstStyle/>
          <a:p>
            <a:pPr>
              <a:defRPr/>
            </a:pPr>
            <a:endParaRPr lang="en-US"/>
          </a:p>
        </p:txBody>
      </p:sp>
      <p:sp>
        <p:nvSpPr>
          <p:cNvPr id="12" name="Freeform: Shape 387">
            <a:extLst>
              <a:ext uri="{FF2B5EF4-FFF2-40B4-BE49-F238E27FC236}">
                <a16:creationId xmlns:a16="http://schemas.microsoft.com/office/drawing/2014/main" id="{2E528F48-417B-2F41-82B7-B0F73ED09DD6}"/>
              </a:ext>
            </a:extLst>
          </p:cNvPr>
          <p:cNvSpPr/>
          <p:nvPr/>
        </p:nvSpPr>
        <p:spPr>
          <a:xfrm rot="355510">
            <a:off x="26988" y="2022475"/>
            <a:ext cx="1912937" cy="1944688"/>
          </a:xfrm>
          <a:custGeom>
            <a:avLst/>
            <a:gdLst>
              <a:gd name="connsiteX0" fmla="*/ 859940 w 1882134"/>
              <a:gd name="connsiteY0" fmla="*/ 932267 h 1915580"/>
              <a:gd name="connsiteX1" fmla="*/ 747989 w 1882134"/>
              <a:gd name="connsiteY1" fmla="*/ 997319 h 1915580"/>
              <a:gd name="connsiteX2" fmla="*/ 636844 w 1882134"/>
              <a:gd name="connsiteY2" fmla="*/ 1061903 h 1915580"/>
              <a:gd name="connsiteX3" fmla="*/ 638527 w 1882134"/>
              <a:gd name="connsiteY3" fmla="*/ 1070293 h 1915580"/>
              <a:gd name="connsiteX4" fmla="*/ 565410 w 1882134"/>
              <a:gd name="connsiteY4" fmla="*/ 1179755 h 1915580"/>
              <a:gd name="connsiteX5" fmla="*/ 562511 w 1882134"/>
              <a:gd name="connsiteY5" fmla="*/ 1180336 h 1915580"/>
              <a:gd name="connsiteX6" fmla="*/ 562511 w 1882134"/>
              <a:gd name="connsiteY6" fmla="*/ 1439244 h 1915580"/>
              <a:gd name="connsiteX7" fmla="*/ 572773 w 1882134"/>
              <a:gd name="connsiteY7" fmla="*/ 1441246 h 1915580"/>
              <a:gd name="connsiteX8" fmla="*/ 644608 w 1882134"/>
              <a:gd name="connsiteY8" fmla="*/ 1550707 h 1915580"/>
              <a:gd name="connsiteX9" fmla="*/ 640375 w 1882134"/>
              <a:gd name="connsiteY9" fmla="*/ 1571429 h 1915580"/>
              <a:gd name="connsiteX10" fmla="*/ 865510 w 1882134"/>
              <a:gd name="connsiteY10" fmla="*/ 1701672 h 1915580"/>
              <a:gd name="connsiteX11" fmla="*/ 886716 w 1882134"/>
              <a:gd name="connsiteY11" fmla="*/ 1687534 h 1915580"/>
              <a:gd name="connsiteX12" fmla="*/ 933465 w 1882134"/>
              <a:gd name="connsiteY12" fmla="*/ 1678413 h 1915580"/>
              <a:gd name="connsiteX13" fmla="*/ 980215 w 1882134"/>
              <a:gd name="connsiteY13" fmla="*/ 1687962 h 1915580"/>
              <a:gd name="connsiteX14" fmla="*/ 997982 w 1882134"/>
              <a:gd name="connsiteY14" fmla="*/ 1700143 h 1915580"/>
              <a:gd name="connsiteX15" fmla="*/ 1212258 w 1882134"/>
              <a:gd name="connsiteY15" fmla="*/ 1576182 h 1915580"/>
              <a:gd name="connsiteX16" fmla="*/ 1210160 w 1882134"/>
              <a:gd name="connsiteY16" fmla="*/ 1565911 h 1915580"/>
              <a:gd name="connsiteX17" fmla="*/ 1283277 w 1882134"/>
              <a:gd name="connsiteY17" fmla="*/ 1456450 h 1915580"/>
              <a:gd name="connsiteX18" fmla="*/ 1298338 w 1882134"/>
              <a:gd name="connsiteY18" fmla="*/ 1453428 h 1915580"/>
              <a:gd name="connsiteX19" fmla="*/ 1298338 w 1882134"/>
              <a:gd name="connsiteY19" fmla="*/ 1189696 h 1915580"/>
              <a:gd name="connsiteX20" fmla="*/ 1292399 w 1882134"/>
              <a:gd name="connsiteY20" fmla="*/ 1188448 h 1915580"/>
              <a:gd name="connsiteX21" fmla="*/ 1219282 w 1882134"/>
              <a:gd name="connsiteY21" fmla="*/ 1079414 h 1915580"/>
              <a:gd name="connsiteX22" fmla="*/ 1223749 w 1882134"/>
              <a:gd name="connsiteY22" fmla="*/ 1057548 h 1915580"/>
              <a:gd name="connsiteX23" fmla="*/ 997965 w 1882134"/>
              <a:gd name="connsiteY23" fmla="*/ 926929 h 1915580"/>
              <a:gd name="connsiteX24" fmla="*/ 994296 w 1882134"/>
              <a:gd name="connsiteY24" fmla="*/ 929366 h 1915580"/>
              <a:gd name="connsiteX25" fmla="*/ 988000 w 1882134"/>
              <a:gd name="connsiteY25" fmla="*/ 935188 h 1915580"/>
              <a:gd name="connsiteX26" fmla="*/ 978749 w 1882134"/>
              <a:gd name="connsiteY26" fmla="*/ 939691 h 1915580"/>
              <a:gd name="connsiteX27" fmla="*/ 969810 w 1882134"/>
              <a:gd name="connsiteY27" fmla="*/ 945628 h 1915580"/>
              <a:gd name="connsiteX28" fmla="*/ 964268 w 1882134"/>
              <a:gd name="connsiteY28" fmla="*/ 946740 h 1915580"/>
              <a:gd name="connsiteX29" fmla="*/ 958437 w 1882134"/>
              <a:gd name="connsiteY29" fmla="*/ 949579 h 1915580"/>
              <a:gd name="connsiteX30" fmla="*/ 924343 w 1882134"/>
              <a:gd name="connsiteY30" fmla="*/ 954750 h 1915580"/>
              <a:gd name="connsiteX31" fmla="*/ 924343 w 1882134"/>
              <a:gd name="connsiteY31" fmla="*/ 954750 h 1915580"/>
              <a:gd name="connsiteX32" fmla="*/ 923835 w 1882134"/>
              <a:gd name="connsiteY32" fmla="*/ 954643 h 1915580"/>
              <a:gd name="connsiteX33" fmla="*/ 881110 w 1882134"/>
              <a:gd name="connsiteY33" fmla="*/ 945723 h 1915580"/>
              <a:gd name="connsiteX34" fmla="*/ 880997 w 1882134"/>
              <a:gd name="connsiteY34" fmla="*/ 945646 h 1915580"/>
              <a:gd name="connsiteX35" fmla="*/ 878876 w 1882134"/>
              <a:gd name="connsiteY35" fmla="*/ 945200 h 1915580"/>
              <a:gd name="connsiteX36" fmla="*/ 1285908 w 1882134"/>
              <a:gd name="connsiteY36" fmla="*/ 209454 h 1915580"/>
              <a:gd name="connsiteX37" fmla="*/ 1039711 w 1882134"/>
              <a:gd name="connsiteY37" fmla="*/ 351883 h 1915580"/>
              <a:gd name="connsiteX38" fmla="*/ 1042927 w 1882134"/>
              <a:gd name="connsiteY38" fmla="*/ 367913 h 1915580"/>
              <a:gd name="connsiteX39" fmla="*/ 1007580 w 1882134"/>
              <a:gd name="connsiteY39" fmla="*/ 452291 h 1915580"/>
              <a:gd name="connsiteX40" fmla="*/ 972994 w 1882134"/>
              <a:gd name="connsiteY40" fmla="*/ 475261 h 1915580"/>
              <a:gd name="connsiteX41" fmla="*/ 972994 w 1882134"/>
              <a:gd name="connsiteY41" fmla="*/ 608121 h 1915580"/>
              <a:gd name="connsiteX42" fmla="*/ 972994 w 1882134"/>
              <a:gd name="connsiteY42" fmla="*/ 728436 h 1915580"/>
              <a:gd name="connsiteX43" fmla="*/ 1008720 w 1882134"/>
              <a:gd name="connsiteY43" fmla="*/ 752929 h 1915580"/>
              <a:gd name="connsiteX44" fmla="*/ 1042927 w 1882134"/>
              <a:gd name="connsiteY44" fmla="*/ 836166 h 1915580"/>
              <a:gd name="connsiteX45" fmla="*/ 1038547 w 1882134"/>
              <a:gd name="connsiteY45" fmla="*/ 857606 h 1915580"/>
              <a:gd name="connsiteX46" fmla="*/ 1264627 w 1882134"/>
              <a:gd name="connsiteY46" fmla="*/ 988396 h 1915580"/>
              <a:gd name="connsiteX47" fmla="*/ 1292399 w 1882134"/>
              <a:gd name="connsiteY47" fmla="*/ 969952 h 1915580"/>
              <a:gd name="connsiteX48" fmla="*/ 1337865 w 1882134"/>
              <a:gd name="connsiteY48" fmla="*/ 960830 h 1915580"/>
              <a:gd name="connsiteX49" fmla="*/ 1384615 w 1882134"/>
              <a:gd name="connsiteY49" fmla="*/ 970380 h 1915580"/>
              <a:gd name="connsiteX50" fmla="*/ 1410990 w 1882134"/>
              <a:gd name="connsiteY50" fmla="*/ 988463 h 1915580"/>
              <a:gd name="connsiteX51" fmla="*/ 1650068 w 1882134"/>
              <a:gd name="connsiteY51" fmla="*/ 850153 h 1915580"/>
              <a:gd name="connsiteX52" fmla="*/ 1644966 w 1882134"/>
              <a:gd name="connsiteY52" fmla="*/ 824004 h 1915580"/>
              <a:gd name="connsiteX53" fmla="*/ 1680313 w 1882134"/>
              <a:gd name="connsiteY53" fmla="*/ 739627 h 1915580"/>
              <a:gd name="connsiteX54" fmla="*/ 1705780 w 1882134"/>
              <a:gd name="connsiteY54" fmla="*/ 722714 h 1915580"/>
              <a:gd name="connsiteX55" fmla="*/ 1705779 w 1882134"/>
              <a:gd name="connsiteY55" fmla="*/ 484271 h 1915580"/>
              <a:gd name="connsiteX56" fmla="*/ 1701598 w 1882134"/>
              <a:gd name="connsiteY56" fmla="*/ 483455 h 1915580"/>
              <a:gd name="connsiteX57" fmla="*/ 1629764 w 1882134"/>
              <a:gd name="connsiteY57" fmla="*/ 373993 h 1915580"/>
              <a:gd name="connsiteX58" fmla="*/ 1634464 w 1882134"/>
              <a:gd name="connsiteY58" fmla="*/ 350982 h 1915580"/>
              <a:gd name="connsiteX59" fmla="*/ 1412691 w 1882134"/>
              <a:gd name="connsiteY59" fmla="*/ 222683 h 1915580"/>
              <a:gd name="connsiteX60" fmla="*/ 1404617 w 1882134"/>
              <a:gd name="connsiteY60" fmla="*/ 228046 h 1915580"/>
              <a:gd name="connsiteX61" fmla="*/ 1359150 w 1882134"/>
              <a:gd name="connsiteY61" fmla="*/ 237167 h 1915580"/>
              <a:gd name="connsiteX62" fmla="*/ 1312401 w 1882134"/>
              <a:gd name="connsiteY62" fmla="*/ 227618 h 1915580"/>
              <a:gd name="connsiteX63" fmla="*/ 441920 w 1882134"/>
              <a:gd name="connsiteY63" fmla="*/ 226293 h 1915580"/>
              <a:gd name="connsiteX64" fmla="*/ 231909 w 1882134"/>
              <a:gd name="connsiteY64" fmla="*/ 347787 h 1915580"/>
              <a:gd name="connsiteX65" fmla="*/ 237167 w 1882134"/>
              <a:gd name="connsiteY65" fmla="*/ 373994 h 1915580"/>
              <a:gd name="connsiteX66" fmla="*/ 164050 w 1882134"/>
              <a:gd name="connsiteY66" fmla="*/ 483456 h 1915580"/>
              <a:gd name="connsiteX67" fmla="*/ 155071 w 1882134"/>
              <a:gd name="connsiteY67" fmla="*/ 485258 h 1915580"/>
              <a:gd name="connsiteX68" fmla="*/ 155071 w 1882134"/>
              <a:gd name="connsiteY68" fmla="*/ 740239 h 1915580"/>
              <a:gd name="connsiteX69" fmla="*/ 165333 w 1882134"/>
              <a:gd name="connsiteY69" fmla="*/ 742335 h 1915580"/>
              <a:gd name="connsiteX70" fmla="*/ 237167 w 1882134"/>
              <a:gd name="connsiteY70" fmla="*/ 851369 h 1915580"/>
              <a:gd name="connsiteX71" fmla="*/ 234601 w 1882134"/>
              <a:gd name="connsiteY71" fmla="*/ 863932 h 1915580"/>
              <a:gd name="connsiteX72" fmla="*/ 440781 w 1882134"/>
              <a:gd name="connsiteY72" fmla="*/ 983210 h 1915580"/>
              <a:gd name="connsiteX73" fmla="*/ 474477 w 1882134"/>
              <a:gd name="connsiteY73" fmla="*/ 960831 h 1915580"/>
              <a:gd name="connsiteX74" fmla="*/ 519943 w 1882134"/>
              <a:gd name="connsiteY74" fmla="*/ 951709 h 1915580"/>
              <a:gd name="connsiteX75" fmla="*/ 566693 w 1882134"/>
              <a:gd name="connsiteY75" fmla="*/ 961258 h 1915580"/>
              <a:gd name="connsiteX76" fmla="*/ 601190 w 1882134"/>
              <a:gd name="connsiteY76" fmla="*/ 984910 h 1915580"/>
              <a:gd name="connsiteX77" fmla="*/ 705420 w 1882134"/>
              <a:gd name="connsiteY77" fmla="*/ 924344 h 1915580"/>
              <a:gd name="connsiteX78" fmla="*/ 785942 w 1882134"/>
              <a:gd name="connsiteY78" fmla="*/ 878642 h 1915580"/>
              <a:gd name="connsiteX79" fmla="*/ 811567 w 1882134"/>
              <a:gd name="connsiteY79" fmla="*/ 863817 h 1915580"/>
              <a:gd name="connsiteX80" fmla="*/ 805759 w 1882134"/>
              <a:gd name="connsiteY80" fmla="*/ 836166 h 1915580"/>
              <a:gd name="connsiteX81" fmla="*/ 878876 w 1882134"/>
              <a:gd name="connsiteY81" fmla="*/ 726704 h 1915580"/>
              <a:gd name="connsiteX82" fmla="*/ 887857 w 1882134"/>
              <a:gd name="connsiteY82" fmla="*/ 724902 h 1915580"/>
              <a:gd name="connsiteX83" fmla="*/ 887857 w 1882134"/>
              <a:gd name="connsiteY83" fmla="*/ 602041 h 1915580"/>
              <a:gd name="connsiteX84" fmla="*/ 887857 w 1882134"/>
              <a:gd name="connsiteY84" fmla="*/ 479177 h 1915580"/>
              <a:gd name="connsiteX85" fmla="*/ 878877 w 1882134"/>
              <a:gd name="connsiteY85" fmla="*/ 477375 h 1915580"/>
              <a:gd name="connsiteX86" fmla="*/ 805760 w 1882134"/>
              <a:gd name="connsiteY86" fmla="*/ 367913 h 1915580"/>
              <a:gd name="connsiteX87" fmla="*/ 810313 w 1882134"/>
              <a:gd name="connsiteY87" fmla="*/ 345620 h 1915580"/>
              <a:gd name="connsiteX88" fmla="*/ 607514 w 1882134"/>
              <a:gd name="connsiteY88" fmla="*/ 228297 h 1915580"/>
              <a:gd name="connsiteX89" fmla="*/ 572440 w 1882134"/>
              <a:gd name="connsiteY89" fmla="*/ 252065 h 1915580"/>
              <a:gd name="connsiteX90" fmla="*/ 526305 w 1882134"/>
              <a:gd name="connsiteY90" fmla="*/ 261493 h 1915580"/>
              <a:gd name="connsiteX91" fmla="*/ 442371 w 1882134"/>
              <a:gd name="connsiteY91" fmla="*/ 226958 h 1915580"/>
              <a:gd name="connsiteX92" fmla="*/ 525745 w 1882134"/>
              <a:gd name="connsiteY92" fmla="*/ 24326 h 1915580"/>
              <a:gd name="connsiteX93" fmla="*/ 644609 w 1882134"/>
              <a:gd name="connsiteY93" fmla="*/ 142629 h 1915580"/>
              <a:gd name="connsiteX94" fmla="*/ 641709 w 1882134"/>
              <a:gd name="connsiteY94" fmla="*/ 157167 h 1915580"/>
              <a:gd name="connsiteX95" fmla="*/ 747989 w 1882134"/>
              <a:gd name="connsiteY95" fmla="*/ 218924 h 1915580"/>
              <a:gd name="connsiteX96" fmla="*/ 849541 w 1882134"/>
              <a:gd name="connsiteY96" fmla="*/ 277934 h 1915580"/>
              <a:gd name="connsiteX97" fmla="*/ 878877 w 1882134"/>
              <a:gd name="connsiteY97" fmla="*/ 258452 h 1915580"/>
              <a:gd name="connsiteX98" fmla="*/ 924343 w 1882134"/>
              <a:gd name="connsiteY98" fmla="*/ 249330 h 1915580"/>
              <a:gd name="connsiteX99" fmla="*/ 971093 w 1882134"/>
              <a:gd name="connsiteY99" fmla="*/ 258879 h 1915580"/>
              <a:gd name="connsiteX100" fmla="*/ 999784 w 1882134"/>
              <a:gd name="connsiteY100" fmla="*/ 278550 h 1915580"/>
              <a:gd name="connsiteX101" fmla="*/ 1112862 w 1882134"/>
              <a:gd name="connsiteY101" fmla="*/ 212843 h 1915580"/>
              <a:gd name="connsiteX102" fmla="*/ 1244810 w 1882134"/>
              <a:gd name="connsiteY102" fmla="*/ 139736 h 1915580"/>
              <a:gd name="connsiteX103" fmla="*/ 1240567 w 1882134"/>
              <a:gd name="connsiteY103" fmla="*/ 118583 h 1915580"/>
              <a:gd name="connsiteX104" fmla="*/ 1359150 w 1882134"/>
              <a:gd name="connsiteY104" fmla="*/ 0 h 1915580"/>
              <a:gd name="connsiteX105" fmla="*/ 1477734 w 1882134"/>
              <a:gd name="connsiteY105" fmla="*/ 118583 h 1915580"/>
              <a:gd name="connsiteX106" fmla="*/ 1468446 w 1882134"/>
              <a:gd name="connsiteY106" fmla="*/ 164056 h 1915580"/>
              <a:gd name="connsiteX107" fmla="*/ 1562871 w 1882134"/>
              <a:gd name="connsiteY107" fmla="*/ 218924 h 1915580"/>
              <a:gd name="connsiteX108" fmla="*/ 1674171 w 1882134"/>
              <a:gd name="connsiteY108" fmla="*/ 283599 h 1915580"/>
              <a:gd name="connsiteX109" fmla="*/ 1702880 w 1882134"/>
              <a:gd name="connsiteY109" fmla="*/ 264532 h 1915580"/>
              <a:gd name="connsiteX110" fmla="*/ 1748347 w 1882134"/>
              <a:gd name="connsiteY110" fmla="*/ 255410 h 1915580"/>
              <a:gd name="connsiteX111" fmla="*/ 1866931 w 1882134"/>
              <a:gd name="connsiteY111" fmla="*/ 373993 h 1915580"/>
              <a:gd name="connsiteX112" fmla="*/ 1793814 w 1882134"/>
              <a:gd name="connsiteY112" fmla="*/ 483456 h 1915580"/>
              <a:gd name="connsiteX113" fmla="*/ 1787876 w 1882134"/>
              <a:gd name="connsiteY113" fmla="*/ 484647 h 1915580"/>
              <a:gd name="connsiteX114" fmla="*/ 1787876 w 1882134"/>
              <a:gd name="connsiteY114" fmla="*/ 608121 h 1915580"/>
              <a:gd name="connsiteX115" fmla="*/ 1787876 w 1882134"/>
              <a:gd name="connsiteY115" fmla="*/ 710390 h 1915580"/>
              <a:gd name="connsiteX116" fmla="*/ 1810299 w 1882134"/>
              <a:gd name="connsiteY116" fmla="*/ 714970 h 1915580"/>
              <a:gd name="connsiteX117" fmla="*/ 1882134 w 1882134"/>
              <a:gd name="connsiteY117" fmla="*/ 824004 h 1915580"/>
              <a:gd name="connsiteX118" fmla="*/ 1763550 w 1882134"/>
              <a:gd name="connsiteY118" fmla="*/ 942588 h 1915580"/>
              <a:gd name="connsiteX119" fmla="*/ 1716800 w 1882134"/>
              <a:gd name="connsiteY119" fmla="*/ 933466 h 1915580"/>
              <a:gd name="connsiteX120" fmla="*/ 1696290 w 1882134"/>
              <a:gd name="connsiteY120" fmla="*/ 919792 h 1915580"/>
              <a:gd name="connsiteX121" fmla="*/ 1562871 w 1882134"/>
              <a:gd name="connsiteY121" fmla="*/ 997319 h 1915580"/>
              <a:gd name="connsiteX122" fmla="*/ 1452273 w 1882134"/>
              <a:gd name="connsiteY122" fmla="*/ 1058596 h 1915580"/>
              <a:gd name="connsiteX123" fmla="*/ 1456449 w 1882134"/>
              <a:gd name="connsiteY123" fmla="*/ 1079414 h 1915580"/>
              <a:gd name="connsiteX124" fmla="*/ 1383332 w 1882134"/>
              <a:gd name="connsiteY124" fmla="*/ 1188876 h 1915580"/>
              <a:gd name="connsiteX125" fmla="*/ 1380434 w 1882134"/>
              <a:gd name="connsiteY125" fmla="*/ 1189457 h 1915580"/>
              <a:gd name="connsiteX126" fmla="*/ 1380434 w 1882134"/>
              <a:gd name="connsiteY126" fmla="*/ 1316581 h 1915580"/>
              <a:gd name="connsiteX127" fmla="*/ 1380434 w 1882134"/>
              <a:gd name="connsiteY127" fmla="*/ 1459744 h 1915580"/>
              <a:gd name="connsiteX128" fmla="*/ 1413121 w 1882134"/>
              <a:gd name="connsiteY128" fmla="*/ 1481535 h 1915580"/>
              <a:gd name="connsiteX129" fmla="*/ 1447328 w 1882134"/>
              <a:gd name="connsiteY129" fmla="*/ 1565911 h 1915580"/>
              <a:gd name="connsiteX130" fmla="*/ 1328743 w 1882134"/>
              <a:gd name="connsiteY130" fmla="*/ 1684495 h 1915580"/>
              <a:gd name="connsiteX131" fmla="*/ 1283277 w 1882134"/>
              <a:gd name="connsiteY131" fmla="*/ 1675374 h 1915580"/>
              <a:gd name="connsiteX132" fmla="*/ 1245755 w 1882134"/>
              <a:gd name="connsiteY132" fmla="*/ 1650453 h 1915580"/>
              <a:gd name="connsiteX133" fmla="*/ 1152389 w 1882134"/>
              <a:gd name="connsiteY133" fmla="*/ 1702738 h 1915580"/>
              <a:gd name="connsiteX134" fmla="*/ 1045590 w 1882134"/>
              <a:gd name="connsiteY134" fmla="*/ 1764797 h 1915580"/>
              <a:gd name="connsiteX135" fmla="*/ 1052050 w 1882134"/>
              <a:gd name="connsiteY135" fmla="*/ 1796996 h 1915580"/>
              <a:gd name="connsiteX136" fmla="*/ 933465 w 1882134"/>
              <a:gd name="connsiteY136" fmla="*/ 1915580 h 1915580"/>
              <a:gd name="connsiteX137" fmla="*/ 814882 w 1882134"/>
              <a:gd name="connsiteY137" fmla="*/ 1796996 h 1915580"/>
              <a:gd name="connsiteX138" fmla="*/ 820094 w 1882134"/>
              <a:gd name="connsiteY138" fmla="*/ 1770286 h 1915580"/>
              <a:gd name="connsiteX139" fmla="*/ 705420 w 1882134"/>
              <a:gd name="connsiteY139" fmla="*/ 1702738 h 1915580"/>
              <a:gd name="connsiteX140" fmla="*/ 599803 w 1882134"/>
              <a:gd name="connsiteY140" fmla="*/ 1641366 h 1915580"/>
              <a:gd name="connsiteX141" fmla="*/ 571490 w 1882134"/>
              <a:gd name="connsiteY141" fmla="*/ 1660170 h 1915580"/>
              <a:gd name="connsiteX142" fmla="*/ 526023 w 1882134"/>
              <a:gd name="connsiteY142" fmla="*/ 1669292 h 1915580"/>
              <a:gd name="connsiteX143" fmla="*/ 407440 w 1882134"/>
              <a:gd name="connsiteY143" fmla="*/ 1550707 h 1915580"/>
              <a:gd name="connsiteX144" fmla="*/ 442787 w 1882134"/>
              <a:gd name="connsiteY144" fmla="*/ 1466331 h 1915580"/>
              <a:gd name="connsiteX145" fmla="*/ 480415 w 1882134"/>
              <a:gd name="connsiteY145" fmla="*/ 1441340 h 1915580"/>
              <a:gd name="connsiteX146" fmla="*/ 480415 w 1882134"/>
              <a:gd name="connsiteY146" fmla="*/ 1313541 h 1915580"/>
              <a:gd name="connsiteX147" fmla="*/ 480415 w 1882134"/>
              <a:gd name="connsiteY147" fmla="*/ 1180946 h 1915580"/>
              <a:gd name="connsiteX148" fmla="*/ 474477 w 1882134"/>
              <a:gd name="connsiteY148" fmla="*/ 1179755 h 1915580"/>
              <a:gd name="connsiteX149" fmla="*/ 401359 w 1882134"/>
              <a:gd name="connsiteY149" fmla="*/ 1070292 h 1915580"/>
              <a:gd name="connsiteX150" fmla="*/ 403715 w 1882134"/>
              <a:gd name="connsiteY150" fmla="*/ 1058760 h 1915580"/>
              <a:gd name="connsiteX151" fmla="*/ 297980 w 1882134"/>
              <a:gd name="connsiteY151" fmla="*/ 997319 h 1915580"/>
              <a:gd name="connsiteX152" fmla="*/ 197246 w 1882134"/>
              <a:gd name="connsiteY152" fmla="*/ 938785 h 1915580"/>
              <a:gd name="connsiteX153" fmla="*/ 164050 w 1882134"/>
              <a:gd name="connsiteY153" fmla="*/ 960831 h 1915580"/>
              <a:gd name="connsiteX154" fmla="*/ 118583 w 1882134"/>
              <a:gd name="connsiteY154" fmla="*/ 969953 h 1915580"/>
              <a:gd name="connsiteX155" fmla="*/ 0 w 1882134"/>
              <a:gd name="connsiteY155" fmla="*/ 851369 h 1915580"/>
              <a:gd name="connsiteX156" fmla="*/ 71834 w 1882134"/>
              <a:gd name="connsiteY156" fmla="*/ 741907 h 1915580"/>
              <a:gd name="connsiteX157" fmla="*/ 72975 w 1882134"/>
              <a:gd name="connsiteY157" fmla="*/ 741685 h 1915580"/>
              <a:gd name="connsiteX158" fmla="*/ 72975 w 1882134"/>
              <a:gd name="connsiteY158" fmla="*/ 608121 h 1915580"/>
              <a:gd name="connsiteX159" fmla="*/ 72975 w 1882134"/>
              <a:gd name="connsiteY159" fmla="*/ 483679 h 1915580"/>
              <a:gd name="connsiteX160" fmla="*/ 71834 w 1882134"/>
              <a:gd name="connsiteY160" fmla="*/ 483456 h 1915580"/>
              <a:gd name="connsiteX161" fmla="*/ 0 w 1882134"/>
              <a:gd name="connsiteY161" fmla="*/ 373994 h 1915580"/>
              <a:gd name="connsiteX162" fmla="*/ 118583 w 1882134"/>
              <a:gd name="connsiteY162" fmla="*/ 255410 h 1915580"/>
              <a:gd name="connsiteX163" fmla="*/ 165333 w 1882134"/>
              <a:gd name="connsiteY163" fmla="*/ 264960 h 1915580"/>
              <a:gd name="connsiteX164" fmla="*/ 189840 w 1882134"/>
              <a:gd name="connsiteY164" fmla="*/ 281762 h 1915580"/>
              <a:gd name="connsiteX165" fmla="*/ 297980 w 1882134"/>
              <a:gd name="connsiteY165" fmla="*/ 218924 h 1915580"/>
              <a:gd name="connsiteX166" fmla="*/ 409656 w 1882134"/>
              <a:gd name="connsiteY166" fmla="*/ 154031 h 1915580"/>
              <a:gd name="connsiteX167" fmla="*/ 407441 w 1882134"/>
              <a:gd name="connsiteY167" fmla="*/ 143189 h 1915580"/>
              <a:gd name="connsiteX168" fmla="*/ 525745 w 1882134"/>
              <a:gd name="connsiteY168" fmla="*/ 24326 h 1915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Lst>
            <a:rect l="l" t="t" r="r" b="b"/>
            <a:pathLst>
              <a:path w="1882134" h="1915580">
                <a:moveTo>
                  <a:pt x="859940" y="932267"/>
                </a:moveTo>
                <a:lnTo>
                  <a:pt x="747989" y="997319"/>
                </a:lnTo>
                <a:lnTo>
                  <a:pt x="636844" y="1061903"/>
                </a:lnTo>
                <a:lnTo>
                  <a:pt x="638527" y="1070293"/>
                </a:lnTo>
                <a:cubicBezTo>
                  <a:pt x="638527" y="1120463"/>
                  <a:pt x="607741" y="1162081"/>
                  <a:pt x="565410" y="1179755"/>
                </a:cubicBezTo>
                <a:lnTo>
                  <a:pt x="562511" y="1180336"/>
                </a:lnTo>
                <a:lnTo>
                  <a:pt x="562511" y="1439244"/>
                </a:lnTo>
                <a:lnTo>
                  <a:pt x="572773" y="1441246"/>
                </a:lnTo>
                <a:cubicBezTo>
                  <a:pt x="615532" y="1458919"/>
                  <a:pt x="644608" y="1500537"/>
                  <a:pt x="644608" y="1550707"/>
                </a:cubicBezTo>
                <a:lnTo>
                  <a:pt x="640375" y="1571429"/>
                </a:lnTo>
                <a:lnTo>
                  <a:pt x="865510" y="1701672"/>
                </a:lnTo>
                <a:lnTo>
                  <a:pt x="886716" y="1687534"/>
                </a:lnTo>
                <a:cubicBezTo>
                  <a:pt x="900969" y="1681643"/>
                  <a:pt x="916742" y="1678413"/>
                  <a:pt x="933465" y="1678413"/>
                </a:cubicBezTo>
                <a:cubicBezTo>
                  <a:pt x="950189" y="1678413"/>
                  <a:pt x="965962" y="1681833"/>
                  <a:pt x="980215" y="1687962"/>
                </a:cubicBezTo>
                <a:lnTo>
                  <a:pt x="997982" y="1700143"/>
                </a:lnTo>
                <a:lnTo>
                  <a:pt x="1212258" y="1576182"/>
                </a:lnTo>
                <a:lnTo>
                  <a:pt x="1210160" y="1565911"/>
                </a:lnTo>
                <a:cubicBezTo>
                  <a:pt x="1210160" y="1515742"/>
                  <a:pt x="1240946" y="1474123"/>
                  <a:pt x="1283277" y="1456450"/>
                </a:cubicBezTo>
                <a:lnTo>
                  <a:pt x="1298338" y="1453428"/>
                </a:lnTo>
                <a:lnTo>
                  <a:pt x="1298338" y="1189696"/>
                </a:lnTo>
                <a:lnTo>
                  <a:pt x="1292399" y="1188448"/>
                </a:lnTo>
                <a:cubicBezTo>
                  <a:pt x="1250068" y="1170062"/>
                  <a:pt x="1219282" y="1127303"/>
                  <a:pt x="1219282" y="1079414"/>
                </a:cubicBezTo>
                <a:lnTo>
                  <a:pt x="1223749" y="1057548"/>
                </a:lnTo>
                <a:lnTo>
                  <a:pt x="997965" y="926929"/>
                </a:lnTo>
                <a:lnTo>
                  <a:pt x="994296" y="929366"/>
                </a:lnTo>
                <a:lnTo>
                  <a:pt x="988000" y="935188"/>
                </a:lnTo>
                <a:lnTo>
                  <a:pt x="978749" y="939691"/>
                </a:lnTo>
                <a:lnTo>
                  <a:pt x="969810" y="945628"/>
                </a:lnTo>
                <a:lnTo>
                  <a:pt x="964268" y="946740"/>
                </a:lnTo>
                <a:lnTo>
                  <a:pt x="958437" y="949579"/>
                </a:lnTo>
                <a:cubicBezTo>
                  <a:pt x="947754" y="952933"/>
                  <a:pt x="936316" y="954750"/>
                  <a:pt x="924343" y="954750"/>
                </a:cubicBezTo>
                <a:lnTo>
                  <a:pt x="924343" y="954750"/>
                </a:lnTo>
                <a:lnTo>
                  <a:pt x="923835" y="954643"/>
                </a:lnTo>
                <a:lnTo>
                  <a:pt x="881110" y="945723"/>
                </a:lnTo>
                <a:lnTo>
                  <a:pt x="880997" y="945646"/>
                </a:lnTo>
                <a:lnTo>
                  <a:pt x="878876" y="945200"/>
                </a:lnTo>
                <a:close/>
                <a:moveTo>
                  <a:pt x="1285908" y="209454"/>
                </a:moveTo>
                <a:lnTo>
                  <a:pt x="1039711" y="351883"/>
                </a:lnTo>
                <a:lnTo>
                  <a:pt x="1042927" y="367913"/>
                </a:lnTo>
                <a:cubicBezTo>
                  <a:pt x="1042927" y="401360"/>
                  <a:pt x="1029244" y="431006"/>
                  <a:pt x="1007580" y="452291"/>
                </a:cubicBezTo>
                <a:lnTo>
                  <a:pt x="972994" y="475261"/>
                </a:lnTo>
                <a:lnTo>
                  <a:pt x="972994" y="608121"/>
                </a:lnTo>
                <a:lnTo>
                  <a:pt x="972994" y="728436"/>
                </a:lnTo>
                <a:lnTo>
                  <a:pt x="1008720" y="752929"/>
                </a:lnTo>
                <a:cubicBezTo>
                  <a:pt x="1030004" y="774594"/>
                  <a:pt x="1042927" y="804239"/>
                  <a:pt x="1042927" y="836166"/>
                </a:cubicBezTo>
                <a:lnTo>
                  <a:pt x="1038547" y="857606"/>
                </a:lnTo>
                <a:lnTo>
                  <a:pt x="1264627" y="988396"/>
                </a:lnTo>
                <a:lnTo>
                  <a:pt x="1292399" y="969952"/>
                </a:lnTo>
                <a:cubicBezTo>
                  <a:pt x="1306509" y="964061"/>
                  <a:pt x="1321902" y="960830"/>
                  <a:pt x="1337865" y="960830"/>
                </a:cubicBezTo>
                <a:cubicBezTo>
                  <a:pt x="1354588" y="960830"/>
                  <a:pt x="1370362" y="964251"/>
                  <a:pt x="1384615" y="970380"/>
                </a:cubicBezTo>
                <a:lnTo>
                  <a:pt x="1410990" y="988463"/>
                </a:lnTo>
                <a:lnTo>
                  <a:pt x="1650068" y="850153"/>
                </a:lnTo>
                <a:lnTo>
                  <a:pt x="1644966" y="824004"/>
                </a:lnTo>
                <a:cubicBezTo>
                  <a:pt x="1644966" y="790557"/>
                  <a:pt x="1658649" y="760911"/>
                  <a:pt x="1680313" y="739627"/>
                </a:cubicBezTo>
                <a:lnTo>
                  <a:pt x="1705780" y="722714"/>
                </a:lnTo>
                <a:lnTo>
                  <a:pt x="1705779" y="484271"/>
                </a:lnTo>
                <a:lnTo>
                  <a:pt x="1701598" y="483455"/>
                </a:lnTo>
                <a:cubicBezTo>
                  <a:pt x="1658839" y="465782"/>
                  <a:pt x="1629764" y="424164"/>
                  <a:pt x="1629764" y="373993"/>
                </a:cubicBezTo>
                <a:lnTo>
                  <a:pt x="1634464" y="350982"/>
                </a:lnTo>
                <a:lnTo>
                  <a:pt x="1412691" y="222683"/>
                </a:lnTo>
                <a:lnTo>
                  <a:pt x="1404617" y="228046"/>
                </a:lnTo>
                <a:cubicBezTo>
                  <a:pt x="1390507" y="233937"/>
                  <a:pt x="1375113" y="237167"/>
                  <a:pt x="1359150" y="237167"/>
                </a:cubicBezTo>
                <a:cubicBezTo>
                  <a:pt x="1342427" y="237167"/>
                  <a:pt x="1326653" y="233747"/>
                  <a:pt x="1312401" y="227618"/>
                </a:cubicBezTo>
                <a:close/>
                <a:moveTo>
                  <a:pt x="441920" y="226293"/>
                </a:moveTo>
                <a:lnTo>
                  <a:pt x="231909" y="347787"/>
                </a:lnTo>
                <a:lnTo>
                  <a:pt x="237167" y="373994"/>
                </a:lnTo>
                <a:cubicBezTo>
                  <a:pt x="237167" y="424164"/>
                  <a:pt x="206381" y="465783"/>
                  <a:pt x="164050" y="483456"/>
                </a:cubicBezTo>
                <a:lnTo>
                  <a:pt x="155071" y="485258"/>
                </a:lnTo>
                <a:lnTo>
                  <a:pt x="155071" y="740239"/>
                </a:lnTo>
                <a:lnTo>
                  <a:pt x="165333" y="742335"/>
                </a:lnTo>
                <a:cubicBezTo>
                  <a:pt x="208092" y="760721"/>
                  <a:pt x="237168" y="803479"/>
                  <a:pt x="237167" y="851369"/>
                </a:cubicBezTo>
                <a:lnTo>
                  <a:pt x="234601" y="863932"/>
                </a:lnTo>
                <a:lnTo>
                  <a:pt x="440781" y="983210"/>
                </a:lnTo>
                <a:lnTo>
                  <a:pt x="474477" y="960831"/>
                </a:lnTo>
                <a:cubicBezTo>
                  <a:pt x="488587" y="954940"/>
                  <a:pt x="503980" y="951709"/>
                  <a:pt x="519943" y="951709"/>
                </a:cubicBezTo>
                <a:cubicBezTo>
                  <a:pt x="536667" y="951709"/>
                  <a:pt x="552440" y="955130"/>
                  <a:pt x="566693" y="961258"/>
                </a:cubicBezTo>
                <a:lnTo>
                  <a:pt x="601190" y="984910"/>
                </a:lnTo>
                <a:lnTo>
                  <a:pt x="705420" y="924344"/>
                </a:lnTo>
                <a:lnTo>
                  <a:pt x="785942" y="878642"/>
                </a:lnTo>
                <a:lnTo>
                  <a:pt x="811567" y="863817"/>
                </a:lnTo>
                <a:lnTo>
                  <a:pt x="805759" y="836166"/>
                </a:lnTo>
                <a:cubicBezTo>
                  <a:pt x="805759" y="785996"/>
                  <a:pt x="836545" y="744378"/>
                  <a:pt x="878876" y="726704"/>
                </a:cubicBezTo>
                <a:lnTo>
                  <a:pt x="887857" y="724902"/>
                </a:lnTo>
                <a:lnTo>
                  <a:pt x="887857" y="602041"/>
                </a:lnTo>
                <a:lnTo>
                  <a:pt x="887857" y="479177"/>
                </a:lnTo>
                <a:lnTo>
                  <a:pt x="878877" y="477375"/>
                </a:lnTo>
                <a:cubicBezTo>
                  <a:pt x="836546" y="459702"/>
                  <a:pt x="805760" y="418084"/>
                  <a:pt x="805760" y="367913"/>
                </a:cubicBezTo>
                <a:lnTo>
                  <a:pt x="810313" y="345620"/>
                </a:lnTo>
                <a:lnTo>
                  <a:pt x="607514" y="228297"/>
                </a:lnTo>
                <a:lnTo>
                  <a:pt x="572440" y="252065"/>
                </a:lnTo>
                <a:cubicBezTo>
                  <a:pt x="558268" y="258099"/>
                  <a:pt x="542678" y="261454"/>
                  <a:pt x="526305" y="261493"/>
                </a:cubicBezTo>
                <a:cubicBezTo>
                  <a:pt x="493559" y="261570"/>
                  <a:pt x="463882" y="248367"/>
                  <a:pt x="442371" y="226958"/>
                </a:cubicBezTo>
                <a:close/>
                <a:moveTo>
                  <a:pt x="525745" y="24326"/>
                </a:moveTo>
                <a:cubicBezTo>
                  <a:pt x="591236" y="24171"/>
                  <a:pt x="644453" y="77137"/>
                  <a:pt x="644609" y="142629"/>
                </a:cubicBezTo>
                <a:lnTo>
                  <a:pt x="641709" y="157167"/>
                </a:lnTo>
                <a:lnTo>
                  <a:pt x="747989" y="218924"/>
                </a:lnTo>
                <a:lnTo>
                  <a:pt x="849541" y="277934"/>
                </a:lnTo>
                <a:lnTo>
                  <a:pt x="878877" y="258452"/>
                </a:lnTo>
                <a:cubicBezTo>
                  <a:pt x="892987" y="252560"/>
                  <a:pt x="908380" y="249330"/>
                  <a:pt x="924343" y="249330"/>
                </a:cubicBezTo>
                <a:cubicBezTo>
                  <a:pt x="941066" y="249330"/>
                  <a:pt x="956840" y="252750"/>
                  <a:pt x="971093" y="258879"/>
                </a:cubicBezTo>
                <a:lnTo>
                  <a:pt x="999784" y="278550"/>
                </a:lnTo>
                <a:lnTo>
                  <a:pt x="1112862" y="212843"/>
                </a:lnTo>
                <a:lnTo>
                  <a:pt x="1244810" y="139736"/>
                </a:lnTo>
                <a:lnTo>
                  <a:pt x="1240567" y="118583"/>
                </a:lnTo>
                <a:cubicBezTo>
                  <a:pt x="1240566" y="51690"/>
                  <a:pt x="1295297" y="0"/>
                  <a:pt x="1359150" y="0"/>
                </a:cubicBezTo>
                <a:cubicBezTo>
                  <a:pt x="1426044" y="0"/>
                  <a:pt x="1477734" y="54731"/>
                  <a:pt x="1477734" y="118583"/>
                </a:cubicBezTo>
                <a:lnTo>
                  <a:pt x="1468446" y="164056"/>
                </a:lnTo>
                <a:lnTo>
                  <a:pt x="1562871" y="218924"/>
                </a:lnTo>
                <a:lnTo>
                  <a:pt x="1674171" y="283599"/>
                </a:lnTo>
                <a:lnTo>
                  <a:pt x="1702880" y="264532"/>
                </a:lnTo>
                <a:cubicBezTo>
                  <a:pt x="1716991" y="258640"/>
                  <a:pt x="1732384" y="255410"/>
                  <a:pt x="1748347" y="255410"/>
                </a:cubicBezTo>
                <a:cubicBezTo>
                  <a:pt x="1815241" y="255410"/>
                  <a:pt x="1866931" y="310141"/>
                  <a:pt x="1866931" y="373993"/>
                </a:cubicBezTo>
                <a:cubicBezTo>
                  <a:pt x="1866931" y="424164"/>
                  <a:pt x="1836145" y="465782"/>
                  <a:pt x="1793814" y="483456"/>
                </a:cubicBezTo>
                <a:lnTo>
                  <a:pt x="1787876" y="484647"/>
                </a:lnTo>
                <a:lnTo>
                  <a:pt x="1787876" y="608121"/>
                </a:lnTo>
                <a:lnTo>
                  <a:pt x="1787876" y="710390"/>
                </a:lnTo>
                <a:lnTo>
                  <a:pt x="1810299" y="714970"/>
                </a:lnTo>
                <a:cubicBezTo>
                  <a:pt x="1853058" y="733356"/>
                  <a:pt x="1882134" y="776115"/>
                  <a:pt x="1882134" y="824004"/>
                </a:cubicBezTo>
                <a:cubicBezTo>
                  <a:pt x="1882134" y="890898"/>
                  <a:pt x="1827403" y="942588"/>
                  <a:pt x="1763550" y="942588"/>
                </a:cubicBezTo>
                <a:cubicBezTo>
                  <a:pt x="1746826" y="942588"/>
                  <a:pt x="1731053" y="939357"/>
                  <a:pt x="1716800" y="933466"/>
                </a:cubicBezTo>
                <a:lnTo>
                  <a:pt x="1696290" y="919792"/>
                </a:lnTo>
                <a:lnTo>
                  <a:pt x="1562871" y="997319"/>
                </a:lnTo>
                <a:lnTo>
                  <a:pt x="1452273" y="1058596"/>
                </a:lnTo>
                <a:lnTo>
                  <a:pt x="1456449" y="1079414"/>
                </a:lnTo>
                <a:cubicBezTo>
                  <a:pt x="1456450" y="1129584"/>
                  <a:pt x="1425663" y="1171202"/>
                  <a:pt x="1383332" y="1188876"/>
                </a:cubicBezTo>
                <a:lnTo>
                  <a:pt x="1380434" y="1189457"/>
                </a:lnTo>
                <a:lnTo>
                  <a:pt x="1380434" y="1316581"/>
                </a:lnTo>
                <a:lnTo>
                  <a:pt x="1380434" y="1459744"/>
                </a:lnTo>
                <a:lnTo>
                  <a:pt x="1413121" y="1481535"/>
                </a:lnTo>
                <a:cubicBezTo>
                  <a:pt x="1434405" y="1502819"/>
                  <a:pt x="1447327" y="1532465"/>
                  <a:pt x="1447328" y="1565911"/>
                </a:cubicBezTo>
                <a:cubicBezTo>
                  <a:pt x="1447328" y="1632805"/>
                  <a:pt x="1392597" y="1684495"/>
                  <a:pt x="1328743" y="1684495"/>
                </a:cubicBezTo>
                <a:cubicBezTo>
                  <a:pt x="1312780" y="1684496"/>
                  <a:pt x="1297387" y="1681265"/>
                  <a:pt x="1283277" y="1675374"/>
                </a:cubicBezTo>
                <a:lnTo>
                  <a:pt x="1245755" y="1650453"/>
                </a:lnTo>
                <a:lnTo>
                  <a:pt x="1152389" y="1702738"/>
                </a:lnTo>
                <a:lnTo>
                  <a:pt x="1045590" y="1764797"/>
                </a:lnTo>
                <a:lnTo>
                  <a:pt x="1052050" y="1796996"/>
                </a:lnTo>
                <a:cubicBezTo>
                  <a:pt x="1052050" y="1863890"/>
                  <a:pt x="997319" y="1915580"/>
                  <a:pt x="933465" y="1915580"/>
                </a:cubicBezTo>
                <a:cubicBezTo>
                  <a:pt x="869613" y="1915580"/>
                  <a:pt x="814882" y="1860849"/>
                  <a:pt x="814882" y="1796996"/>
                </a:cubicBezTo>
                <a:lnTo>
                  <a:pt x="820094" y="1770286"/>
                </a:lnTo>
                <a:lnTo>
                  <a:pt x="705420" y="1702738"/>
                </a:lnTo>
                <a:lnTo>
                  <a:pt x="599803" y="1641366"/>
                </a:lnTo>
                <a:lnTo>
                  <a:pt x="571490" y="1660170"/>
                </a:lnTo>
                <a:cubicBezTo>
                  <a:pt x="557380" y="1666061"/>
                  <a:pt x="541987" y="1669291"/>
                  <a:pt x="526023" y="1669292"/>
                </a:cubicBezTo>
                <a:cubicBezTo>
                  <a:pt x="462171" y="1669292"/>
                  <a:pt x="407440" y="1617602"/>
                  <a:pt x="407440" y="1550707"/>
                </a:cubicBezTo>
                <a:cubicBezTo>
                  <a:pt x="407440" y="1517261"/>
                  <a:pt x="421123" y="1487615"/>
                  <a:pt x="442787" y="1466331"/>
                </a:cubicBezTo>
                <a:lnTo>
                  <a:pt x="480415" y="1441340"/>
                </a:lnTo>
                <a:lnTo>
                  <a:pt x="480415" y="1313541"/>
                </a:lnTo>
                <a:lnTo>
                  <a:pt x="480415" y="1180946"/>
                </a:lnTo>
                <a:lnTo>
                  <a:pt x="474477" y="1179755"/>
                </a:lnTo>
                <a:cubicBezTo>
                  <a:pt x="432146" y="1162081"/>
                  <a:pt x="401359" y="1120463"/>
                  <a:pt x="401359" y="1070292"/>
                </a:cubicBezTo>
                <a:lnTo>
                  <a:pt x="403715" y="1058760"/>
                </a:lnTo>
                <a:lnTo>
                  <a:pt x="297980" y="997319"/>
                </a:lnTo>
                <a:lnTo>
                  <a:pt x="197246" y="938785"/>
                </a:lnTo>
                <a:lnTo>
                  <a:pt x="164050" y="960831"/>
                </a:lnTo>
                <a:cubicBezTo>
                  <a:pt x="149940" y="966723"/>
                  <a:pt x="134547" y="969953"/>
                  <a:pt x="118583" y="969953"/>
                </a:cubicBezTo>
                <a:cubicBezTo>
                  <a:pt x="51690" y="969953"/>
                  <a:pt x="0" y="915222"/>
                  <a:pt x="0" y="851369"/>
                </a:cubicBezTo>
                <a:cubicBezTo>
                  <a:pt x="0" y="801199"/>
                  <a:pt x="29076" y="759581"/>
                  <a:pt x="71834" y="741907"/>
                </a:cubicBezTo>
                <a:lnTo>
                  <a:pt x="72975" y="741685"/>
                </a:lnTo>
                <a:lnTo>
                  <a:pt x="72975" y="608121"/>
                </a:lnTo>
                <a:lnTo>
                  <a:pt x="72975" y="483679"/>
                </a:lnTo>
                <a:lnTo>
                  <a:pt x="71834" y="483456"/>
                </a:lnTo>
                <a:cubicBezTo>
                  <a:pt x="29076" y="465783"/>
                  <a:pt x="0" y="424164"/>
                  <a:pt x="0" y="373994"/>
                </a:cubicBezTo>
                <a:cubicBezTo>
                  <a:pt x="0" y="310141"/>
                  <a:pt x="51690" y="255410"/>
                  <a:pt x="118583" y="255410"/>
                </a:cubicBezTo>
                <a:cubicBezTo>
                  <a:pt x="135307" y="255410"/>
                  <a:pt x="151080" y="258831"/>
                  <a:pt x="165333" y="264960"/>
                </a:cubicBezTo>
                <a:lnTo>
                  <a:pt x="189840" y="281762"/>
                </a:lnTo>
                <a:lnTo>
                  <a:pt x="297980" y="218924"/>
                </a:lnTo>
                <a:lnTo>
                  <a:pt x="409656" y="154031"/>
                </a:lnTo>
                <a:lnTo>
                  <a:pt x="407441" y="143189"/>
                </a:lnTo>
                <a:cubicBezTo>
                  <a:pt x="407286" y="77697"/>
                  <a:pt x="460252" y="24480"/>
                  <a:pt x="525745" y="24326"/>
                </a:cubicBezTo>
                <a:close/>
              </a:path>
            </a:pathLst>
          </a:custGeom>
          <a:solidFill>
            <a:schemeClr val="bg2">
              <a:lumMod val="50000"/>
              <a:alpha val="20000"/>
            </a:schemeClr>
          </a:solidFill>
          <a:ln w="43323" cap="flat">
            <a:noFill/>
            <a:prstDash val="solid"/>
            <a:miter/>
          </a:ln>
        </p:spPr>
        <p:txBody>
          <a:bodyPr anchor="ctr"/>
          <a:lstStyle/>
          <a:p>
            <a:pPr>
              <a:defRPr/>
            </a:pPr>
            <a:endParaRPr lang="en-US"/>
          </a:p>
        </p:txBody>
      </p:sp>
      <p:sp>
        <p:nvSpPr>
          <p:cNvPr id="13" name="Freeform: Shape 386">
            <a:extLst>
              <a:ext uri="{FF2B5EF4-FFF2-40B4-BE49-F238E27FC236}">
                <a16:creationId xmlns:a16="http://schemas.microsoft.com/office/drawing/2014/main" id="{41B8975C-EB8C-134E-8964-47A6C9F202C8}"/>
              </a:ext>
            </a:extLst>
          </p:cNvPr>
          <p:cNvSpPr/>
          <p:nvPr/>
        </p:nvSpPr>
        <p:spPr>
          <a:xfrm rot="18613461">
            <a:off x="8662988" y="1439863"/>
            <a:ext cx="1077912" cy="881062"/>
          </a:xfrm>
          <a:custGeom>
            <a:avLst/>
            <a:gdLst>
              <a:gd name="connsiteX0" fmla="*/ 618123 w 1077492"/>
              <a:gd name="connsiteY0" fmla="*/ 5091 h 880832"/>
              <a:gd name="connsiteX1" fmla="*/ 649515 w 1077492"/>
              <a:gd name="connsiteY1" fmla="*/ 48 h 880832"/>
              <a:gd name="connsiteX2" fmla="*/ 706766 w 1077492"/>
              <a:gd name="connsiteY2" fmla="*/ 25655 h 880832"/>
              <a:gd name="connsiteX3" fmla="*/ 703831 w 1077492"/>
              <a:gd name="connsiteY3" fmla="*/ 142493 h 880832"/>
              <a:gd name="connsiteX4" fmla="*/ 665641 w 1077492"/>
              <a:gd name="connsiteY4" fmla="*/ 157025 h 880832"/>
              <a:gd name="connsiteX5" fmla="*/ 665641 w 1077492"/>
              <a:gd name="connsiteY5" fmla="*/ 352605 h 880832"/>
              <a:gd name="connsiteX6" fmla="*/ 684786 w 1077492"/>
              <a:gd name="connsiteY6" fmla="*/ 356972 h 880832"/>
              <a:gd name="connsiteX7" fmla="*/ 718689 w 1077492"/>
              <a:gd name="connsiteY7" fmla="*/ 380793 h 880832"/>
              <a:gd name="connsiteX8" fmla="*/ 738749 w 1077492"/>
              <a:gd name="connsiteY8" fmla="*/ 496690 h 880832"/>
              <a:gd name="connsiteX9" fmla="*/ 735230 w 1077492"/>
              <a:gd name="connsiteY9" fmla="*/ 501698 h 880832"/>
              <a:gd name="connsiteX10" fmla="*/ 845060 w 1077492"/>
              <a:gd name="connsiteY10" fmla="*/ 617186 h 880832"/>
              <a:gd name="connsiteX11" fmla="*/ 879258 w 1077492"/>
              <a:gd name="connsiteY11" fmla="*/ 595803 h 880832"/>
              <a:gd name="connsiteX12" fmla="*/ 1037048 w 1077492"/>
              <a:gd name="connsiteY12" fmla="*/ 632408 h 880832"/>
              <a:gd name="connsiteX13" fmla="*/ 1031825 w 1077492"/>
              <a:gd name="connsiteY13" fmla="*/ 840388 h 880832"/>
              <a:gd name="connsiteX14" fmla="*/ 823846 w 1077492"/>
              <a:gd name="connsiteY14" fmla="*/ 835165 h 880832"/>
              <a:gd name="connsiteX15" fmla="*/ 795994 w 1077492"/>
              <a:gd name="connsiteY15" fmla="*/ 674255 h 880832"/>
              <a:gd name="connsiteX16" fmla="*/ 803191 w 1077492"/>
              <a:gd name="connsiteY16" fmla="*/ 664013 h 880832"/>
              <a:gd name="connsiteX17" fmla="*/ 690708 w 1077492"/>
              <a:gd name="connsiteY17" fmla="*/ 545736 h 880832"/>
              <a:gd name="connsiteX18" fmla="*/ 678778 w 1077492"/>
              <a:gd name="connsiteY18" fmla="*/ 553196 h 880832"/>
              <a:gd name="connsiteX19" fmla="*/ 565128 w 1077492"/>
              <a:gd name="connsiteY19" fmla="*/ 526831 h 880832"/>
              <a:gd name="connsiteX20" fmla="*/ 562479 w 1077492"/>
              <a:gd name="connsiteY20" fmla="*/ 522594 h 880832"/>
              <a:gd name="connsiteX21" fmla="*/ 207664 w 1077492"/>
              <a:gd name="connsiteY21" fmla="*/ 608151 h 880832"/>
              <a:gd name="connsiteX22" fmla="*/ 203307 w 1077492"/>
              <a:gd name="connsiteY22" fmla="*/ 628640 h 880832"/>
              <a:gd name="connsiteX23" fmla="*/ 178918 w 1077492"/>
              <a:gd name="connsiteY23" fmla="*/ 663609 h 880832"/>
              <a:gd name="connsiteX24" fmla="*/ 29119 w 1077492"/>
              <a:gd name="connsiteY24" fmla="*/ 659847 h 880832"/>
              <a:gd name="connsiteX25" fmla="*/ 32881 w 1077492"/>
              <a:gd name="connsiteY25" fmla="*/ 510048 h 880832"/>
              <a:gd name="connsiteX26" fmla="*/ 67936 w 1077492"/>
              <a:gd name="connsiteY26" fmla="*/ 487958 h 880832"/>
              <a:gd name="connsiteX27" fmla="*/ 182679 w 1077492"/>
              <a:gd name="connsiteY27" fmla="*/ 513810 h 880832"/>
              <a:gd name="connsiteX28" fmla="*/ 199867 w 1077492"/>
              <a:gd name="connsiteY28" fmla="*/ 541086 h 880832"/>
              <a:gd name="connsiteX29" fmla="*/ 537541 w 1077492"/>
              <a:gd name="connsiteY29" fmla="*/ 459661 h 880832"/>
              <a:gd name="connsiteX30" fmla="*/ 536059 w 1077492"/>
              <a:gd name="connsiteY30" fmla="*/ 450434 h 880832"/>
              <a:gd name="connsiteX31" fmla="*/ 568890 w 1077492"/>
              <a:gd name="connsiteY31" fmla="*/ 377032 h 880832"/>
              <a:gd name="connsiteX32" fmla="*/ 605039 w 1077492"/>
              <a:gd name="connsiteY32" fmla="*/ 354429 h 880832"/>
              <a:gd name="connsiteX33" fmla="*/ 624516 w 1077492"/>
              <a:gd name="connsiteY33" fmla="*/ 351300 h 880832"/>
              <a:gd name="connsiteX34" fmla="*/ 624516 w 1077492"/>
              <a:gd name="connsiteY34" fmla="*/ 160667 h 880832"/>
              <a:gd name="connsiteX35" fmla="*/ 613436 w 1077492"/>
              <a:gd name="connsiteY35" fmla="*/ 158139 h 880832"/>
              <a:gd name="connsiteX36" fmla="*/ 586993 w 1077492"/>
              <a:gd name="connsiteY36" fmla="*/ 139559 h 880832"/>
              <a:gd name="connsiteX37" fmla="*/ 589927 w 1077492"/>
              <a:gd name="connsiteY37" fmla="*/ 22721 h 880832"/>
              <a:gd name="connsiteX38" fmla="*/ 618123 w 1077492"/>
              <a:gd name="connsiteY38" fmla="*/ 5091 h 880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77492" h="880832">
                <a:moveTo>
                  <a:pt x="618123" y="5091"/>
                </a:moveTo>
                <a:cubicBezTo>
                  <a:pt x="628264" y="1341"/>
                  <a:pt x="638938" y="-311"/>
                  <a:pt x="649515" y="48"/>
                </a:cubicBezTo>
                <a:cubicBezTo>
                  <a:pt x="670668" y="767"/>
                  <a:pt x="691432" y="9532"/>
                  <a:pt x="706766" y="25655"/>
                </a:cubicBezTo>
                <a:cubicBezTo>
                  <a:pt x="738893" y="59437"/>
                  <a:pt x="736078" y="111827"/>
                  <a:pt x="703831" y="142493"/>
                </a:cubicBezTo>
                <a:lnTo>
                  <a:pt x="665641" y="157025"/>
                </a:lnTo>
                <a:lnTo>
                  <a:pt x="665641" y="352605"/>
                </a:lnTo>
                <a:lnTo>
                  <a:pt x="684786" y="356972"/>
                </a:lnTo>
                <a:cubicBezTo>
                  <a:pt x="697289" y="362480"/>
                  <a:pt x="708859" y="370458"/>
                  <a:pt x="718689" y="380793"/>
                </a:cubicBezTo>
                <a:cubicBezTo>
                  <a:pt x="749581" y="413278"/>
                  <a:pt x="755275" y="459181"/>
                  <a:pt x="738749" y="496690"/>
                </a:cubicBezTo>
                <a:lnTo>
                  <a:pt x="735230" y="501698"/>
                </a:lnTo>
                <a:lnTo>
                  <a:pt x="845060" y="617186"/>
                </a:lnTo>
                <a:lnTo>
                  <a:pt x="879258" y="595803"/>
                </a:lnTo>
                <a:cubicBezTo>
                  <a:pt x="933414" y="575777"/>
                  <a:pt x="996107" y="589357"/>
                  <a:pt x="1037048" y="632408"/>
                </a:cubicBezTo>
                <a:cubicBezTo>
                  <a:pt x="1094236" y="692542"/>
                  <a:pt x="1089226" y="785799"/>
                  <a:pt x="1031825" y="840388"/>
                </a:cubicBezTo>
                <a:cubicBezTo>
                  <a:pt x="971691" y="897576"/>
                  <a:pt x="878434" y="892566"/>
                  <a:pt x="823846" y="835165"/>
                </a:cubicBezTo>
                <a:cubicBezTo>
                  <a:pt x="780955" y="790064"/>
                  <a:pt x="773050" y="726332"/>
                  <a:pt x="795994" y="674255"/>
                </a:cubicBezTo>
                <a:lnTo>
                  <a:pt x="803191" y="664013"/>
                </a:lnTo>
                <a:lnTo>
                  <a:pt x="690708" y="545736"/>
                </a:lnTo>
                <a:lnTo>
                  <a:pt x="678778" y="553196"/>
                </a:lnTo>
                <a:cubicBezTo>
                  <a:pt x="639771" y="567620"/>
                  <a:pt x="594617" y="557839"/>
                  <a:pt x="565128" y="526831"/>
                </a:cubicBezTo>
                <a:lnTo>
                  <a:pt x="562479" y="522594"/>
                </a:lnTo>
                <a:lnTo>
                  <a:pt x="207664" y="608151"/>
                </a:lnTo>
                <a:lnTo>
                  <a:pt x="203307" y="628640"/>
                </a:lnTo>
                <a:cubicBezTo>
                  <a:pt x="197853" y="641384"/>
                  <a:pt x="189746" y="653311"/>
                  <a:pt x="178918" y="663609"/>
                </a:cubicBezTo>
                <a:cubicBezTo>
                  <a:pt x="137575" y="702927"/>
                  <a:pt x="70309" y="703160"/>
                  <a:pt x="29119" y="659847"/>
                </a:cubicBezTo>
                <a:cubicBezTo>
                  <a:pt x="-10199" y="618504"/>
                  <a:pt x="-10431" y="551239"/>
                  <a:pt x="32881" y="510048"/>
                </a:cubicBezTo>
                <a:cubicBezTo>
                  <a:pt x="43217" y="500219"/>
                  <a:pt x="55173" y="492832"/>
                  <a:pt x="67936" y="487958"/>
                </a:cubicBezTo>
                <a:cubicBezTo>
                  <a:pt x="106227" y="473336"/>
                  <a:pt x="151787" y="481326"/>
                  <a:pt x="182679" y="513810"/>
                </a:cubicBezTo>
                <a:lnTo>
                  <a:pt x="199867" y="541086"/>
                </a:lnTo>
                <a:lnTo>
                  <a:pt x="537541" y="459661"/>
                </a:lnTo>
                <a:lnTo>
                  <a:pt x="536059" y="450434"/>
                </a:lnTo>
                <a:cubicBezTo>
                  <a:pt x="536980" y="423313"/>
                  <a:pt x="548218" y="396691"/>
                  <a:pt x="568890" y="377032"/>
                </a:cubicBezTo>
                <a:cubicBezTo>
                  <a:pt x="579718" y="366735"/>
                  <a:pt x="592037" y="359237"/>
                  <a:pt x="605039" y="354429"/>
                </a:cubicBezTo>
                <a:lnTo>
                  <a:pt x="624516" y="351300"/>
                </a:lnTo>
                <a:lnTo>
                  <a:pt x="624516" y="160667"/>
                </a:lnTo>
                <a:lnTo>
                  <a:pt x="613436" y="158139"/>
                </a:lnTo>
                <a:cubicBezTo>
                  <a:pt x="603685" y="153843"/>
                  <a:pt x="594660" y="147621"/>
                  <a:pt x="586993" y="139559"/>
                </a:cubicBezTo>
                <a:cubicBezTo>
                  <a:pt x="554867" y="105778"/>
                  <a:pt x="557681" y="53388"/>
                  <a:pt x="589927" y="22721"/>
                </a:cubicBezTo>
                <a:cubicBezTo>
                  <a:pt x="598373" y="14690"/>
                  <a:pt x="607982" y="8842"/>
                  <a:pt x="618123" y="5091"/>
                </a:cubicBezTo>
                <a:close/>
              </a:path>
            </a:pathLst>
          </a:custGeom>
          <a:solidFill>
            <a:schemeClr val="bg2">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4" name="Freeform: Shape 381">
            <a:extLst>
              <a:ext uri="{FF2B5EF4-FFF2-40B4-BE49-F238E27FC236}">
                <a16:creationId xmlns:a16="http://schemas.microsoft.com/office/drawing/2014/main" id="{1DC8ED74-7C59-E245-A61F-DE24883B4BE6}"/>
              </a:ext>
            </a:extLst>
          </p:cNvPr>
          <p:cNvSpPr/>
          <p:nvPr/>
        </p:nvSpPr>
        <p:spPr>
          <a:xfrm rot="5905001">
            <a:off x="4504532" y="5117306"/>
            <a:ext cx="1244600" cy="1338263"/>
          </a:xfrm>
          <a:custGeom>
            <a:avLst/>
            <a:gdLst>
              <a:gd name="connsiteX0" fmla="*/ 943257 w 2013900"/>
              <a:gd name="connsiteY0" fmla="*/ 1501970 h 1900583"/>
              <a:gd name="connsiteX1" fmla="*/ 744074 w 2013900"/>
              <a:gd name="connsiteY1" fmla="*/ 1348088 h 1900583"/>
              <a:gd name="connsiteX2" fmla="*/ 748630 w 2013900"/>
              <a:gd name="connsiteY2" fmla="*/ 1338807 h 1900583"/>
              <a:gd name="connsiteX3" fmla="*/ 706808 w 2013900"/>
              <a:gd name="connsiteY3" fmla="*/ 1216890 h 1900583"/>
              <a:gd name="connsiteX4" fmla="*/ 695446 w 2013900"/>
              <a:gd name="connsiteY4" fmla="*/ 1211313 h 1900583"/>
              <a:gd name="connsiteX5" fmla="*/ 726700 w 2013900"/>
              <a:gd name="connsiteY5" fmla="*/ 978267 h 1900583"/>
              <a:gd name="connsiteX6" fmla="*/ 764518 w 2013900"/>
              <a:gd name="connsiteY6" fmla="*/ 965451 h 1900583"/>
              <a:gd name="connsiteX7" fmla="*/ 799083 w 2013900"/>
              <a:gd name="connsiteY7" fmla="*/ 935439 h 1900583"/>
              <a:gd name="connsiteX8" fmla="*/ 819837 w 2013900"/>
              <a:gd name="connsiteY8" fmla="*/ 893157 h 1900583"/>
              <a:gd name="connsiteX9" fmla="*/ 822213 w 2013900"/>
              <a:gd name="connsiteY9" fmla="*/ 851356 h 1900583"/>
              <a:gd name="connsiteX10" fmla="*/ 1043738 w 2013900"/>
              <a:gd name="connsiteY10" fmla="*/ 760675 h 1900583"/>
              <a:gd name="connsiteX11" fmla="*/ 1061832 w 2013900"/>
              <a:gd name="connsiteY11" fmla="*/ 781899 h 1900583"/>
              <a:gd name="connsiteX12" fmla="*/ 1191467 w 2013900"/>
              <a:gd name="connsiteY12" fmla="*/ 790843 h 1900583"/>
              <a:gd name="connsiteX13" fmla="*/ 1200605 w 2013900"/>
              <a:gd name="connsiteY13" fmla="*/ 782908 h 1900583"/>
              <a:gd name="connsiteX14" fmla="*/ 1391604 w 2013900"/>
              <a:gd name="connsiteY14" fmla="*/ 930468 h 1900583"/>
              <a:gd name="connsiteX15" fmla="*/ 1386234 w 2013900"/>
              <a:gd name="connsiteY15" fmla="*/ 941312 h 1900583"/>
              <a:gd name="connsiteX16" fmla="*/ 1427616 w 2013900"/>
              <a:gd name="connsiteY16" fmla="*/ 1064490 h 1900583"/>
              <a:gd name="connsiteX17" fmla="*/ 1447779 w 2013900"/>
              <a:gd name="connsiteY17" fmla="*/ 1074387 h 1900583"/>
              <a:gd name="connsiteX18" fmla="*/ 1417037 w 2013900"/>
              <a:gd name="connsiteY18" fmla="*/ 1303612 h 1900583"/>
              <a:gd name="connsiteX19" fmla="*/ 1377304 w 2013900"/>
              <a:gd name="connsiteY19" fmla="*/ 1316666 h 1900583"/>
              <a:gd name="connsiteX20" fmla="*/ 1342096 w 2013900"/>
              <a:gd name="connsiteY20" fmla="*/ 1347016 h 1900583"/>
              <a:gd name="connsiteX21" fmla="*/ 1318419 w 2013900"/>
              <a:gd name="connsiteY21" fmla="*/ 1433424 h 1900583"/>
              <a:gd name="connsiteX22" fmla="*/ 1318667 w 2013900"/>
              <a:gd name="connsiteY22" fmla="*/ 1434179 h 1900583"/>
              <a:gd name="connsiteX23" fmla="*/ 1097018 w 2013900"/>
              <a:gd name="connsiteY23" fmla="*/ 1524911 h 1900583"/>
              <a:gd name="connsiteX24" fmla="*/ 1079718 w 2013900"/>
              <a:gd name="connsiteY24" fmla="*/ 1504987 h 1900583"/>
              <a:gd name="connsiteX25" fmla="*/ 950083 w 2013900"/>
              <a:gd name="connsiteY25" fmla="*/ 1496043 h 1900583"/>
              <a:gd name="connsiteX26" fmla="*/ 75043 w 2013900"/>
              <a:gd name="connsiteY26" fmla="*/ 1597161 h 1900583"/>
              <a:gd name="connsiteX27" fmla="*/ 108134 w 2013900"/>
              <a:gd name="connsiteY27" fmla="*/ 1604721 h 1900583"/>
              <a:gd name="connsiteX28" fmla="*/ 154857 w 2013900"/>
              <a:gd name="connsiteY28" fmla="*/ 1598764 h 1900583"/>
              <a:gd name="connsiteX29" fmla="*/ 233875 w 2013900"/>
              <a:gd name="connsiteY29" fmla="*/ 1496935 h 1900583"/>
              <a:gd name="connsiteX30" fmla="*/ 231813 w 2013900"/>
              <a:gd name="connsiteY30" fmla="*/ 1480763 h 1900583"/>
              <a:gd name="connsiteX31" fmla="*/ 540598 w 2013900"/>
              <a:gd name="connsiteY31" fmla="*/ 1375577 h 1900583"/>
              <a:gd name="connsiteX32" fmla="*/ 563677 w 2013900"/>
              <a:gd name="connsiteY32" fmla="*/ 1402157 h 1900583"/>
              <a:gd name="connsiteX33" fmla="*/ 692537 w 2013900"/>
              <a:gd name="connsiteY33" fmla="*/ 1412103 h 1900583"/>
              <a:gd name="connsiteX34" fmla="*/ 693400 w 2013900"/>
              <a:gd name="connsiteY34" fmla="*/ 1411346 h 1900583"/>
              <a:gd name="connsiteX35" fmla="*/ 797736 w 2013900"/>
              <a:gd name="connsiteY35" fmla="*/ 1491953 h 1900583"/>
              <a:gd name="connsiteX36" fmla="*/ 894945 w 2013900"/>
              <a:gd name="connsiteY36" fmla="*/ 1567053 h 1900583"/>
              <a:gd name="connsiteX37" fmla="*/ 894430 w 2013900"/>
              <a:gd name="connsiteY37" fmla="*/ 1568079 h 1900583"/>
              <a:gd name="connsiteX38" fmla="*/ 936587 w 2013900"/>
              <a:gd name="connsiteY38" fmla="*/ 1690255 h 1900583"/>
              <a:gd name="connsiteX39" fmla="*/ 1100786 w 2013900"/>
              <a:gd name="connsiteY39" fmla="*/ 1669186 h 1900583"/>
              <a:gd name="connsiteX40" fmla="*/ 1121540 w 2013900"/>
              <a:gd name="connsiteY40" fmla="*/ 1626904 h 1900583"/>
              <a:gd name="connsiteX41" fmla="*/ 1123204 w 2013900"/>
              <a:gd name="connsiteY41" fmla="*/ 1597620 h 1900583"/>
              <a:gd name="connsiteX42" fmla="*/ 1237555 w 2013900"/>
              <a:gd name="connsiteY42" fmla="*/ 1551067 h 1900583"/>
              <a:gd name="connsiteX43" fmla="*/ 1355644 w 2013900"/>
              <a:gd name="connsiteY43" fmla="*/ 1502993 h 1900583"/>
              <a:gd name="connsiteX44" fmla="*/ 1362776 w 2013900"/>
              <a:gd name="connsiteY44" fmla="*/ 1511266 h 1900583"/>
              <a:gd name="connsiteX45" fmla="*/ 1491817 w 2013900"/>
              <a:gd name="connsiteY45" fmla="*/ 1520936 h 1900583"/>
              <a:gd name="connsiteX46" fmla="*/ 1499270 w 2013900"/>
              <a:gd name="connsiteY46" fmla="*/ 1514511 h 1900583"/>
              <a:gd name="connsiteX47" fmla="*/ 1790657 w 2013900"/>
              <a:gd name="connsiteY47" fmla="*/ 1739626 h 1900583"/>
              <a:gd name="connsiteX48" fmla="*/ 1783473 w 2013900"/>
              <a:gd name="connsiteY48" fmla="*/ 1754261 h 1900583"/>
              <a:gd name="connsiteX49" fmla="*/ 1825296 w 2013900"/>
              <a:gd name="connsiteY49" fmla="*/ 1876178 h 1900583"/>
              <a:gd name="connsiteX50" fmla="*/ 1867578 w 2013900"/>
              <a:gd name="connsiteY50" fmla="*/ 1896932 h 1900583"/>
              <a:gd name="connsiteX51" fmla="*/ 1989494 w 2013900"/>
              <a:gd name="connsiteY51" fmla="*/ 1855110 h 1900583"/>
              <a:gd name="connsiteX52" fmla="*/ 1968427 w 2013900"/>
              <a:gd name="connsiteY52" fmla="*/ 1690911 h 1900583"/>
              <a:gd name="connsiteX53" fmla="*/ 1838792 w 2013900"/>
              <a:gd name="connsiteY53" fmla="*/ 1681967 h 1900583"/>
              <a:gd name="connsiteX54" fmla="*/ 1838014 w 2013900"/>
              <a:gd name="connsiteY54" fmla="*/ 1682642 h 1900583"/>
              <a:gd name="connsiteX55" fmla="*/ 1544325 w 2013900"/>
              <a:gd name="connsiteY55" fmla="*/ 1455749 h 1900583"/>
              <a:gd name="connsiteX56" fmla="*/ 1547700 w 2013900"/>
              <a:gd name="connsiteY56" fmla="*/ 1448953 h 1900583"/>
              <a:gd name="connsiteX57" fmla="*/ 1506345 w 2013900"/>
              <a:gd name="connsiteY57" fmla="*/ 1326336 h 1900583"/>
              <a:gd name="connsiteX58" fmla="*/ 1493239 w 2013900"/>
              <a:gd name="connsiteY58" fmla="*/ 1319828 h 1900583"/>
              <a:gd name="connsiteX59" fmla="*/ 1509136 w 2013900"/>
              <a:gd name="connsiteY59" fmla="*/ 1199535 h 1900583"/>
              <a:gd name="connsiteX60" fmla="*/ 1524327 w 2013900"/>
              <a:gd name="connsiteY60" fmla="*/ 1084591 h 1900583"/>
              <a:gd name="connsiteX61" fmla="*/ 1557251 w 2013900"/>
              <a:gd name="connsiteY61" fmla="*/ 1073434 h 1900583"/>
              <a:gd name="connsiteX62" fmla="*/ 1591815 w 2013900"/>
              <a:gd name="connsiteY62" fmla="*/ 1043422 h 1900583"/>
              <a:gd name="connsiteX63" fmla="*/ 1570748 w 2013900"/>
              <a:gd name="connsiteY63" fmla="*/ 879222 h 1900583"/>
              <a:gd name="connsiteX64" fmla="*/ 1483503 w 2013900"/>
              <a:gd name="connsiteY64" fmla="*/ 855912 h 1900583"/>
              <a:gd name="connsiteX65" fmla="*/ 1444684 w 2013900"/>
              <a:gd name="connsiteY65" fmla="*/ 869068 h 1900583"/>
              <a:gd name="connsiteX66" fmla="*/ 1340899 w 2013900"/>
              <a:gd name="connsiteY66" fmla="*/ 788887 h 1900583"/>
              <a:gd name="connsiteX67" fmla="*/ 1246914 w 2013900"/>
              <a:gd name="connsiteY67" fmla="*/ 716278 h 1900583"/>
              <a:gd name="connsiteX68" fmla="*/ 1249341 w 2013900"/>
              <a:gd name="connsiteY68" fmla="*/ 673586 h 1900583"/>
              <a:gd name="connsiteX69" fmla="*/ 1204964 w 2013900"/>
              <a:gd name="connsiteY69" fmla="*/ 596631 h 1900583"/>
              <a:gd name="connsiteX70" fmla="*/ 1168993 w 2013900"/>
              <a:gd name="connsiteY70" fmla="*/ 578975 h 1900583"/>
              <a:gd name="connsiteX71" fmla="*/ 1168993 w 2013900"/>
              <a:gd name="connsiteY71" fmla="*/ 225315 h 1900583"/>
              <a:gd name="connsiteX72" fmla="*/ 1170003 w 2013900"/>
              <a:gd name="connsiteY72" fmla="*/ 225113 h 1900583"/>
              <a:gd name="connsiteX73" fmla="*/ 1242179 w 2013900"/>
              <a:gd name="connsiteY73" fmla="*/ 117058 h 1900583"/>
              <a:gd name="connsiteX74" fmla="*/ 1125121 w 2013900"/>
              <a:gd name="connsiteY74" fmla="*/ 1 h 1900583"/>
              <a:gd name="connsiteX75" fmla="*/ 1008063 w 2013900"/>
              <a:gd name="connsiteY75" fmla="*/ 117059 h 1900583"/>
              <a:gd name="connsiteX76" fmla="*/ 1078973 w 2013900"/>
              <a:gd name="connsiteY76" fmla="*/ 224691 h 1900583"/>
              <a:gd name="connsiteX77" fmla="*/ 1094946 w 2013900"/>
              <a:gd name="connsiteY77" fmla="*/ 227954 h 1900583"/>
              <a:gd name="connsiteX78" fmla="*/ 1094946 w 2013900"/>
              <a:gd name="connsiteY78" fmla="*/ 580718 h 1900583"/>
              <a:gd name="connsiteX79" fmla="*/ 1086671 w 2013900"/>
              <a:gd name="connsiteY79" fmla="*/ 583843 h 1900583"/>
              <a:gd name="connsiteX80" fmla="*/ 1075329 w 2013900"/>
              <a:gd name="connsiteY80" fmla="*/ 587687 h 1900583"/>
              <a:gd name="connsiteX81" fmla="*/ 1040783 w 2013900"/>
              <a:gd name="connsiteY81" fmla="*/ 617683 h 1900583"/>
              <a:gd name="connsiteX82" fmla="*/ 1040763 w 2013900"/>
              <a:gd name="connsiteY82" fmla="*/ 617700 h 1900583"/>
              <a:gd name="connsiteX83" fmla="*/ 1021723 w 2013900"/>
              <a:gd name="connsiteY83" fmla="*/ 656920 h 1900583"/>
              <a:gd name="connsiteX84" fmla="*/ 1021715 w 2013900"/>
              <a:gd name="connsiteY84" fmla="*/ 657057 h 1900583"/>
              <a:gd name="connsiteX85" fmla="*/ 1020784 w 2013900"/>
              <a:gd name="connsiteY85" fmla="*/ 658980 h 1900583"/>
              <a:gd name="connsiteX86" fmla="*/ 1019460 w 2013900"/>
              <a:gd name="connsiteY86" fmla="*/ 681579 h 1900583"/>
              <a:gd name="connsiteX87" fmla="*/ 901080 w 2013900"/>
              <a:gd name="connsiteY87" fmla="*/ 729772 h 1900583"/>
              <a:gd name="connsiteX88" fmla="*/ 783553 w 2013900"/>
              <a:gd name="connsiteY88" fmla="*/ 777618 h 1900583"/>
              <a:gd name="connsiteX89" fmla="*/ 778015 w 2013900"/>
              <a:gd name="connsiteY89" fmla="*/ 771240 h 1900583"/>
              <a:gd name="connsiteX90" fmla="*/ 613815 w 2013900"/>
              <a:gd name="connsiteY90" fmla="*/ 792308 h 1900583"/>
              <a:gd name="connsiteX91" fmla="*/ 634884 w 2013900"/>
              <a:gd name="connsiteY91" fmla="*/ 956507 h 1900583"/>
              <a:gd name="connsiteX92" fmla="*/ 645314 w 2013900"/>
              <a:gd name="connsiteY92" fmla="*/ 961627 h 1900583"/>
              <a:gd name="connsiteX93" fmla="*/ 629499 w 2013900"/>
              <a:gd name="connsiteY93" fmla="*/ 1081304 h 1900583"/>
              <a:gd name="connsiteX94" fmla="*/ 614430 w 2013900"/>
              <a:gd name="connsiteY94" fmla="*/ 1195319 h 1900583"/>
              <a:gd name="connsiteX95" fmla="*/ 577174 w 2013900"/>
              <a:gd name="connsiteY95" fmla="*/ 1207946 h 1900583"/>
              <a:gd name="connsiteX96" fmla="*/ 542608 w 2013900"/>
              <a:gd name="connsiteY96" fmla="*/ 1237958 h 1900583"/>
              <a:gd name="connsiteX97" fmla="*/ 521855 w 2013900"/>
              <a:gd name="connsiteY97" fmla="*/ 1280240 h 1900583"/>
              <a:gd name="connsiteX98" fmla="*/ 520493 w 2013900"/>
              <a:gd name="connsiteY98" fmla="*/ 1304200 h 1900583"/>
              <a:gd name="connsiteX99" fmla="*/ 205439 w 2013900"/>
              <a:gd name="connsiteY99" fmla="*/ 1411522 h 1900583"/>
              <a:gd name="connsiteX100" fmla="*/ 204922 w 2013900"/>
              <a:gd name="connsiteY100" fmla="*/ 1410631 h 1900583"/>
              <a:gd name="connsiteX101" fmla="*/ 79366 w 2013900"/>
              <a:gd name="connsiteY101" fmla="*/ 1377152 h 1900583"/>
              <a:gd name="connsiteX102" fmla="*/ 6306 w 2013900"/>
              <a:gd name="connsiteY102" fmla="*/ 1525703 h 1900583"/>
              <a:gd name="connsiteX103" fmla="*/ 75043 w 2013900"/>
              <a:gd name="connsiteY103" fmla="*/ 1597161 h 1900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l="l" t="t" r="r" b="b"/>
            <a:pathLst>
              <a:path w="2013900" h="1900583">
                <a:moveTo>
                  <a:pt x="943257" y="1501970"/>
                </a:moveTo>
                <a:lnTo>
                  <a:pt x="744074" y="1348088"/>
                </a:lnTo>
                <a:lnTo>
                  <a:pt x="748630" y="1338807"/>
                </a:lnTo>
                <a:cubicBezTo>
                  <a:pt x="760072" y="1294309"/>
                  <a:pt x="744218" y="1245791"/>
                  <a:pt x="706808" y="1216890"/>
                </a:cubicBezTo>
                <a:lnTo>
                  <a:pt x="695446" y="1211313"/>
                </a:lnTo>
                <a:lnTo>
                  <a:pt x="726700" y="978267"/>
                </a:lnTo>
                <a:lnTo>
                  <a:pt x="764518" y="965451"/>
                </a:lnTo>
                <a:cubicBezTo>
                  <a:pt x="777636" y="957984"/>
                  <a:pt x="789449" y="947909"/>
                  <a:pt x="799083" y="935439"/>
                </a:cubicBezTo>
                <a:cubicBezTo>
                  <a:pt x="809176" y="922375"/>
                  <a:pt x="816023" y="907989"/>
                  <a:pt x="819837" y="893157"/>
                </a:cubicBezTo>
                <a:lnTo>
                  <a:pt x="822213" y="851356"/>
                </a:lnTo>
                <a:lnTo>
                  <a:pt x="1043738" y="760675"/>
                </a:lnTo>
                <a:lnTo>
                  <a:pt x="1061832" y="781899"/>
                </a:lnTo>
                <a:cubicBezTo>
                  <a:pt x="1101024" y="812177"/>
                  <a:pt x="1152114" y="813244"/>
                  <a:pt x="1191467" y="790843"/>
                </a:cubicBezTo>
                <a:lnTo>
                  <a:pt x="1200605" y="782908"/>
                </a:lnTo>
                <a:lnTo>
                  <a:pt x="1391604" y="930468"/>
                </a:lnTo>
                <a:lnTo>
                  <a:pt x="1386234" y="941312"/>
                </a:lnTo>
                <a:cubicBezTo>
                  <a:pt x="1374493" y="985046"/>
                  <a:pt x="1388425" y="1034212"/>
                  <a:pt x="1427616" y="1064490"/>
                </a:cubicBezTo>
                <a:lnTo>
                  <a:pt x="1447779" y="1074387"/>
                </a:lnTo>
                <a:lnTo>
                  <a:pt x="1417037" y="1303612"/>
                </a:lnTo>
                <a:lnTo>
                  <a:pt x="1377304" y="1316666"/>
                </a:lnTo>
                <a:cubicBezTo>
                  <a:pt x="1364036" y="1324096"/>
                  <a:pt x="1352007" y="1334250"/>
                  <a:pt x="1342096" y="1347016"/>
                </a:cubicBezTo>
                <a:cubicBezTo>
                  <a:pt x="1322273" y="1372550"/>
                  <a:pt x="1314676" y="1403701"/>
                  <a:pt x="1318419" y="1433424"/>
                </a:cubicBezTo>
                <a:lnTo>
                  <a:pt x="1318667" y="1434179"/>
                </a:lnTo>
                <a:lnTo>
                  <a:pt x="1097018" y="1524911"/>
                </a:lnTo>
                <a:lnTo>
                  <a:pt x="1079718" y="1504987"/>
                </a:lnTo>
                <a:cubicBezTo>
                  <a:pt x="1040526" y="1474709"/>
                  <a:pt x="989436" y="1473641"/>
                  <a:pt x="950083" y="1496043"/>
                </a:cubicBezTo>
                <a:close/>
                <a:moveTo>
                  <a:pt x="75043" y="1597161"/>
                </a:moveTo>
                <a:cubicBezTo>
                  <a:pt x="85545" y="1601240"/>
                  <a:pt x="96683" y="1603828"/>
                  <a:pt x="108134" y="1604721"/>
                </a:cubicBezTo>
                <a:cubicBezTo>
                  <a:pt x="123403" y="1605911"/>
                  <a:pt x="139230" y="1604086"/>
                  <a:pt x="154857" y="1598764"/>
                </a:cubicBezTo>
                <a:cubicBezTo>
                  <a:pt x="199605" y="1583520"/>
                  <a:pt x="230305" y="1542741"/>
                  <a:pt x="233875" y="1496935"/>
                </a:cubicBezTo>
                <a:lnTo>
                  <a:pt x="231813" y="1480763"/>
                </a:lnTo>
                <a:lnTo>
                  <a:pt x="540598" y="1375577"/>
                </a:lnTo>
                <a:lnTo>
                  <a:pt x="563677" y="1402157"/>
                </a:lnTo>
                <a:cubicBezTo>
                  <a:pt x="602868" y="1432435"/>
                  <a:pt x="652926" y="1434839"/>
                  <a:pt x="692537" y="1412103"/>
                </a:cubicBezTo>
                <a:lnTo>
                  <a:pt x="693400" y="1411346"/>
                </a:lnTo>
                <a:lnTo>
                  <a:pt x="797736" y="1491953"/>
                </a:lnTo>
                <a:lnTo>
                  <a:pt x="894945" y="1567053"/>
                </a:lnTo>
                <a:lnTo>
                  <a:pt x="894430" y="1568079"/>
                </a:lnTo>
                <a:cubicBezTo>
                  <a:pt x="882432" y="1612147"/>
                  <a:pt x="897395" y="1659977"/>
                  <a:pt x="936587" y="1690255"/>
                </a:cubicBezTo>
                <a:cubicBezTo>
                  <a:pt x="986466" y="1728790"/>
                  <a:pt x="1060415" y="1721441"/>
                  <a:pt x="1100786" y="1669186"/>
                </a:cubicBezTo>
                <a:cubicBezTo>
                  <a:pt x="1110878" y="1656123"/>
                  <a:pt x="1117725" y="1641737"/>
                  <a:pt x="1121540" y="1626904"/>
                </a:cubicBezTo>
                <a:lnTo>
                  <a:pt x="1123204" y="1597620"/>
                </a:lnTo>
                <a:lnTo>
                  <a:pt x="1237555" y="1551067"/>
                </a:lnTo>
                <a:lnTo>
                  <a:pt x="1355644" y="1502993"/>
                </a:lnTo>
                <a:lnTo>
                  <a:pt x="1362776" y="1511266"/>
                </a:lnTo>
                <a:cubicBezTo>
                  <a:pt x="1401076" y="1541000"/>
                  <a:pt x="1452016" y="1543225"/>
                  <a:pt x="1491817" y="1520936"/>
                </a:cubicBezTo>
                <a:lnTo>
                  <a:pt x="1499270" y="1514511"/>
                </a:lnTo>
                <a:lnTo>
                  <a:pt x="1790657" y="1739626"/>
                </a:lnTo>
                <a:lnTo>
                  <a:pt x="1783473" y="1754261"/>
                </a:lnTo>
                <a:cubicBezTo>
                  <a:pt x="1772031" y="1798759"/>
                  <a:pt x="1787886" y="1847276"/>
                  <a:pt x="1825296" y="1876178"/>
                </a:cubicBezTo>
                <a:cubicBezTo>
                  <a:pt x="1838359" y="1886271"/>
                  <a:pt x="1852745" y="1893118"/>
                  <a:pt x="1867578" y="1896932"/>
                </a:cubicBezTo>
                <a:cubicBezTo>
                  <a:pt x="1912075" y="1908374"/>
                  <a:pt x="1960593" y="1892520"/>
                  <a:pt x="1989494" y="1855110"/>
                </a:cubicBezTo>
                <a:cubicBezTo>
                  <a:pt x="2029865" y="1802855"/>
                  <a:pt x="2018306" y="1729446"/>
                  <a:pt x="1968427" y="1690911"/>
                </a:cubicBezTo>
                <a:cubicBezTo>
                  <a:pt x="1929235" y="1660633"/>
                  <a:pt x="1878145" y="1659565"/>
                  <a:pt x="1838792" y="1681967"/>
                </a:cubicBezTo>
                <a:lnTo>
                  <a:pt x="1838014" y="1682642"/>
                </a:lnTo>
                <a:lnTo>
                  <a:pt x="1544325" y="1455749"/>
                </a:lnTo>
                <a:lnTo>
                  <a:pt x="1547700" y="1448953"/>
                </a:lnTo>
                <a:cubicBezTo>
                  <a:pt x="1559428" y="1404868"/>
                  <a:pt x="1544645" y="1356070"/>
                  <a:pt x="1506345" y="1326336"/>
                </a:cubicBezTo>
                <a:lnTo>
                  <a:pt x="1493239" y="1319828"/>
                </a:lnTo>
                <a:lnTo>
                  <a:pt x="1509136" y="1199535"/>
                </a:lnTo>
                <a:lnTo>
                  <a:pt x="1524327" y="1084591"/>
                </a:lnTo>
                <a:lnTo>
                  <a:pt x="1557251" y="1073434"/>
                </a:lnTo>
                <a:cubicBezTo>
                  <a:pt x="1570368" y="1065966"/>
                  <a:pt x="1582182" y="1055892"/>
                  <a:pt x="1591815" y="1043422"/>
                </a:cubicBezTo>
                <a:cubicBezTo>
                  <a:pt x="1632186" y="991167"/>
                  <a:pt x="1620627" y="917758"/>
                  <a:pt x="1570748" y="879222"/>
                </a:cubicBezTo>
                <a:cubicBezTo>
                  <a:pt x="1544620" y="859037"/>
                  <a:pt x="1513204" y="851834"/>
                  <a:pt x="1483503" y="855912"/>
                </a:cubicBezTo>
                <a:lnTo>
                  <a:pt x="1444684" y="869068"/>
                </a:lnTo>
                <a:lnTo>
                  <a:pt x="1340899" y="788887"/>
                </a:lnTo>
                <a:lnTo>
                  <a:pt x="1246914" y="716278"/>
                </a:lnTo>
                <a:lnTo>
                  <a:pt x="1249341" y="673586"/>
                </a:lnTo>
                <a:cubicBezTo>
                  <a:pt x="1245263" y="643885"/>
                  <a:pt x="1229903" y="615899"/>
                  <a:pt x="1204964" y="596631"/>
                </a:cubicBezTo>
                <a:lnTo>
                  <a:pt x="1168993" y="578975"/>
                </a:lnTo>
                <a:lnTo>
                  <a:pt x="1168993" y="225315"/>
                </a:lnTo>
                <a:lnTo>
                  <a:pt x="1170003" y="225113"/>
                </a:lnTo>
                <a:cubicBezTo>
                  <a:pt x="1211789" y="207666"/>
                  <a:pt x="1242179" y="166584"/>
                  <a:pt x="1242179" y="117058"/>
                </a:cubicBezTo>
                <a:cubicBezTo>
                  <a:pt x="1242179" y="54028"/>
                  <a:pt x="1191154" y="0"/>
                  <a:pt x="1125121" y="1"/>
                </a:cubicBezTo>
                <a:cubicBezTo>
                  <a:pt x="1062090" y="1"/>
                  <a:pt x="1008063" y="51026"/>
                  <a:pt x="1008063" y="117059"/>
                </a:cubicBezTo>
                <a:cubicBezTo>
                  <a:pt x="1008063" y="164333"/>
                  <a:pt x="1036765" y="206541"/>
                  <a:pt x="1078973" y="224691"/>
                </a:cubicBezTo>
                <a:lnTo>
                  <a:pt x="1094946" y="227954"/>
                </a:lnTo>
                <a:lnTo>
                  <a:pt x="1094946" y="580718"/>
                </a:lnTo>
                <a:lnTo>
                  <a:pt x="1086671" y="583843"/>
                </a:lnTo>
                <a:lnTo>
                  <a:pt x="1075329" y="587687"/>
                </a:lnTo>
                <a:lnTo>
                  <a:pt x="1040783" y="617683"/>
                </a:lnTo>
                <a:lnTo>
                  <a:pt x="1040763" y="617700"/>
                </a:lnTo>
                <a:cubicBezTo>
                  <a:pt x="1031588" y="629576"/>
                  <a:pt x="1025281" y="642956"/>
                  <a:pt x="1021723" y="656920"/>
                </a:cubicBezTo>
                <a:lnTo>
                  <a:pt x="1021715" y="657057"/>
                </a:lnTo>
                <a:lnTo>
                  <a:pt x="1020784" y="658980"/>
                </a:lnTo>
                <a:lnTo>
                  <a:pt x="1019460" y="681579"/>
                </a:lnTo>
                <a:lnTo>
                  <a:pt x="901080" y="729772"/>
                </a:lnTo>
                <a:lnTo>
                  <a:pt x="783553" y="777618"/>
                </a:lnTo>
                <a:lnTo>
                  <a:pt x="778015" y="771240"/>
                </a:lnTo>
                <a:cubicBezTo>
                  <a:pt x="725760" y="730869"/>
                  <a:pt x="652351" y="742428"/>
                  <a:pt x="613815" y="792308"/>
                </a:cubicBezTo>
                <a:cubicBezTo>
                  <a:pt x="575280" y="842187"/>
                  <a:pt x="582629" y="916137"/>
                  <a:pt x="634884" y="956507"/>
                </a:cubicBezTo>
                <a:lnTo>
                  <a:pt x="645314" y="961627"/>
                </a:lnTo>
                <a:lnTo>
                  <a:pt x="629499" y="1081304"/>
                </a:lnTo>
                <a:lnTo>
                  <a:pt x="614430" y="1195319"/>
                </a:lnTo>
                <a:lnTo>
                  <a:pt x="577174" y="1207946"/>
                </a:lnTo>
                <a:cubicBezTo>
                  <a:pt x="564056" y="1215413"/>
                  <a:pt x="552242" y="1225488"/>
                  <a:pt x="542608" y="1237958"/>
                </a:cubicBezTo>
                <a:cubicBezTo>
                  <a:pt x="532516" y="1251022"/>
                  <a:pt x="525669" y="1265407"/>
                  <a:pt x="521855" y="1280240"/>
                </a:cubicBezTo>
                <a:lnTo>
                  <a:pt x="520493" y="1304200"/>
                </a:lnTo>
                <a:lnTo>
                  <a:pt x="205439" y="1411522"/>
                </a:lnTo>
                <a:lnTo>
                  <a:pt x="204922" y="1410631"/>
                </a:lnTo>
                <a:cubicBezTo>
                  <a:pt x="174933" y="1376702"/>
                  <a:pt x="126246" y="1361182"/>
                  <a:pt x="79366" y="1377152"/>
                </a:cubicBezTo>
                <a:cubicBezTo>
                  <a:pt x="19701" y="1397476"/>
                  <a:pt x="-14987" y="1463197"/>
                  <a:pt x="6306" y="1525703"/>
                </a:cubicBezTo>
                <a:cubicBezTo>
                  <a:pt x="17738" y="1559264"/>
                  <a:pt x="43535" y="1584923"/>
                  <a:pt x="75043" y="1597161"/>
                </a:cubicBezTo>
                <a:close/>
              </a:path>
            </a:pathLst>
          </a:custGeom>
          <a:solidFill>
            <a:schemeClr val="bg2">
              <a:lumMod val="50000"/>
              <a:alpha val="20000"/>
            </a:schemeClr>
          </a:solidFill>
          <a:ln w="43323" cap="flat">
            <a:noFill/>
            <a:prstDash val="solid"/>
            <a:miter/>
          </a:ln>
        </p:spPr>
        <p:txBody>
          <a:bodyPr anchor="ctr"/>
          <a:lstStyle/>
          <a:p>
            <a:pPr>
              <a:defRPr/>
            </a:pPr>
            <a:endParaRPr lang="en-US" dirty="0"/>
          </a:p>
        </p:txBody>
      </p:sp>
      <p:sp>
        <p:nvSpPr>
          <p:cNvPr id="15" name="Freeform: Shape 381">
            <a:extLst>
              <a:ext uri="{FF2B5EF4-FFF2-40B4-BE49-F238E27FC236}">
                <a16:creationId xmlns:a16="http://schemas.microsoft.com/office/drawing/2014/main" id="{4B6856BA-55AE-0441-BC5E-6A513CC47179}"/>
              </a:ext>
            </a:extLst>
          </p:cNvPr>
          <p:cNvSpPr/>
          <p:nvPr/>
        </p:nvSpPr>
        <p:spPr>
          <a:xfrm rot="8265889">
            <a:off x="7294563" y="5241925"/>
            <a:ext cx="1244600" cy="1336675"/>
          </a:xfrm>
          <a:custGeom>
            <a:avLst/>
            <a:gdLst>
              <a:gd name="connsiteX0" fmla="*/ 943257 w 2013900"/>
              <a:gd name="connsiteY0" fmla="*/ 1501970 h 1900583"/>
              <a:gd name="connsiteX1" fmla="*/ 744074 w 2013900"/>
              <a:gd name="connsiteY1" fmla="*/ 1348088 h 1900583"/>
              <a:gd name="connsiteX2" fmla="*/ 748630 w 2013900"/>
              <a:gd name="connsiteY2" fmla="*/ 1338807 h 1900583"/>
              <a:gd name="connsiteX3" fmla="*/ 706808 w 2013900"/>
              <a:gd name="connsiteY3" fmla="*/ 1216890 h 1900583"/>
              <a:gd name="connsiteX4" fmla="*/ 695446 w 2013900"/>
              <a:gd name="connsiteY4" fmla="*/ 1211313 h 1900583"/>
              <a:gd name="connsiteX5" fmla="*/ 726700 w 2013900"/>
              <a:gd name="connsiteY5" fmla="*/ 978267 h 1900583"/>
              <a:gd name="connsiteX6" fmla="*/ 764518 w 2013900"/>
              <a:gd name="connsiteY6" fmla="*/ 965451 h 1900583"/>
              <a:gd name="connsiteX7" fmla="*/ 799083 w 2013900"/>
              <a:gd name="connsiteY7" fmla="*/ 935439 h 1900583"/>
              <a:gd name="connsiteX8" fmla="*/ 819837 w 2013900"/>
              <a:gd name="connsiteY8" fmla="*/ 893157 h 1900583"/>
              <a:gd name="connsiteX9" fmla="*/ 822213 w 2013900"/>
              <a:gd name="connsiteY9" fmla="*/ 851356 h 1900583"/>
              <a:gd name="connsiteX10" fmla="*/ 1043738 w 2013900"/>
              <a:gd name="connsiteY10" fmla="*/ 760675 h 1900583"/>
              <a:gd name="connsiteX11" fmla="*/ 1061832 w 2013900"/>
              <a:gd name="connsiteY11" fmla="*/ 781899 h 1900583"/>
              <a:gd name="connsiteX12" fmla="*/ 1191467 w 2013900"/>
              <a:gd name="connsiteY12" fmla="*/ 790843 h 1900583"/>
              <a:gd name="connsiteX13" fmla="*/ 1200605 w 2013900"/>
              <a:gd name="connsiteY13" fmla="*/ 782908 h 1900583"/>
              <a:gd name="connsiteX14" fmla="*/ 1391604 w 2013900"/>
              <a:gd name="connsiteY14" fmla="*/ 930468 h 1900583"/>
              <a:gd name="connsiteX15" fmla="*/ 1386234 w 2013900"/>
              <a:gd name="connsiteY15" fmla="*/ 941312 h 1900583"/>
              <a:gd name="connsiteX16" fmla="*/ 1427616 w 2013900"/>
              <a:gd name="connsiteY16" fmla="*/ 1064490 h 1900583"/>
              <a:gd name="connsiteX17" fmla="*/ 1447779 w 2013900"/>
              <a:gd name="connsiteY17" fmla="*/ 1074387 h 1900583"/>
              <a:gd name="connsiteX18" fmla="*/ 1417037 w 2013900"/>
              <a:gd name="connsiteY18" fmla="*/ 1303612 h 1900583"/>
              <a:gd name="connsiteX19" fmla="*/ 1377304 w 2013900"/>
              <a:gd name="connsiteY19" fmla="*/ 1316666 h 1900583"/>
              <a:gd name="connsiteX20" fmla="*/ 1342096 w 2013900"/>
              <a:gd name="connsiteY20" fmla="*/ 1347016 h 1900583"/>
              <a:gd name="connsiteX21" fmla="*/ 1318419 w 2013900"/>
              <a:gd name="connsiteY21" fmla="*/ 1433424 h 1900583"/>
              <a:gd name="connsiteX22" fmla="*/ 1318667 w 2013900"/>
              <a:gd name="connsiteY22" fmla="*/ 1434179 h 1900583"/>
              <a:gd name="connsiteX23" fmla="*/ 1097018 w 2013900"/>
              <a:gd name="connsiteY23" fmla="*/ 1524911 h 1900583"/>
              <a:gd name="connsiteX24" fmla="*/ 1079718 w 2013900"/>
              <a:gd name="connsiteY24" fmla="*/ 1504987 h 1900583"/>
              <a:gd name="connsiteX25" fmla="*/ 950083 w 2013900"/>
              <a:gd name="connsiteY25" fmla="*/ 1496043 h 1900583"/>
              <a:gd name="connsiteX26" fmla="*/ 75043 w 2013900"/>
              <a:gd name="connsiteY26" fmla="*/ 1597161 h 1900583"/>
              <a:gd name="connsiteX27" fmla="*/ 108134 w 2013900"/>
              <a:gd name="connsiteY27" fmla="*/ 1604721 h 1900583"/>
              <a:gd name="connsiteX28" fmla="*/ 154857 w 2013900"/>
              <a:gd name="connsiteY28" fmla="*/ 1598764 h 1900583"/>
              <a:gd name="connsiteX29" fmla="*/ 233875 w 2013900"/>
              <a:gd name="connsiteY29" fmla="*/ 1496935 h 1900583"/>
              <a:gd name="connsiteX30" fmla="*/ 231813 w 2013900"/>
              <a:gd name="connsiteY30" fmla="*/ 1480763 h 1900583"/>
              <a:gd name="connsiteX31" fmla="*/ 540598 w 2013900"/>
              <a:gd name="connsiteY31" fmla="*/ 1375577 h 1900583"/>
              <a:gd name="connsiteX32" fmla="*/ 563677 w 2013900"/>
              <a:gd name="connsiteY32" fmla="*/ 1402157 h 1900583"/>
              <a:gd name="connsiteX33" fmla="*/ 692537 w 2013900"/>
              <a:gd name="connsiteY33" fmla="*/ 1412103 h 1900583"/>
              <a:gd name="connsiteX34" fmla="*/ 693400 w 2013900"/>
              <a:gd name="connsiteY34" fmla="*/ 1411346 h 1900583"/>
              <a:gd name="connsiteX35" fmla="*/ 797736 w 2013900"/>
              <a:gd name="connsiteY35" fmla="*/ 1491953 h 1900583"/>
              <a:gd name="connsiteX36" fmla="*/ 894945 w 2013900"/>
              <a:gd name="connsiteY36" fmla="*/ 1567053 h 1900583"/>
              <a:gd name="connsiteX37" fmla="*/ 894430 w 2013900"/>
              <a:gd name="connsiteY37" fmla="*/ 1568079 h 1900583"/>
              <a:gd name="connsiteX38" fmla="*/ 936587 w 2013900"/>
              <a:gd name="connsiteY38" fmla="*/ 1690255 h 1900583"/>
              <a:gd name="connsiteX39" fmla="*/ 1100786 w 2013900"/>
              <a:gd name="connsiteY39" fmla="*/ 1669186 h 1900583"/>
              <a:gd name="connsiteX40" fmla="*/ 1121540 w 2013900"/>
              <a:gd name="connsiteY40" fmla="*/ 1626904 h 1900583"/>
              <a:gd name="connsiteX41" fmla="*/ 1123204 w 2013900"/>
              <a:gd name="connsiteY41" fmla="*/ 1597620 h 1900583"/>
              <a:gd name="connsiteX42" fmla="*/ 1237555 w 2013900"/>
              <a:gd name="connsiteY42" fmla="*/ 1551067 h 1900583"/>
              <a:gd name="connsiteX43" fmla="*/ 1355644 w 2013900"/>
              <a:gd name="connsiteY43" fmla="*/ 1502993 h 1900583"/>
              <a:gd name="connsiteX44" fmla="*/ 1362776 w 2013900"/>
              <a:gd name="connsiteY44" fmla="*/ 1511266 h 1900583"/>
              <a:gd name="connsiteX45" fmla="*/ 1491817 w 2013900"/>
              <a:gd name="connsiteY45" fmla="*/ 1520936 h 1900583"/>
              <a:gd name="connsiteX46" fmla="*/ 1499270 w 2013900"/>
              <a:gd name="connsiteY46" fmla="*/ 1514511 h 1900583"/>
              <a:gd name="connsiteX47" fmla="*/ 1790657 w 2013900"/>
              <a:gd name="connsiteY47" fmla="*/ 1739626 h 1900583"/>
              <a:gd name="connsiteX48" fmla="*/ 1783473 w 2013900"/>
              <a:gd name="connsiteY48" fmla="*/ 1754261 h 1900583"/>
              <a:gd name="connsiteX49" fmla="*/ 1825296 w 2013900"/>
              <a:gd name="connsiteY49" fmla="*/ 1876178 h 1900583"/>
              <a:gd name="connsiteX50" fmla="*/ 1867578 w 2013900"/>
              <a:gd name="connsiteY50" fmla="*/ 1896932 h 1900583"/>
              <a:gd name="connsiteX51" fmla="*/ 1989494 w 2013900"/>
              <a:gd name="connsiteY51" fmla="*/ 1855110 h 1900583"/>
              <a:gd name="connsiteX52" fmla="*/ 1968427 w 2013900"/>
              <a:gd name="connsiteY52" fmla="*/ 1690911 h 1900583"/>
              <a:gd name="connsiteX53" fmla="*/ 1838792 w 2013900"/>
              <a:gd name="connsiteY53" fmla="*/ 1681967 h 1900583"/>
              <a:gd name="connsiteX54" fmla="*/ 1838014 w 2013900"/>
              <a:gd name="connsiteY54" fmla="*/ 1682642 h 1900583"/>
              <a:gd name="connsiteX55" fmla="*/ 1544325 w 2013900"/>
              <a:gd name="connsiteY55" fmla="*/ 1455749 h 1900583"/>
              <a:gd name="connsiteX56" fmla="*/ 1547700 w 2013900"/>
              <a:gd name="connsiteY56" fmla="*/ 1448953 h 1900583"/>
              <a:gd name="connsiteX57" fmla="*/ 1506345 w 2013900"/>
              <a:gd name="connsiteY57" fmla="*/ 1326336 h 1900583"/>
              <a:gd name="connsiteX58" fmla="*/ 1493239 w 2013900"/>
              <a:gd name="connsiteY58" fmla="*/ 1319828 h 1900583"/>
              <a:gd name="connsiteX59" fmla="*/ 1509136 w 2013900"/>
              <a:gd name="connsiteY59" fmla="*/ 1199535 h 1900583"/>
              <a:gd name="connsiteX60" fmla="*/ 1524327 w 2013900"/>
              <a:gd name="connsiteY60" fmla="*/ 1084591 h 1900583"/>
              <a:gd name="connsiteX61" fmla="*/ 1557251 w 2013900"/>
              <a:gd name="connsiteY61" fmla="*/ 1073434 h 1900583"/>
              <a:gd name="connsiteX62" fmla="*/ 1591815 w 2013900"/>
              <a:gd name="connsiteY62" fmla="*/ 1043422 h 1900583"/>
              <a:gd name="connsiteX63" fmla="*/ 1570748 w 2013900"/>
              <a:gd name="connsiteY63" fmla="*/ 879222 h 1900583"/>
              <a:gd name="connsiteX64" fmla="*/ 1483503 w 2013900"/>
              <a:gd name="connsiteY64" fmla="*/ 855912 h 1900583"/>
              <a:gd name="connsiteX65" fmla="*/ 1444684 w 2013900"/>
              <a:gd name="connsiteY65" fmla="*/ 869068 h 1900583"/>
              <a:gd name="connsiteX66" fmla="*/ 1340899 w 2013900"/>
              <a:gd name="connsiteY66" fmla="*/ 788887 h 1900583"/>
              <a:gd name="connsiteX67" fmla="*/ 1246914 w 2013900"/>
              <a:gd name="connsiteY67" fmla="*/ 716278 h 1900583"/>
              <a:gd name="connsiteX68" fmla="*/ 1249341 w 2013900"/>
              <a:gd name="connsiteY68" fmla="*/ 673586 h 1900583"/>
              <a:gd name="connsiteX69" fmla="*/ 1204964 w 2013900"/>
              <a:gd name="connsiteY69" fmla="*/ 596631 h 1900583"/>
              <a:gd name="connsiteX70" fmla="*/ 1168993 w 2013900"/>
              <a:gd name="connsiteY70" fmla="*/ 578975 h 1900583"/>
              <a:gd name="connsiteX71" fmla="*/ 1168993 w 2013900"/>
              <a:gd name="connsiteY71" fmla="*/ 225315 h 1900583"/>
              <a:gd name="connsiteX72" fmla="*/ 1170003 w 2013900"/>
              <a:gd name="connsiteY72" fmla="*/ 225113 h 1900583"/>
              <a:gd name="connsiteX73" fmla="*/ 1242179 w 2013900"/>
              <a:gd name="connsiteY73" fmla="*/ 117058 h 1900583"/>
              <a:gd name="connsiteX74" fmla="*/ 1125121 w 2013900"/>
              <a:gd name="connsiteY74" fmla="*/ 1 h 1900583"/>
              <a:gd name="connsiteX75" fmla="*/ 1008063 w 2013900"/>
              <a:gd name="connsiteY75" fmla="*/ 117059 h 1900583"/>
              <a:gd name="connsiteX76" fmla="*/ 1078973 w 2013900"/>
              <a:gd name="connsiteY76" fmla="*/ 224691 h 1900583"/>
              <a:gd name="connsiteX77" fmla="*/ 1094946 w 2013900"/>
              <a:gd name="connsiteY77" fmla="*/ 227954 h 1900583"/>
              <a:gd name="connsiteX78" fmla="*/ 1094946 w 2013900"/>
              <a:gd name="connsiteY78" fmla="*/ 580718 h 1900583"/>
              <a:gd name="connsiteX79" fmla="*/ 1086671 w 2013900"/>
              <a:gd name="connsiteY79" fmla="*/ 583843 h 1900583"/>
              <a:gd name="connsiteX80" fmla="*/ 1075329 w 2013900"/>
              <a:gd name="connsiteY80" fmla="*/ 587687 h 1900583"/>
              <a:gd name="connsiteX81" fmla="*/ 1040783 w 2013900"/>
              <a:gd name="connsiteY81" fmla="*/ 617683 h 1900583"/>
              <a:gd name="connsiteX82" fmla="*/ 1040763 w 2013900"/>
              <a:gd name="connsiteY82" fmla="*/ 617700 h 1900583"/>
              <a:gd name="connsiteX83" fmla="*/ 1021723 w 2013900"/>
              <a:gd name="connsiteY83" fmla="*/ 656920 h 1900583"/>
              <a:gd name="connsiteX84" fmla="*/ 1021715 w 2013900"/>
              <a:gd name="connsiteY84" fmla="*/ 657057 h 1900583"/>
              <a:gd name="connsiteX85" fmla="*/ 1020784 w 2013900"/>
              <a:gd name="connsiteY85" fmla="*/ 658980 h 1900583"/>
              <a:gd name="connsiteX86" fmla="*/ 1019460 w 2013900"/>
              <a:gd name="connsiteY86" fmla="*/ 681579 h 1900583"/>
              <a:gd name="connsiteX87" fmla="*/ 901080 w 2013900"/>
              <a:gd name="connsiteY87" fmla="*/ 729772 h 1900583"/>
              <a:gd name="connsiteX88" fmla="*/ 783553 w 2013900"/>
              <a:gd name="connsiteY88" fmla="*/ 777618 h 1900583"/>
              <a:gd name="connsiteX89" fmla="*/ 778015 w 2013900"/>
              <a:gd name="connsiteY89" fmla="*/ 771240 h 1900583"/>
              <a:gd name="connsiteX90" fmla="*/ 613815 w 2013900"/>
              <a:gd name="connsiteY90" fmla="*/ 792308 h 1900583"/>
              <a:gd name="connsiteX91" fmla="*/ 634884 w 2013900"/>
              <a:gd name="connsiteY91" fmla="*/ 956507 h 1900583"/>
              <a:gd name="connsiteX92" fmla="*/ 645314 w 2013900"/>
              <a:gd name="connsiteY92" fmla="*/ 961627 h 1900583"/>
              <a:gd name="connsiteX93" fmla="*/ 629499 w 2013900"/>
              <a:gd name="connsiteY93" fmla="*/ 1081304 h 1900583"/>
              <a:gd name="connsiteX94" fmla="*/ 614430 w 2013900"/>
              <a:gd name="connsiteY94" fmla="*/ 1195319 h 1900583"/>
              <a:gd name="connsiteX95" fmla="*/ 577174 w 2013900"/>
              <a:gd name="connsiteY95" fmla="*/ 1207946 h 1900583"/>
              <a:gd name="connsiteX96" fmla="*/ 542608 w 2013900"/>
              <a:gd name="connsiteY96" fmla="*/ 1237958 h 1900583"/>
              <a:gd name="connsiteX97" fmla="*/ 521855 w 2013900"/>
              <a:gd name="connsiteY97" fmla="*/ 1280240 h 1900583"/>
              <a:gd name="connsiteX98" fmla="*/ 520493 w 2013900"/>
              <a:gd name="connsiteY98" fmla="*/ 1304200 h 1900583"/>
              <a:gd name="connsiteX99" fmla="*/ 205439 w 2013900"/>
              <a:gd name="connsiteY99" fmla="*/ 1411522 h 1900583"/>
              <a:gd name="connsiteX100" fmla="*/ 204922 w 2013900"/>
              <a:gd name="connsiteY100" fmla="*/ 1410631 h 1900583"/>
              <a:gd name="connsiteX101" fmla="*/ 79366 w 2013900"/>
              <a:gd name="connsiteY101" fmla="*/ 1377152 h 1900583"/>
              <a:gd name="connsiteX102" fmla="*/ 6306 w 2013900"/>
              <a:gd name="connsiteY102" fmla="*/ 1525703 h 1900583"/>
              <a:gd name="connsiteX103" fmla="*/ 75043 w 2013900"/>
              <a:gd name="connsiteY103" fmla="*/ 1597161 h 1900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l="l" t="t" r="r" b="b"/>
            <a:pathLst>
              <a:path w="2013900" h="1900583">
                <a:moveTo>
                  <a:pt x="943257" y="1501970"/>
                </a:moveTo>
                <a:lnTo>
                  <a:pt x="744074" y="1348088"/>
                </a:lnTo>
                <a:lnTo>
                  <a:pt x="748630" y="1338807"/>
                </a:lnTo>
                <a:cubicBezTo>
                  <a:pt x="760072" y="1294309"/>
                  <a:pt x="744218" y="1245791"/>
                  <a:pt x="706808" y="1216890"/>
                </a:cubicBezTo>
                <a:lnTo>
                  <a:pt x="695446" y="1211313"/>
                </a:lnTo>
                <a:lnTo>
                  <a:pt x="726700" y="978267"/>
                </a:lnTo>
                <a:lnTo>
                  <a:pt x="764518" y="965451"/>
                </a:lnTo>
                <a:cubicBezTo>
                  <a:pt x="777636" y="957984"/>
                  <a:pt x="789449" y="947909"/>
                  <a:pt x="799083" y="935439"/>
                </a:cubicBezTo>
                <a:cubicBezTo>
                  <a:pt x="809176" y="922375"/>
                  <a:pt x="816023" y="907989"/>
                  <a:pt x="819837" y="893157"/>
                </a:cubicBezTo>
                <a:lnTo>
                  <a:pt x="822213" y="851356"/>
                </a:lnTo>
                <a:lnTo>
                  <a:pt x="1043738" y="760675"/>
                </a:lnTo>
                <a:lnTo>
                  <a:pt x="1061832" y="781899"/>
                </a:lnTo>
                <a:cubicBezTo>
                  <a:pt x="1101024" y="812177"/>
                  <a:pt x="1152114" y="813244"/>
                  <a:pt x="1191467" y="790843"/>
                </a:cubicBezTo>
                <a:lnTo>
                  <a:pt x="1200605" y="782908"/>
                </a:lnTo>
                <a:lnTo>
                  <a:pt x="1391604" y="930468"/>
                </a:lnTo>
                <a:lnTo>
                  <a:pt x="1386234" y="941312"/>
                </a:lnTo>
                <a:cubicBezTo>
                  <a:pt x="1374493" y="985046"/>
                  <a:pt x="1388425" y="1034212"/>
                  <a:pt x="1427616" y="1064490"/>
                </a:cubicBezTo>
                <a:lnTo>
                  <a:pt x="1447779" y="1074387"/>
                </a:lnTo>
                <a:lnTo>
                  <a:pt x="1417037" y="1303612"/>
                </a:lnTo>
                <a:lnTo>
                  <a:pt x="1377304" y="1316666"/>
                </a:lnTo>
                <a:cubicBezTo>
                  <a:pt x="1364036" y="1324096"/>
                  <a:pt x="1352007" y="1334250"/>
                  <a:pt x="1342096" y="1347016"/>
                </a:cubicBezTo>
                <a:cubicBezTo>
                  <a:pt x="1322273" y="1372550"/>
                  <a:pt x="1314676" y="1403701"/>
                  <a:pt x="1318419" y="1433424"/>
                </a:cubicBezTo>
                <a:lnTo>
                  <a:pt x="1318667" y="1434179"/>
                </a:lnTo>
                <a:lnTo>
                  <a:pt x="1097018" y="1524911"/>
                </a:lnTo>
                <a:lnTo>
                  <a:pt x="1079718" y="1504987"/>
                </a:lnTo>
                <a:cubicBezTo>
                  <a:pt x="1040526" y="1474709"/>
                  <a:pt x="989436" y="1473641"/>
                  <a:pt x="950083" y="1496043"/>
                </a:cubicBezTo>
                <a:close/>
                <a:moveTo>
                  <a:pt x="75043" y="1597161"/>
                </a:moveTo>
                <a:cubicBezTo>
                  <a:pt x="85545" y="1601240"/>
                  <a:pt x="96683" y="1603828"/>
                  <a:pt x="108134" y="1604721"/>
                </a:cubicBezTo>
                <a:cubicBezTo>
                  <a:pt x="123403" y="1605911"/>
                  <a:pt x="139230" y="1604086"/>
                  <a:pt x="154857" y="1598764"/>
                </a:cubicBezTo>
                <a:cubicBezTo>
                  <a:pt x="199605" y="1583520"/>
                  <a:pt x="230305" y="1542741"/>
                  <a:pt x="233875" y="1496935"/>
                </a:cubicBezTo>
                <a:lnTo>
                  <a:pt x="231813" y="1480763"/>
                </a:lnTo>
                <a:lnTo>
                  <a:pt x="540598" y="1375577"/>
                </a:lnTo>
                <a:lnTo>
                  <a:pt x="563677" y="1402157"/>
                </a:lnTo>
                <a:cubicBezTo>
                  <a:pt x="602868" y="1432435"/>
                  <a:pt x="652926" y="1434839"/>
                  <a:pt x="692537" y="1412103"/>
                </a:cubicBezTo>
                <a:lnTo>
                  <a:pt x="693400" y="1411346"/>
                </a:lnTo>
                <a:lnTo>
                  <a:pt x="797736" y="1491953"/>
                </a:lnTo>
                <a:lnTo>
                  <a:pt x="894945" y="1567053"/>
                </a:lnTo>
                <a:lnTo>
                  <a:pt x="894430" y="1568079"/>
                </a:lnTo>
                <a:cubicBezTo>
                  <a:pt x="882432" y="1612147"/>
                  <a:pt x="897395" y="1659977"/>
                  <a:pt x="936587" y="1690255"/>
                </a:cubicBezTo>
                <a:cubicBezTo>
                  <a:pt x="986466" y="1728790"/>
                  <a:pt x="1060415" y="1721441"/>
                  <a:pt x="1100786" y="1669186"/>
                </a:cubicBezTo>
                <a:cubicBezTo>
                  <a:pt x="1110878" y="1656123"/>
                  <a:pt x="1117725" y="1641737"/>
                  <a:pt x="1121540" y="1626904"/>
                </a:cubicBezTo>
                <a:lnTo>
                  <a:pt x="1123204" y="1597620"/>
                </a:lnTo>
                <a:lnTo>
                  <a:pt x="1237555" y="1551067"/>
                </a:lnTo>
                <a:lnTo>
                  <a:pt x="1355644" y="1502993"/>
                </a:lnTo>
                <a:lnTo>
                  <a:pt x="1362776" y="1511266"/>
                </a:lnTo>
                <a:cubicBezTo>
                  <a:pt x="1401076" y="1541000"/>
                  <a:pt x="1452016" y="1543225"/>
                  <a:pt x="1491817" y="1520936"/>
                </a:cubicBezTo>
                <a:lnTo>
                  <a:pt x="1499270" y="1514511"/>
                </a:lnTo>
                <a:lnTo>
                  <a:pt x="1790657" y="1739626"/>
                </a:lnTo>
                <a:lnTo>
                  <a:pt x="1783473" y="1754261"/>
                </a:lnTo>
                <a:cubicBezTo>
                  <a:pt x="1772031" y="1798759"/>
                  <a:pt x="1787886" y="1847276"/>
                  <a:pt x="1825296" y="1876178"/>
                </a:cubicBezTo>
                <a:cubicBezTo>
                  <a:pt x="1838359" y="1886271"/>
                  <a:pt x="1852745" y="1893118"/>
                  <a:pt x="1867578" y="1896932"/>
                </a:cubicBezTo>
                <a:cubicBezTo>
                  <a:pt x="1912075" y="1908374"/>
                  <a:pt x="1960593" y="1892520"/>
                  <a:pt x="1989494" y="1855110"/>
                </a:cubicBezTo>
                <a:cubicBezTo>
                  <a:pt x="2029865" y="1802855"/>
                  <a:pt x="2018306" y="1729446"/>
                  <a:pt x="1968427" y="1690911"/>
                </a:cubicBezTo>
                <a:cubicBezTo>
                  <a:pt x="1929235" y="1660633"/>
                  <a:pt x="1878145" y="1659565"/>
                  <a:pt x="1838792" y="1681967"/>
                </a:cubicBezTo>
                <a:lnTo>
                  <a:pt x="1838014" y="1682642"/>
                </a:lnTo>
                <a:lnTo>
                  <a:pt x="1544325" y="1455749"/>
                </a:lnTo>
                <a:lnTo>
                  <a:pt x="1547700" y="1448953"/>
                </a:lnTo>
                <a:cubicBezTo>
                  <a:pt x="1559428" y="1404868"/>
                  <a:pt x="1544645" y="1356070"/>
                  <a:pt x="1506345" y="1326336"/>
                </a:cubicBezTo>
                <a:lnTo>
                  <a:pt x="1493239" y="1319828"/>
                </a:lnTo>
                <a:lnTo>
                  <a:pt x="1509136" y="1199535"/>
                </a:lnTo>
                <a:lnTo>
                  <a:pt x="1524327" y="1084591"/>
                </a:lnTo>
                <a:lnTo>
                  <a:pt x="1557251" y="1073434"/>
                </a:lnTo>
                <a:cubicBezTo>
                  <a:pt x="1570368" y="1065966"/>
                  <a:pt x="1582182" y="1055892"/>
                  <a:pt x="1591815" y="1043422"/>
                </a:cubicBezTo>
                <a:cubicBezTo>
                  <a:pt x="1632186" y="991167"/>
                  <a:pt x="1620627" y="917758"/>
                  <a:pt x="1570748" y="879222"/>
                </a:cubicBezTo>
                <a:cubicBezTo>
                  <a:pt x="1544620" y="859037"/>
                  <a:pt x="1513204" y="851834"/>
                  <a:pt x="1483503" y="855912"/>
                </a:cubicBezTo>
                <a:lnTo>
                  <a:pt x="1444684" y="869068"/>
                </a:lnTo>
                <a:lnTo>
                  <a:pt x="1340899" y="788887"/>
                </a:lnTo>
                <a:lnTo>
                  <a:pt x="1246914" y="716278"/>
                </a:lnTo>
                <a:lnTo>
                  <a:pt x="1249341" y="673586"/>
                </a:lnTo>
                <a:cubicBezTo>
                  <a:pt x="1245263" y="643885"/>
                  <a:pt x="1229903" y="615899"/>
                  <a:pt x="1204964" y="596631"/>
                </a:cubicBezTo>
                <a:lnTo>
                  <a:pt x="1168993" y="578975"/>
                </a:lnTo>
                <a:lnTo>
                  <a:pt x="1168993" y="225315"/>
                </a:lnTo>
                <a:lnTo>
                  <a:pt x="1170003" y="225113"/>
                </a:lnTo>
                <a:cubicBezTo>
                  <a:pt x="1211789" y="207666"/>
                  <a:pt x="1242179" y="166584"/>
                  <a:pt x="1242179" y="117058"/>
                </a:cubicBezTo>
                <a:cubicBezTo>
                  <a:pt x="1242179" y="54028"/>
                  <a:pt x="1191154" y="0"/>
                  <a:pt x="1125121" y="1"/>
                </a:cubicBezTo>
                <a:cubicBezTo>
                  <a:pt x="1062090" y="1"/>
                  <a:pt x="1008063" y="51026"/>
                  <a:pt x="1008063" y="117059"/>
                </a:cubicBezTo>
                <a:cubicBezTo>
                  <a:pt x="1008063" y="164333"/>
                  <a:pt x="1036765" y="206541"/>
                  <a:pt x="1078973" y="224691"/>
                </a:cubicBezTo>
                <a:lnTo>
                  <a:pt x="1094946" y="227954"/>
                </a:lnTo>
                <a:lnTo>
                  <a:pt x="1094946" y="580718"/>
                </a:lnTo>
                <a:lnTo>
                  <a:pt x="1086671" y="583843"/>
                </a:lnTo>
                <a:lnTo>
                  <a:pt x="1075329" y="587687"/>
                </a:lnTo>
                <a:lnTo>
                  <a:pt x="1040783" y="617683"/>
                </a:lnTo>
                <a:lnTo>
                  <a:pt x="1040763" y="617700"/>
                </a:lnTo>
                <a:cubicBezTo>
                  <a:pt x="1031588" y="629576"/>
                  <a:pt x="1025281" y="642956"/>
                  <a:pt x="1021723" y="656920"/>
                </a:cubicBezTo>
                <a:lnTo>
                  <a:pt x="1021715" y="657057"/>
                </a:lnTo>
                <a:lnTo>
                  <a:pt x="1020784" y="658980"/>
                </a:lnTo>
                <a:lnTo>
                  <a:pt x="1019460" y="681579"/>
                </a:lnTo>
                <a:lnTo>
                  <a:pt x="901080" y="729772"/>
                </a:lnTo>
                <a:lnTo>
                  <a:pt x="783553" y="777618"/>
                </a:lnTo>
                <a:lnTo>
                  <a:pt x="778015" y="771240"/>
                </a:lnTo>
                <a:cubicBezTo>
                  <a:pt x="725760" y="730869"/>
                  <a:pt x="652351" y="742428"/>
                  <a:pt x="613815" y="792308"/>
                </a:cubicBezTo>
                <a:cubicBezTo>
                  <a:pt x="575280" y="842187"/>
                  <a:pt x="582629" y="916137"/>
                  <a:pt x="634884" y="956507"/>
                </a:cubicBezTo>
                <a:lnTo>
                  <a:pt x="645314" y="961627"/>
                </a:lnTo>
                <a:lnTo>
                  <a:pt x="629499" y="1081304"/>
                </a:lnTo>
                <a:lnTo>
                  <a:pt x="614430" y="1195319"/>
                </a:lnTo>
                <a:lnTo>
                  <a:pt x="577174" y="1207946"/>
                </a:lnTo>
                <a:cubicBezTo>
                  <a:pt x="564056" y="1215413"/>
                  <a:pt x="552242" y="1225488"/>
                  <a:pt x="542608" y="1237958"/>
                </a:cubicBezTo>
                <a:cubicBezTo>
                  <a:pt x="532516" y="1251022"/>
                  <a:pt x="525669" y="1265407"/>
                  <a:pt x="521855" y="1280240"/>
                </a:cubicBezTo>
                <a:lnTo>
                  <a:pt x="520493" y="1304200"/>
                </a:lnTo>
                <a:lnTo>
                  <a:pt x="205439" y="1411522"/>
                </a:lnTo>
                <a:lnTo>
                  <a:pt x="204922" y="1410631"/>
                </a:lnTo>
                <a:cubicBezTo>
                  <a:pt x="174933" y="1376702"/>
                  <a:pt x="126246" y="1361182"/>
                  <a:pt x="79366" y="1377152"/>
                </a:cubicBezTo>
                <a:cubicBezTo>
                  <a:pt x="19701" y="1397476"/>
                  <a:pt x="-14987" y="1463197"/>
                  <a:pt x="6306" y="1525703"/>
                </a:cubicBezTo>
                <a:cubicBezTo>
                  <a:pt x="17738" y="1559264"/>
                  <a:pt x="43535" y="1584923"/>
                  <a:pt x="75043" y="1597161"/>
                </a:cubicBezTo>
                <a:close/>
              </a:path>
            </a:pathLst>
          </a:custGeom>
          <a:solidFill>
            <a:schemeClr val="bg2">
              <a:lumMod val="50000"/>
              <a:alpha val="20000"/>
            </a:schemeClr>
          </a:solidFill>
          <a:ln w="43323" cap="flat">
            <a:noFill/>
            <a:prstDash val="solid"/>
            <a:miter/>
          </a:ln>
        </p:spPr>
        <p:txBody>
          <a:bodyPr anchor="ctr"/>
          <a:lstStyle/>
          <a:p>
            <a:pPr>
              <a:defRPr/>
            </a:pPr>
            <a:endParaRPr lang="en-US" dirty="0"/>
          </a:p>
        </p:txBody>
      </p:sp>
      <p:sp>
        <p:nvSpPr>
          <p:cNvPr id="16" name="Rectangle 15">
            <a:extLst>
              <a:ext uri="{FF2B5EF4-FFF2-40B4-BE49-F238E27FC236}">
                <a16:creationId xmlns:a16="http://schemas.microsoft.com/office/drawing/2014/main" id="{43E904C4-70BA-614B-B6D8-6167CCF2F453}"/>
              </a:ext>
            </a:extLst>
          </p:cNvPr>
          <p:cNvSpPr/>
          <p:nvPr/>
        </p:nvSpPr>
        <p:spPr>
          <a:xfrm>
            <a:off x="0" y="2555875"/>
            <a:ext cx="12192000" cy="1249363"/>
          </a:xfrm>
          <a:prstGeom prst="rect">
            <a:avLst/>
          </a:prstGeom>
          <a:solidFill>
            <a:srgbClr val="66003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7" name="Freeform: Shape 384">
            <a:extLst>
              <a:ext uri="{FF2B5EF4-FFF2-40B4-BE49-F238E27FC236}">
                <a16:creationId xmlns:a16="http://schemas.microsoft.com/office/drawing/2014/main" id="{FB6306FF-CCC2-8E4C-B155-BAB6476978AC}"/>
              </a:ext>
            </a:extLst>
          </p:cNvPr>
          <p:cNvSpPr/>
          <p:nvPr/>
        </p:nvSpPr>
        <p:spPr>
          <a:xfrm rot="1022389">
            <a:off x="4697413" y="347663"/>
            <a:ext cx="1077912" cy="881062"/>
          </a:xfrm>
          <a:custGeom>
            <a:avLst/>
            <a:gdLst>
              <a:gd name="connsiteX0" fmla="*/ 618123 w 1077492"/>
              <a:gd name="connsiteY0" fmla="*/ 5091 h 880832"/>
              <a:gd name="connsiteX1" fmla="*/ 649515 w 1077492"/>
              <a:gd name="connsiteY1" fmla="*/ 48 h 880832"/>
              <a:gd name="connsiteX2" fmla="*/ 706766 w 1077492"/>
              <a:gd name="connsiteY2" fmla="*/ 25655 h 880832"/>
              <a:gd name="connsiteX3" fmla="*/ 703831 w 1077492"/>
              <a:gd name="connsiteY3" fmla="*/ 142493 h 880832"/>
              <a:gd name="connsiteX4" fmla="*/ 665641 w 1077492"/>
              <a:gd name="connsiteY4" fmla="*/ 157025 h 880832"/>
              <a:gd name="connsiteX5" fmla="*/ 665641 w 1077492"/>
              <a:gd name="connsiteY5" fmla="*/ 352605 h 880832"/>
              <a:gd name="connsiteX6" fmla="*/ 684786 w 1077492"/>
              <a:gd name="connsiteY6" fmla="*/ 356972 h 880832"/>
              <a:gd name="connsiteX7" fmla="*/ 718689 w 1077492"/>
              <a:gd name="connsiteY7" fmla="*/ 380793 h 880832"/>
              <a:gd name="connsiteX8" fmla="*/ 738749 w 1077492"/>
              <a:gd name="connsiteY8" fmla="*/ 496690 h 880832"/>
              <a:gd name="connsiteX9" fmla="*/ 735230 w 1077492"/>
              <a:gd name="connsiteY9" fmla="*/ 501698 h 880832"/>
              <a:gd name="connsiteX10" fmla="*/ 845060 w 1077492"/>
              <a:gd name="connsiteY10" fmla="*/ 617186 h 880832"/>
              <a:gd name="connsiteX11" fmla="*/ 879258 w 1077492"/>
              <a:gd name="connsiteY11" fmla="*/ 595803 h 880832"/>
              <a:gd name="connsiteX12" fmla="*/ 1037048 w 1077492"/>
              <a:gd name="connsiteY12" fmla="*/ 632408 h 880832"/>
              <a:gd name="connsiteX13" fmla="*/ 1031825 w 1077492"/>
              <a:gd name="connsiteY13" fmla="*/ 840388 h 880832"/>
              <a:gd name="connsiteX14" fmla="*/ 823846 w 1077492"/>
              <a:gd name="connsiteY14" fmla="*/ 835165 h 880832"/>
              <a:gd name="connsiteX15" fmla="*/ 795994 w 1077492"/>
              <a:gd name="connsiteY15" fmla="*/ 674255 h 880832"/>
              <a:gd name="connsiteX16" fmla="*/ 803191 w 1077492"/>
              <a:gd name="connsiteY16" fmla="*/ 664013 h 880832"/>
              <a:gd name="connsiteX17" fmla="*/ 690708 w 1077492"/>
              <a:gd name="connsiteY17" fmla="*/ 545736 h 880832"/>
              <a:gd name="connsiteX18" fmla="*/ 678778 w 1077492"/>
              <a:gd name="connsiteY18" fmla="*/ 553196 h 880832"/>
              <a:gd name="connsiteX19" fmla="*/ 565128 w 1077492"/>
              <a:gd name="connsiteY19" fmla="*/ 526831 h 880832"/>
              <a:gd name="connsiteX20" fmla="*/ 562479 w 1077492"/>
              <a:gd name="connsiteY20" fmla="*/ 522594 h 880832"/>
              <a:gd name="connsiteX21" fmla="*/ 207664 w 1077492"/>
              <a:gd name="connsiteY21" fmla="*/ 608151 h 880832"/>
              <a:gd name="connsiteX22" fmla="*/ 203307 w 1077492"/>
              <a:gd name="connsiteY22" fmla="*/ 628640 h 880832"/>
              <a:gd name="connsiteX23" fmla="*/ 178918 w 1077492"/>
              <a:gd name="connsiteY23" fmla="*/ 663609 h 880832"/>
              <a:gd name="connsiteX24" fmla="*/ 29119 w 1077492"/>
              <a:gd name="connsiteY24" fmla="*/ 659847 h 880832"/>
              <a:gd name="connsiteX25" fmla="*/ 32881 w 1077492"/>
              <a:gd name="connsiteY25" fmla="*/ 510048 h 880832"/>
              <a:gd name="connsiteX26" fmla="*/ 67936 w 1077492"/>
              <a:gd name="connsiteY26" fmla="*/ 487958 h 880832"/>
              <a:gd name="connsiteX27" fmla="*/ 182679 w 1077492"/>
              <a:gd name="connsiteY27" fmla="*/ 513810 h 880832"/>
              <a:gd name="connsiteX28" fmla="*/ 199867 w 1077492"/>
              <a:gd name="connsiteY28" fmla="*/ 541086 h 880832"/>
              <a:gd name="connsiteX29" fmla="*/ 537541 w 1077492"/>
              <a:gd name="connsiteY29" fmla="*/ 459661 h 880832"/>
              <a:gd name="connsiteX30" fmla="*/ 536059 w 1077492"/>
              <a:gd name="connsiteY30" fmla="*/ 450434 h 880832"/>
              <a:gd name="connsiteX31" fmla="*/ 568890 w 1077492"/>
              <a:gd name="connsiteY31" fmla="*/ 377032 h 880832"/>
              <a:gd name="connsiteX32" fmla="*/ 605039 w 1077492"/>
              <a:gd name="connsiteY32" fmla="*/ 354429 h 880832"/>
              <a:gd name="connsiteX33" fmla="*/ 624516 w 1077492"/>
              <a:gd name="connsiteY33" fmla="*/ 351300 h 880832"/>
              <a:gd name="connsiteX34" fmla="*/ 624516 w 1077492"/>
              <a:gd name="connsiteY34" fmla="*/ 160667 h 880832"/>
              <a:gd name="connsiteX35" fmla="*/ 613436 w 1077492"/>
              <a:gd name="connsiteY35" fmla="*/ 158139 h 880832"/>
              <a:gd name="connsiteX36" fmla="*/ 586993 w 1077492"/>
              <a:gd name="connsiteY36" fmla="*/ 139559 h 880832"/>
              <a:gd name="connsiteX37" fmla="*/ 589927 w 1077492"/>
              <a:gd name="connsiteY37" fmla="*/ 22721 h 880832"/>
              <a:gd name="connsiteX38" fmla="*/ 618123 w 1077492"/>
              <a:gd name="connsiteY38" fmla="*/ 5091 h 880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77492" h="880832">
                <a:moveTo>
                  <a:pt x="618123" y="5091"/>
                </a:moveTo>
                <a:cubicBezTo>
                  <a:pt x="628264" y="1341"/>
                  <a:pt x="638938" y="-311"/>
                  <a:pt x="649515" y="48"/>
                </a:cubicBezTo>
                <a:cubicBezTo>
                  <a:pt x="670668" y="767"/>
                  <a:pt x="691432" y="9532"/>
                  <a:pt x="706766" y="25655"/>
                </a:cubicBezTo>
                <a:cubicBezTo>
                  <a:pt x="738893" y="59437"/>
                  <a:pt x="736078" y="111827"/>
                  <a:pt x="703831" y="142493"/>
                </a:cubicBezTo>
                <a:lnTo>
                  <a:pt x="665641" y="157025"/>
                </a:lnTo>
                <a:lnTo>
                  <a:pt x="665641" y="352605"/>
                </a:lnTo>
                <a:lnTo>
                  <a:pt x="684786" y="356972"/>
                </a:lnTo>
                <a:cubicBezTo>
                  <a:pt x="697289" y="362480"/>
                  <a:pt x="708859" y="370458"/>
                  <a:pt x="718689" y="380793"/>
                </a:cubicBezTo>
                <a:cubicBezTo>
                  <a:pt x="749581" y="413278"/>
                  <a:pt x="755275" y="459181"/>
                  <a:pt x="738749" y="496690"/>
                </a:cubicBezTo>
                <a:lnTo>
                  <a:pt x="735230" y="501698"/>
                </a:lnTo>
                <a:lnTo>
                  <a:pt x="845060" y="617186"/>
                </a:lnTo>
                <a:lnTo>
                  <a:pt x="879258" y="595803"/>
                </a:lnTo>
                <a:cubicBezTo>
                  <a:pt x="933414" y="575777"/>
                  <a:pt x="996107" y="589357"/>
                  <a:pt x="1037048" y="632408"/>
                </a:cubicBezTo>
                <a:cubicBezTo>
                  <a:pt x="1094236" y="692542"/>
                  <a:pt x="1089226" y="785799"/>
                  <a:pt x="1031825" y="840388"/>
                </a:cubicBezTo>
                <a:cubicBezTo>
                  <a:pt x="971691" y="897576"/>
                  <a:pt x="878434" y="892566"/>
                  <a:pt x="823846" y="835165"/>
                </a:cubicBezTo>
                <a:cubicBezTo>
                  <a:pt x="780955" y="790064"/>
                  <a:pt x="773050" y="726332"/>
                  <a:pt x="795994" y="674255"/>
                </a:cubicBezTo>
                <a:lnTo>
                  <a:pt x="803191" y="664013"/>
                </a:lnTo>
                <a:lnTo>
                  <a:pt x="690708" y="545736"/>
                </a:lnTo>
                <a:lnTo>
                  <a:pt x="678778" y="553196"/>
                </a:lnTo>
                <a:cubicBezTo>
                  <a:pt x="639771" y="567620"/>
                  <a:pt x="594617" y="557839"/>
                  <a:pt x="565128" y="526831"/>
                </a:cubicBezTo>
                <a:lnTo>
                  <a:pt x="562479" y="522594"/>
                </a:lnTo>
                <a:lnTo>
                  <a:pt x="207664" y="608151"/>
                </a:lnTo>
                <a:lnTo>
                  <a:pt x="203307" y="628640"/>
                </a:lnTo>
                <a:cubicBezTo>
                  <a:pt x="197853" y="641384"/>
                  <a:pt x="189746" y="653311"/>
                  <a:pt x="178918" y="663609"/>
                </a:cubicBezTo>
                <a:cubicBezTo>
                  <a:pt x="137575" y="702927"/>
                  <a:pt x="70309" y="703160"/>
                  <a:pt x="29119" y="659847"/>
                </a:cubicBezTo>
                <a:cubicBezTo>
                  <a:pt x="-10199" y="618504"/>
                  <a:pt x="-10431" y="551239"/>
                  <a:pt x="32881" y="510048"/>
                </a:cubicBezTo>
                <a:cubicBezTo>
                  <a:pt x="43217" y="500219"/>
                  <a:pt x="55173" y="492832"/>
                  <a:pt x="67936" y="487958"/>
                </a:cubicBezTo>
                <a:cubicBezTo>
                  <a:pt x="106227" y="473336"/>
                  <a:pt x="151787" y="481326"/>
                  <a:pt x="182679" y="513810"/>
                </a:cubicBezTo>
                <a:lnTo>
                  <a:pt x="199867" y="541086"/>
                </a:lnTo>
                <a:lnTo>
                  <a:pt x="537541" y="459661"/>
                </a:lnTo>
                <a:lnTo>
                  <a:pt x="536059" y="450434"/>
                </a:lnTo>
                <a:cubicBezTo>
                  <a:pt x="536980" y="423313"/>
                  <a:pt x="548218" y="396691"/>
                  <a:pt x="568890" y="377032"/>
                </a:cubicBezTo>
                <a:cubicBezTo>
                  <a:pt x="579718" y="366735"/>
                  <a:pt x="592037" y="359237"/>
                  <a:pt x="605039" y="354429"/>
                </a:cubicBezTo>
                <a:lnTo>
                  <a:pt x="624516" y="351300"/>
                </a:lnTo>
                <a:lnTo>
                  <a:pt x="624516" y="160667"/>
                </a:lnTo>
                <a:lnTo>
                  <a:pt x="613436" y="158139"/>
                </a:lnTo>
                <a:cubicBezTo>
                  <a:pt x="603685" y="153843"/>
                  <a:pt x="594660" y="147621"/>
                  <a:pt x="586993" y="139559"/>
                </a:cubicBezTo>
                <a:cubicBezTo>
                  <a:pt x="554867" y="105778"/>
                  <a:pt x="557681" y="53388"/>
                  <a:pt x="589927" y="22721"/>
                </a:cubicBezTo>
                <a:cubicBezTo>
                  <a:pt x="598373" y="14690"/>
                  <a:pt x="607982" y="8842"/>
                  <a:pt x="618123" y="5091"/>
                </a:cubicBezTo>
                <a:close/>
              </a:path>
            </a:pathLst>
          </a:custGeom>
          <a:solidFill>
            <a:schemeClr val="bg2">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8" name="Freeform: Shape 384">
            <a:extLst>
              <a:ext uri="{FF2B5EF4-FFF2-40B4-BE49-F238E27FC236}">
                <a16:creationId xmlns:a16="http://schemas.microsoft.com/office/drawing/2014/main" id="{035B403B-698E-DD45-B5CB-C10C1E3DFE66}"/>
              </a:ext>
            </a:extLst>
          </p:cNvPr>
          <p:cNvSpPr/>
          <p:nvPr/>
        </p:nvSpPr>
        <p:spPr>
          <a:xfrm rot="18938666">
            <a:off x="723900" y="903288"/>
            <a:ext cx="1076325" cy="881062"/>
          </a:xfrm>
          <a:custGeom>
            <a:avLst/>
            <a:gdLst>
              <a:gd name="connsiteX0" fmla="*/ 618123 w 1077492"/>
              <a:gd name="connsiteY0" fmla="*/ 5091 h 880832"/>
              <a:gd name="connsiteX1" fmla="*/ 649515 w 1077492"/>
              <a:gd name="connsiteY1" fmla="*/ 48 h 880832"/>
              <a:gd name="connsiteX2" fmla="*/ 706766 w 1077492"/>
              <a:gd name="connsiteY2" fmla="*/ 25655 h 880832"/>
              <a:gd name="connsiteX3" fmla="*/ 703831 w 1077492"/>
              <a:gd name="connsiteY3" fmla="*/ 142493 h 880832"/>
              <a:gd name="connsiteX4" fmla="*/ 665641 w 1077492"/>
              <a:gd name="connsiteY4" fmla="*/ 157025 h 880832"/>
              <a:gd name="connsiteX5" fmla="*/ 665641 w 1077492"/>
              <a:gd name="connsiteY5" fmla="*/ 352605 h 880832"/>
              <a:gd name="connsiteX6" fmla="*/ 684786 w 1077492"/>
              <a:gd name="connsiteY6" fmla="*/ 356972 h 880832"/>
              <a:gd name="connsiteX7" fmla="*/ 718689 w 1077492"/>
              <a:gd name="connsiteY7" fmla="*/ 380793 h 880832"/>
              <a:gd name="connsiteX8" fmla="*/ 738749 w 1077492"/>
              <a:gd name="connsiteY8" fmla="*/ 496690 h 880832"/>
              <a:gd name="connsiteX9" fmla="*/ 735230 w 1077492"/>
              <a:gd name="connsiteY9" fmla="*/ 501698 h 880832"/>
              <a:gd name="connsiteX10" fmla="*/ 845060 w 1077492"/>
              <a:gd name="connsiteY10" fmla="*/ 617186 h 880832"/>
              <a:gd name="connsiteX11" fmla="*/ 879258 w 1077492"/>
              <a:gd name="connsiteY11" fmla="*/ 595803 h 880832"/>
              <a:gd name="connsiteX12" fmla="*/ 1037048 w 1077492"/>
              <a:gd name="connsiteY12" fmla="*/ 632408 h 880832"/>
              <a:gd name="connsiteX13" fmla="*/ 1031825 w 1077492"/>
              <a:gd name="connsiteY13" fmla="*/ 840388 h 880832"/>
              <a:gd name="connsiteX14" fmla="*/ 823846 w 1077492"/>
              <a:gd name="connsiteY14" fmla="*/ 835165 h 880832"/>
              <a:gd name="connsiteX15" fmla="*/ 795994 w 1077492"/>
              <a:gd name="connsiteY15" fmla="*/ 674255 h 880832"/>
              <a:gd name="connsiteX16" fmla="*/ 803191 w 1077492"/>
              <a:gd name="connsiteY16" fmla="*/ 664013 h 880832"/>
              <a:gd name="connsiteX17" fmla="*/ 690708 w 1077492"/>
              <a:gd name="connsiteY17" fmla="*/ 545736 h 880832"/>
              <a:gd name="connsiteX18" fmla="*/ 678778 w 1077492"/>
              <a:gd name="connsiteY18" fmla="*/ 553196 h 880832"/>
              <a:gd name="connsiteX19" fmla="*/ 565128 w 1077492"/>
              <a:gd name="connsiteY19" fmla="*/ 526831 h 880832"/>
              <a:gd name="connsiteX20" fmla="*/ 562479 w 1077492"/>
              <a:gd name="connsiteY20" fmla="*/ 522594 h 880832"/>
              <a:gd name="connsiteX21" fmla="*/ 207664 w 1077492"/>
              <a:gd name="connsiteY21" fmla="*/ 608151 h 880832"/>
              <a:gd name="connsiteX22" fmla="*/ 203307 w 1077492"/>
              <a:gd name="connsiteY22" fmla="*/ 628640 h 880832"/>
              <a:gd name="connsiteX23" fmla="*/ 178918 w 1077492"/>
              <a:gd name="connsiteY23" fmla="*/ 663609 h 880832"/>
              <a:gd name="connsiteX24" fmla="*/ 29119 w 1077492"/>
              <a:gd name="connsiteY24" fmla="*/ 659847 h 880832"/>
              <a:gd name="connsiteX25" fmla="*/ 32881 w 1077492"/>
              <a:gd name="connsiteY25" fmla="*/ 510048 h 880832"/>
              <a:gd name="connsiteX26" fmla="*/ 67936 w 1077492"/>
              <a:gd name="connsiteY26" fmla="*/ 487958 h 880832"/>
              <a:gd name="connsiteX27" fmla="*/ 182679 w 1077492"/>
              <a:gd name="connsiteY27" fmla="*/ 513810 h 880832"/>
              <a:gd name="connsiteX28" fmla="*/ 199867 w 1077492"/>
              <a:gd name="connsiteY28" fmla="*/ 541086 h 880832"/>
              <a:gd name="connsiteX29" fmla="*/ 537541 w 1077492"/>
              <a:gd name="connsiteY29" fmla="*/ 459661 h 880832"/>
              <a:gd name="connsiteX30" fmla="*/ 536059 w 1077492"/>
              <a:gd name="connsiteY30" fmla="*/ 450434 h 880832"/>
              <a:gd name="connsiteX31" fmla="*/ 568890 w 1077492"/>
              <a:gd name="connsiteY31" fmla="*/ 377032 h 880832"/>
              <a:gd name="connsiteX32" fmla="*/ 605039 w 1077492"/>
              <a:gd name="connsiteY32" fmla="*/ 354429 h 880832"/>
              <a:gd name="connsiteX33" fmla="*/ 624516 w 1077492"/>
              <a:gd name="connsiteY33" fmla="*/ 351300 h 880832"/>
              <a:gd name="connsiteX34" fmla="*/ 624516 w 1077492"/>
              <a:gd name="connsiteY34" fmla="*/ 160667 h 880832"/>
              <a:gd name="connsiteX35" fmla="*/ 613436 w 1077492"/>
              <a:gd name="connsiteY35" fmla="*/ 158139 h 880832"/>
              <a:gd name="connsiteX36" fmla="*/ 586993 w 1077492"/>
              <a:gd name="connsiteY36" fmla="*/ 139559 h 880832"/>
              <a:gd name="connsiteX37" fmla="*/ 589927 w 1077492"/>
              <a:gd name="connsiteY37" fmla="*/ 22721 h 880832"/>
              <a:gd name="connsiteX38" fmla="*/ 618123 w 1077492"/>
              <a:gd name="connsiteY38" fmla="*/ 5091 h 880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77492" h="880832">
                <a:moveTo>
                  <a:pt x="618123" y="5091"/>
                </a:moveTo>
                <a:cubicBezTo>
                  <a:pt x="628264" y="1341"/>
                  <a:pt x="638938" y="-311"/>
                  <a:pt x="649515" y="48"/>
                </a:cubicBezTo>
                <a:cubicBezTo>
                  <a:pt x="670668" y="767"/>
                  <a:pt x="691432" y="9532"/>
                  <a:pt x="706766" y="25655"/>
                </a:cubicBezTo>
                <a:cubicBezTo>
                  <a:pt x="738893" y="59437"/>
                  <a:pt x="736078" y="111827"/>
                  <a:pt x="703831" y="142493"/>
                </a:cubicBezTo>
                <a:lnTo>
                  <a:pt x="665641" y="157025"/>
                </a:lnTo>
                <a:lnTo>
                  <a:pt x="665641" y="352605"/>
                </a:lnTo>
                <a:lnTo>
                  <a:pt x="684786" y="356972"/>
                </a:lnTo>
                <a:cubicBezTo>
                  <a:pt x="697289" y="362480"/>
                  <a:pt x="708859" y="370458"/>
                  <a:pt x="718689" y="380793"/>
                </a:cubicBezTo>
                <a:cubicBezTo>
                  <a:pt x="749581" y="413278"/>
                  <a:pt x="755275" y="459181"/>
                  <a:pt x="738749" y="496690"/>
                </a:cubicBezTo>
                <a:lnTo>
                  <a:pt x="735230" y="501698"/>
                </a:lnTo>
                <a:lnTo>
                  <a:pt x="845060" y="617186"/>
                </a:lnTo>
                <a:lnTo>
                  <a:pt x="879258" y="595803"/>
                </a:lnTo>
                <a:cubicBezTo>
                  <a:pt x="933414" y="575777"/>
                  <a:pt x="996107" y="589357"/>
                  <a:pt x="1037048" y="632408"/>
                </a:cubicBezTo>
                <a:cubicBezTo>
                  <a:pt x="1094236" y="692542"/>
                  <a:pt x="1089226" y="785799"/>
                  <a:pt x="1031825" y="840388"/>
                </a:cubicBezTo>
                <a:cubicBezTo>
                  <a:pt x="971691" y="897576"/>
                  <a:pt x="878434" y="892566"/>
                  <a:pt x="823846" y="835165"/>
                </a:cubicBezTo>
                <a:cubicBezTo>
                  <a:pt x="780955" y="790064"/>
                  <a:pt x="773050" y="726332"/>
                  <a:pt x="795994" y="674255"/>
                </a:cubicBezTo>
                <a:lnTo>
                  <a:pt x="803191" y="664013"/>
                </a:lnTo>
                <a:lnTo>
                  <a:pt x="690708" y="545736"/>
                </a:lnTo>
                <a:lnTo>
                  <a:pt x="678778" y="553196"/>
                </a:lnTo>
                <a:cubicBezTo>
                  <a:pt x="639771" y="567620"/>
                  <a:pt x="594617" y="557839"/>
                  <a:pt x="565128" y="526831"/>
                </a:cubicBezTo>
                <a:lnTo>
                  <a:pt x="562479" y="522594"/>
                </a:lnTo>
                <a:lnTo>
                  <a:pt x="207664" y="608151"/>
                </a:lnTo>
                <a:lnTo>
                  <a:pt x="203307" y="628640"/>
                </a:lnTo>
                <a:cubicBezTo>
                  <a:pt x="197853" y="641384"/>
                  <a:pt x="189746" y="653311"/>
                  <a:pt x="178918" y="663609"/>
                </a:cubicBezTo>
                <a:cubicBezTo>
                  <a:pt x="137575" y="702927"/>
                  <a:pt x="70309" y="703160"/>
                  <a:pt x="29119" y="659847"/>
                </a:cubicBezTo>
                <a:cubicBezTo>
                  <a:pt x="-10199" y="618504"/>
                  <a:pt x="-10431" y="551239"/>
                  <a:pt x="32881" y="510048"/>
                </a:cubicBezTo>
                <a:cubicBezTo>
                  <a:pt x="43217" y="500219"/>
                  <a:pt x="55173" y="492832"/>
                  <a:pt x="67936" y="487958"/>
                </a:cubicBezTo>
                <a:cubicBezTo>
                  <a:pt x="106227" y="473336"/>
                  <a:pt x="151787" y="481326"/>
                  <a:pt x="182679" y="513810"/>
                </a:cubicBezTo>
                <a:lnTo>
                  <a:pt x="199867" y="541086"/>
                </a:lnTo>
                <a:lnTo>
                  <a:pt x="537541" y="459661"/>
                </a:lnTo>
                <a:lnTo>
                  <a:pt x="536059" y="450434"/>
                </a:lnTo>
                <a:cubicBezTo>
                  <a:pt x="536980" y="423313"/>
                  <a:pt x="548218" y="396691"/>
                  <a:pt x="568890" y="377032"/>
                </a:cubicBezTo>
                <a:cubicBezTo>
                  <a:pt x="579718" y="366735"/>
                  <a:pt x="592037" y="359237"/>
                  <a:pt x="605039" y="354429"/>
                </a:cubicBezTo>
                <a:lnTo>
                  <a:pt x="624516" y="351300"/>
                </a:lnTo>
                <a:lnTo>
                  <a:pt x="624516" y="160667"/>
                </a:lnTo>
                <a:lnTo>
                  <a:pt x="613436" y="158139"/>
                </a:lnTo>
                <a:cubicBezTo>
                  <a:pt x="603685" y="153843"/>
                  <a:pt x="594660" y="147621"/>
                  <a:pt x="586993" y="139559"/>
                </a:cubicBezTo>
                <a:cubicBezTo>
                  <a:pt x="554867" y="105778"/>
                  <a:pt x="557681" y="53388"/>
                  <a:pt x="589927" y="22721"/>
                </a:cubicBezTo>
                <a:cubicBezTo>
                  <a:pt x="598373" y="14690"/>
                  <a:pt x="607982" y="8842"/>
                  <a:pt x="618123" y="5091"/>
                </a:cubicBezTo>
                <a:close/>
              </a:path>
            </a:pathLst>
          </a:custGeom>
          <a:solidFill>
            <a:schemeClr val="bg2">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9" name="TextBox 18">
            <a:extLst>
              <a:ext uri="{FF2B5EF4-FFF2-40B4-BE49-F238E27FC236}">
                <a16:creationId xmlns:a16="http://schemas.microsoft.com/office/drawing/2014/main" id="{F70A9D48-6308-834A-882A-30FB4DEF8D1C}"/>
              </a:ext>
            </a:extLst>
          </p:cNvPr>
          <p:cNvSpPr txBox="1"/>
          <p:nvPr/>
        </p:nvSpPr>
        <p:spPr>
          <a:xfrm>
            <a:off x="2035175" y="2765425"/>
            <a:ext cx="8050213" cy="677863"/>
          </a:xfrm>
          <a:prstGeom prst="rect">
            <a:avLst/>
          </a:prstGeom>
          <a:noFill/>
        </p:spPr>
        <p:txBody>
          <a:bodyPr lIns="0" tIns="0" rIns="0" bIns="0">
            <a:spAutoFit/>
          </a:bodyPr>
          <a:lstStyle/>
          <a:p>
            <a:pPr algn="ctr">
              <a:defRPr/>
            </a:pPr>
            <a:r>
              <a:rPr lang="en-US" altLang="ko-KR" sz="4400" b="1" dirty="0">
                <a:solidFill>
                  <a:schemeClr val="bg1"/>
                </a:solidFill>
                <a:effectLst>
                  <a:outerShdw blurRad="38100" dist="38100" dir="2700000" algn="tl">
                    <a:srgbClr val="000000">
                      <a:alpha val="43137"/>
                    </a:srgbClr>
                  </a:outerShdw>
                </a:effectLst>
              </a:rPr>
              <a:t>RESEARCH METHODOLOGY</a:t>
            </a:r>
          </a:p>
        </p:txBody>
      </p:sp>
      <p:sp>
        <p:nvSpPr>
          <p:cNvPr id="20" name="Freeform: Shape 387">
            <a:extLst>
              <a:ext uri="{FF2B5EF4-FFF2-40B4-BE49-F238E27FC236}">
                <a16:creationId xmlns:a16="http://schemas.microsoft.com/office/drawing/2014/main" id="{7318F011-7D8A-A342-B927-085E01E9BEE4}"/>
              </a:ext>
            </a:extLst>
          </p:cNvPr>
          <p:cNvSpPr/>
          <p:nvPr/>
        </p:nvSpPr>
        <p:spPr>
          <a:xfrm rot="355510">
            <a:off x="10066338" y="4200525"/>
            <a:ext cx="1911350" cy="1944688"/>
          </a:xfrm>
          <a:custGeom>
            <a:avLst/>
            <a:gdLst>
              <a:gd name="connsiteX0" fmla="*/ 859940 w 1882134"/>
              <a:gd name="connsiteY0" fmla="*/ 932267 h 1915580"/>
              <a:gd name="connsiteX1" fmla="*/ 747989 w 1882134"/>
              <a:gd name="connsiteY1" fmla="*/ 997319 h 1915580"/>
              <a:gd name="connsiteX2" fmla="*/ 636844 w 1882134"/>
              <a:gd name="connsiteY2" fmla="*/ 1061903 h 1915580"/>
              <a:gd name="connsiteX3" fmla="*/ 638527 w 1882134"/>
              <a:gd name="connsiteY3" fmla="*/ 1070293 h 1915580"/>
              <a:gd name="connsiteX4" fmla="*/ 565410 w 1882134"/>
              <a:gd name="connsiteY4" fmla="*/ 1179755 h 1915580"/>
              <a:gd name="connsiteX5" fmla="*/ 562511 w 1882134"/>
              <a:gd name="connsiteY5" fmla="*/ 1180336 h 1915580"/>
              <a:gd name="connsiteX6" fmla="*/ 562511 w 1882134"/>
              <a:gd name="connsiteY6" fmla="*/ 1439244 h 1915580"/>
              <a:gd name="connsiteX7" fmla="*/ 572773 w 1882134"/>
              <a:gd name="connsiteY7" fmla="*/ 1441246 h 1915580"/>
              <a:gd name="connsiteX8" fmla="*/ 644608 w 1882134"/>
              <a:gd name="connsiteY8" fmla="*/ 1550707 h 1915580"/>
              <a:gd name="connsiteX9" fmla="*/ 640375 w 1882134"/>
              <a:gd name="connsiteY9" fmla="*/ 1571429 h 1915580"/>
              <a:gd name="connsiteX10" fmla="*/ 865510 w 1882134"/>
              <a:gd name="connsiteY10" fmla="*/ 1701672 h 1915580"/>
              <a:gd name="connsiteX11" fmla="*/ 886716 w 1882134"/>
              <a:gd name="connsiteY11" fmla="*/ 1687534 h 1915580"/>
              <a:gd name="connsiteX12" fmla="*/ 933465 w 1882134"/>
              <a:gd name="connsiteY12" fmla="*/ 1678413 h 1915580"/>
              <a:gd name="connsiteX13" fmla="*/ 980215 w 1882134"/>
              <a:gd name="connsiteY13" fmla="*/ 1687962 h 1915580"/>
              <a:gd name="connsiteX14" fmla="*/ 997982 w 1882134"/>
              <a:gd name="connsiteY14" fmla="*/ 1700143 h 1915580"/>
              <a:gd name="connsiteX15" fmla="*/ 1212258 w 1882134"/>
              <a:gd name="connsiteY15" fmla="*/ 1576182 h 1915580"/>
              <a:gd name="connsiteX16" fmla="*/ 1210160 w 1882134"/>
              <a:gd name="connsiteY16" fmla="*/ 1565911 h 1915580"/>
              <a:gd name="connsiteX17" fmla="*/ 1283277 w 1882134"/>
              <a:gd name="connsiteY17" fmla="*/ 1456450 h 1915580"/>
              <a:gd name="connsiteX18" fmla="*/ 1298338 w 1882134"/>
              <a:gd name="connsiteY18" fmla="*/ 1453428 h 1915580"/>
              <a:gd name="connsiteX19" fmla="*/ 1298338 w 1882134"/>
              <a:gd name="connsiteY19" fmla="*/ 1189696 h 1915580"/>
              <a:gd name="connsiteX20" fmla="*/ 1292399 w 1882134"/>
              <a:gd name="connsiteY20" fmla="*/ 1188448 h 1915580"/>
              <a:gd name="connsiteX21" fmla="*/ 1219282 w 1882134"/>
              <a:gd name="connsiteY21" fmla="*/ 1079414 h 1915580"/>
              <a:gd name="connsiteX22" fmla="*/ 1223749 w 1882134"/>
              <a:gd name="connsiteY22" fmla="*/ 1057548 h 1915580"/>
              <a:gd name="connsiteX23" fmla="*/ 997965 w 1882134"/>
              <a:gd name="connsiteY23" fmla="*/ 926929 h 1915580"/>
              <a:gd name="connsiteX24" fmla="*/ 994296 w 1882134"/>
              <a:gd name="connsiteY24" fmla="*/ 929366 h 1915580"/>
              <a:gd name="connsiteX25" fmla="*/ 988000 w 1882134"/>
              <a:gd name="connsiteY25" fmla="*/ 935188 h 1915580"/>
              <a:gd name="connsiteX26" fmla="*/ 978749 w 1882134"/>
              <a:gd name="connsiteY26" fmla="*/ 939691 h 1915580"/>
              <a:gd name="connsiteX27" fmla="*/ 969810 w 1882134"/>
              <a:gd name="connsiteY27" fmla="*/ 945628 h 1915580"/>
              <a:gd name="connsiteX28" fmla="*/ 964268 w 1882134"/>
              <a:gd name="connsiteY28" fmla="*/ 946740 h 1915580"/>
              <a:gd name="connsiteX29" fmla="*/ 958437 w 1882134"/>
              <a:gd name="connsiteY29" fmla="*/ 949579 h 1915580"/>
              <a:gd name="connsiteX30" fmla="*/ 924343 w 1882134"/>
              <a:gd name="connsiteY30" fmla="*/ 954750 h 1915580"/>
              <a:gd name="connsiteX31" fmla="*/ 924343 w 1882134"/>
              <a:gd name="connsiteY31" fmla="*/ 954750 h 1915580"/>
              <a:gd name="connsiteX32" fmla="*/ 923835 w 1882134"/>
              <a:gd name="connsiteY32" fmla="*/ 954643 h 1915580"/>
              <a:gd name="connsiteX33" fmla="*/ 881110 w 1882134"/>
              <a:gd name="connsiteY33" fmla="*/ 945723 h 1915580"/>
              <a:gd name="connsiteX34" fmla="*/ 880997 w 1882134"/>
              <a:gd name="connsiteY34" fmla="*/ 945646 h 1915580"/>
              <a:gd name="connsiteX35" fmla="*/ 878876 w 1882134"/>
              <a:gd name="connsiteY35" fmla="*/ 945200 h 1915580"/>
              <a:gd name="connsiteX36" fmla="*/ 1285908 w 1882134"/>
              <a:gd name="connsiteY36" fmla="*/ 209454 h 1915580"/>
              <a:gd name="connsiteX37" fmla="*/ 1039711 w 1882134"/>
              <a:gd name="connsiteY37" fmla="*/ 351883 h 1915580"/>
              <a:gd name="connsiteX38" fmla="*/ 1042927 w 1882134"/>
              <a:gd name="connsiteY38" fmla="*/ 367913 h 1915580"/>
              <a:gd name="connsiteX39" fmla="*/ 1007580 w 1882134"/>
              <a:gd name="connsiteY39" fmla="*/ 452291 h 1915580"/>
              <a:gd name="connsiteX40" fmla="*/ 972994 w 1882134"/>
              <a:gd name="connsiteY40" fmla="*/ 475261 h 1915580"/>
              <a:gd name="connsiteX41" fmla="*/ 972994 w 1882134"/>
              <a:gd name="connsiteY41" fmla="*/ 608121 h 1915580"/>
              <a:gd name="connsiteX42" fmla="*/ 972994 w 1882134"/>
              <a:gd name="connsiteY42" fmla="*/ 728436 h 1915580"/>
              <a:gd name="connsiteX43" fmla="*/ 1008720 w 1882134"/>
              <a:gd name="connsiteY43" fmla="*/ 752929 h 1915580"/>
              <a:gd name="connsiteX44" fmla="*/ 1042927 w 1882134"/>
              <a:gd name="connsiteY44" fmla="*/ 836166 h 1915580"/>
              <a:gd name="connsiteX45" fmla="*/ 1038547 w 1882134"/>
              <a:gd name="connsiteY45" fmla="*/ 857606 h 1915580"/>
              <a:gd name="connsiteX46" fmla="*/ 1264627 w 1882134"/>
              <a:gd name="connsiteY46" fmla="*/ 988396 h 1915580"/>
              <a:gd name="connsiteX47" fmla="*/ 1292399 w 1882134"/>
              <a:gd name="connsiteY47" fmla="*/ 969952 h 1915580"/>
              <a:gd name="connsiteX48" fmla="*/ 1337865 w 1882134"/>
              <a:gd name="connsiteY48" fmla="*/ 960830 h 1915580"/>
              <a:gd name="connsiteX49" fmla="*/ 1384615 w 1882134"/>
              <a:gd name="connsiteY49" fmla="*/ 970380 h 1915580"/>
              <a:gd name="connsiteX50" fmla="*/ 1410990 w 1882134"/>
              <a:gd name="connsiteY50" fmla="*/ 988463 h 1915580"/>
              <a:gd name="connsiteX51" fmla="*/ 1650068 w 1882134"/>
              <a:gd name="connsiteY51" fmla="*/ 850153 h 1915580"/>
              <a:gd name="connsiteX52" fmla="*/ 1644966 w 1882134"/>
              <a:gd name="connsiteY52" fmla="*/ 824004 h 1915580"/>
              <a:gd name="connsiteX53" fmla="*/ 1680313 w 1882134"/>
              <a:gd name="connsiteY53" fmla="*/ 739627 h 1915580"/>
              <a:gd name="connsiteX54" fmla="*/ 1705780 w 1882134"/>
              <a:gd name="connsiteY54" fmla="*/ 722714 h 1915580"/>
              <a:gd name="connsiteX55" fmla="*/ 1705779 w 1882134"/>
              <a:gd name="connsiteY55" fmla="*/ 484271 h 1915580"/>
              <a:gd name="connsiteX56" fmla="*/ 1701598 w 1882134"/>
              <a:gd name="connsiteY56" fmla="*/ 483455 h 1915580"/>
              <a:gd name="connsiteX57" fmla="*/ 1629764 w 1882134"/>
              <a:gd name="connsiteY57" fmla="*/ 373993 h 1915580"/>
              <a:gd name="connsiteX58" fmla="*/ 1634464 w 1882134"/>
              <a:gd name="connsiteY58" fmla="*/ 350982 h 1915580"/>
              <a:gd name="connsiteX59" fmla="*/ 1412691 w 1882134"/>
              <a:gd name="connsiteY59" fmla="*/ 222683 h 1915580"/>
              <a:gd name="connsiteX60" fmla="*/ 1404617 w 1882134"/>
              <a:gd name="connsiteY60" fmla="*/ 228046 h 1915580"/>
              <a:gd name="connsiteX61" fmla="*/ 1359150 w 1882134"/>
              <a:gd name="connsiteY61" fmla="*/ 237167 h 1915580"/>
              <a:gd name="connsiteX62" fmla="*/ 1312401 w 1882134"/>
              <a:gd name="connsiteY62" fmla="*/ 227618 h 1915580"/>
              <a:gd name="connsiteX63" fmla="*/ 441920 w 1882134"/>
              <a:gd name="connsiteY63" fmla="*/ 226293 h 1915580"/>
              <a:gd name="connsiteX64" fmla="*/ 231909 w 1882134"/>
              <a:gd name="connsiteY64" fmla="*/ 347787 h 1915580"/>
              <a:gd name="connsiteX65" fmla="*/ 237167 w 1882134"/>
              <a:gd name="connsiteY65" fmla="*/ 373994 h 1915580"/>
              <a:gd name="connsiteX66" fmla="*/ 164050 w 1882134"/>
              <a:gd name="connsiteY66" fmla="*/ 483456 h 1915580"/>
              <a:gd name="connsiteX67" fmla="*/ 155071 w 1882134"/>
              <a:gd name="connsiteY67" fmla="*/ 485258 h 1915580"/>
              <a:gd name="connsiteX68" fmla="*/ 155071 w 1882134"/>
              <a:gd name="connsiteY68" fmla="*/ 740239 h 1915580"/>
              <a:gd name="connsiteX69" fmla="*/ 165333 w 1882134"/>
              <a:gd name="connsiteY69" fmla="*/ 742335 h 1915580"/>
              <a:gd name="connsiteX70" fmla="*/ 237167 w 1882134"/>
              <a:gd name="connsiteY70" fmla="*/ 851369 h 1915580"/>
              <a:gd name="connsiteX71" fmla="*/ 234601 w 1882134"/>
              <a:gd name="connsiteY71" fmla="*/ 863932 h 1915580"/>
              <a:gd name="connsiteX72" fmla="*/ 440781 w 1882134"/>
              <a:gd name="connsiteY72" fmla="*/ 983210 h 1915580"/>
              <a:gd name="connsiteX73" fmla="*/ 474477 w 1882134"/>
              <a:gd name="connsiteY73" fmla="*/ 960831 h 1915580"/>
              <a:gd name="connsiteX74" fmla="*/ 519943 w 1882134"/>
              <a:gd name="connsiteY74" fmla="*/ 951709 h 1915580"/>
              <a:gd name="connsiteX75" fmla="*/ 566693 w 1882134"/>
              <a:gd name="connsiteY75" fmla="*/ 961258 h 1915580"/>
              <a:gd name="connsiteX76" fmla="*/ 601190 w 1882134"/>
              <a:gd name="connsiteY76" fmla="*/ 984910 h 1915580"/>
              <a:gd name="connsiteX77" fmla="*/ 705420 w 1882134"/>
              <a:gd name="connsiteY77" fmla="*/ 924344 h 1915580"/>
              <a:gd name="connsiteX78" fmla="*/ 785942 w 1882134"/>
              <a:gd name="connsiteY78" fmla="*/ 878642 h 1915580"/>
              <a:gd name="connsiteX79" fmla="*/ 811567 w 1882134"/>
              <a:gd name="connsiteY79" fmla="*/ 863817 h 1915580"/>
              <a:gd name="connsiteX80" fmla="*/ 805759 w 1882134"/>
              <a:gd name="connsiteY80" fmla="*/ 836166 h 1915580"/>
              <a:gd name="connsiteX81" fmla="*/ 878876 w 1882134"/>
              <a:gd name="connsiteY81" fmla="*/ 726704 h 1915580"/>
              <a:gd name="connsiteX82" fmla="*/ 887857 w 1882134"/>
              <a:gd name="connsiteY82" fmla="*/ 724902 h 1915580"/>
              <a:gd name="connsiteX83" fmla="*/ 887857 w 1882134"/>
              <a:gd name="connsiteY83" fmla="*/ 602041 h 1915580"/>
              <a:gd name="connsiteX84" fmla="*/ 887857 w 1882134"/>
              <a:gd name="connsiteY84" fmla="*/ 479177 h 1915580"/>
              <a:gd name="connsiteX85" fmla="*/ 878877 w 1882134"/>
              <a:gd name="connsiteY85" fmla="*/ 477375 h 1915580"/>
              <a:gd name="connsiteX86" fmla="*/ 805760 w 1882134"/>
              <a:gd name="connsiteY86" fmla="*/ 367913 h 1915580"/>
              <a:gd name="connsiteX87" fmla="*/ 810313 w 1882134"/>
              <a:gd name="connsiteY87" fmla="*/ 345620 h 1915580"/>
              <a:gd name="connsiteX88" fmla="*/ 607514 w 1882134"/>
              <a:gd name="connsiteY88" fmla="*/ 228297 h 1915580"/>
              <a:gd name="connsiteX89" fmla="*/ 572440 w 1882134"/>
              <a:gd name="connsiteY89" fmla="*/ 252065 h 1915580"/>
              <a:gd name="connsiteX90" fmla="*/ 526305 w 1882134"/>
              <a:gd name="connsiteY90" fmla="*/ 261493 h 1915580"/>
              <a:gd name="connsiteX91" fmla="*/ 442371 w 1882134"/>
              <a:gd name="connsiteY91" fmla="*/ 226958 h 1915580"/>
              <a:gd name="connsiteX92" fmla="*/ 525745 w 1882134"/>
              <a:gd name="connsiteY92" fmla="*/ 24326 h 1915580"/>
              <a:gd name="connsiteX93" fmla="*/ 644609 w 1882134"/>
              <a:gd name="connsiteY93" fmla="*/ 142629 h 1915580"/>
              <a:gd name="connsiteX94" fmla="*/ 641709 w 1882134"/>
              <a:gd name="connsiteY94" fmla="*/ 157167 h 1915580"/>
              <a:gd name="connsiteX95" fmla="*/ 747989 w 1882134"/>
              <a:gd name="connsiteY95" fmla="*/ 218924 h 1915580"/>
              <a:gd name="connsiteX96" fmla="*/ 849541 w 1882134"/>
              <a:gd name="connsiteY96" fmla="*/ 277934 h 1915580"/>
              <a:gd name="connsiteX97" fmla="*/ 878877 w 1882134"/>
              <a:gd name="connsiteY97" fmla="*/ 258452 h 1915580"/>
              <a:gd name="connsiteX98" fmla="*/ 924343 w 1882134"/>
              <a:gd name="connsiteY98" fmla="*/ 249330 h 1915580"/>
              <a:gd name="connsiteX99" fmla="*/ 971093 w 1882134"/>
              <a:gd name="connsiteY99" fmla="*/ 258879 h 1915580"/>
              <a:gd name="connsiteX100" fmla="*/ 999784 w 1882134"/>
              <a:gd name="connsiteY100" fmla="*/ 278550 h 1915580"/>
              <a:gd name="connsiteX101" fmla="*/ 1112862 w 1882134"/>
              <a:gd name="connsiteY101" fmla="*/ 212843 h 1915580"/>
              <a:gd name="connsiteX102" fmla="*/ 1244810 w 1882134"/>
              <a:gd name="connsiteY102" fmla="*/ 139736 h 1915580"/>
              <a:gd name="connsiteX103" fmla="*/ 1240567 w 1882134"/>
              <a:gd name="connsiteY103" fmla="*/ 118583 h 1915580"/>
              <a:gd name="connsiteX104" fmla="*/ 1359150 w 1882134"/>
              <a:gd name="connsiteY104" fmla="*/ 0 h 1915580"/>
              <a:gd name="connsiteX105" fmla="*/ 1477734 w 1882134"/>
              <a:gd name="connsiteY105" fmla="*/ 118583 h 1915580"/>
              <a:gd name="connsiteX106" fmla="*/ 1468446 w 1882134"/>
              <a:gd name="connsiteY106" fmla="*/ 164056 h 1915580"/>
              <a:gd name="connsiteX107" fmla="*/ 1562871 w 1882134"/>
              <a:gd name="connsiteY107" fmla="*/ 218924 h 1915580"/>
              <a:gd name="connsiteX108" fmla="*/ 1674171 w 1882134"/>
              <a:gd name="connsiteY108" fmla="*/ 283599 h 1915580"/>
              <a:gd name="connsiteX109" fmla="*/ 1702880 w 1882134"/>
              <a:gd name="connsiteY109" fmla="*/ 264532 h 1915580"/>
              <a:gd name="connsiteX110" fmla="*/ 1748347 w 1882134"/>
              <a:gd name="connsiteY110" fmla="*/ 255410 h 1915580"/>
              <a:gd name="connsiteX111" fmla="*/ 1866931 w 1882134"/>
              <a:gd name="connsiteY111" fmla="*/ 373993 h 1915580"/>
              <a:gd name="connsiteX112" fmla="*/ 1793814 w 1882134"/>
              <a:gd name="connsiteY112" fmla="*/ 483456 h 1915580"/>
              <a:gd name="connsiteX113" fmla="*/ 1787876 w 1882134"/>
              <a:gd name="connsiteY113" fmla="*/ 484647 h 1915580"/>
              <a:gd name="connsiteX114" fmla="*/ 1787876 w 1882134"/>
              <a:gd name="connsiteY114" fmla="*/ 608121 h 1915580"/>
              <a:gd name="connsiteX115" fmla="*/ 1787876 w 1882134"/>
              <a:gd name="connsiteY115" fmla="*/ 710390 h 1915580"/>
              <a:gd name="connsiteX116" fmla="*/ 1810299 w 1882134"/>
              <a:gd name="connsiteY116" fmla="*/ 714970 h 1915580"/>
              <a:gd name="connsiteX117" fmla="*/ 1882134 w 1882134"/>
              <a:gd name="connsiteY117" fmla="*/ 824004 h 1915580"/>
              <a:gd name="connsiteX118" fmla="*/ 1763550 w 1882134"/>
              <a:gd name="connsiteY118" fmla="*/ 942588 h 1915580"/>
              <a:gd name="connsiteX119" fmla="*/ 1716800 w 1882134"/>
              <a:gd name="connsiteY119" fmla="*/ 933466 h 1915580"/>
              <a:gd name="connsiteX120" fmla="*/ 1696290 w 1882134"/>
              <a:gd name="connsiteY120" fmla="*/ 919792 h 1915580"/>
              <a:gd name="connsiteX121" fmla="*/ 1562871 w 1882134"/>
              <a:gd name="connsiteY121" fmla="*/ 997319 h 1915580"/>
              <a:gd name="connsiteX122" fmla="*/ 1452273 w 1882134"/>
              <a:gd name="connsiteY122" fmla="*/ 1058596 h 1915580"/>
              <a:gd name="connsiteX123" fmla="*/ 1456449 w 1882134"/>
              <a:gd name="connsiteY123" fmla="*/ 1079414 h 1915580"/>
              <a:gd name="connsiteX124" fmla="*/ 1383332 w 1882134"/>
              <a:gd name="connsiteY124" fmla="*/ 1188876 h 1915580"/>
              <a:gd name="connsiteX125" fmla="*/ 1380434 w 1882134"/>
              <a:gd name="connsiteY125" fmla="*/ 1189457 h 1915580"/>
              <a:gd name="connsiteX126" fmla="*/ 1380434 w 1882134"/>
              <a:gd name="connsiteY126" fmla="*/ 1316581 h 1915580"/>
              <a:gd name="connsiteX127" fmla="*/ 1380434 w 1882134"/>
              <a:gd name="connsiteY127" fmla="*/ 1459744 h 1915580"/>
              <a:gd name="connsiteX128" fmla="*/ 1413121 w 1882134"/>
              <a:gd name="connsiteY128" fmla="*/ 1481535 h 1915580"/>
              <a:gd name="connsiteX129" fmla="*/ 1447328 w 1882134"/>
              <a:gd name="connsiteY129" fmla="*/ 1565911 h 1915580"/>
              <a:gd name="connsiteX130" fmla="*/ 1328743 w 1882134"/>
              <a:gd name="connsiteY130" fmla="*/ 1684495 h 1915580"/>
              <a:gd name="connsiteX131" fmla="*/ 1283277 w 1882134"/>
              <a:gd name="connsiteY131" fmla="*/ 1675374 h 1915580"/>
              <a:gd name="connsiteX132" fmla="*/ 1245755 w 1882134"/>
              <a:gd name="connsiteY132" fmla="*/ 1650453 h 1915580"/>
              <a:gd name="connsiteX133" fmla="*/ 1152389 w 1882134"/>
              <a:gd name="connsiteY133" fmla="*/ 1702738 h 1915580"/>
              <a:gd name="connsiteX134" fmla="*/ 1045590 w 1882134"/>
              <a:gd name="connsiteY134" fmla="*/ 1764797 h 1915580"/>
              <a:gd name="connsiteX135" fmla="*/ 1052050 w 1882134"/>
              <a:gd name="connsiteY135" fmla="*/ 1796996 h 1915580"/>
              <a:gd name="connsiteX136" fmla="*/ 933465 w 1882134"/>
              <a:gd name="connsiteY136" fmla="*/ 1915580 h 1915580"/>
              <a:gd name="connsiteX137" fmla="*/ 814882 w 1882134"/>
              <a:gd name="connsiteY137" fmla="*/ 1796996 h 1915580"/>
              <a:gd name="connsiteX138" fmla="*/ 820094 w 1882134"/>
              <a:gd name="connsiteY138" fmla="*/ 1770286 h 1915580"/>
              <a:gd name="connsiteX139" fmla="*/ 705420 w 1882134"/>
              <a:gd name="connsiteY139" fmla="*/ 1702738 h 1915580"/>
              <a:gd name="connsiteX140" fmla="*/ 599803 w 1882134"/>
              <a:gd name="connsiteY140" fmla="*/ 1641366 h 1915580"/>
              <a:gd name="connsiteX141" fmla="*/ 571490 w 1882134"/>
              <a:gd name="connsiteY141" fmla="*/ 1660170 h 1915580"/>
              <a:gd name="connsiteX142" fmla="*/ 526023 w 1882134"/>
              <a:gd name="connsiteY142" fmla="*/ 1669292 h 1915580"/>
              <a:gd name="connsiteX143" fmla="*/ 407440 w 1882134"/>
              <a:gd name="connsiteY143" fmla="*/ 1550707 h 1915580"/>
              <a:gd name="connsiteX144" fmla="*/ 442787 w 1882134"/>
              <a:gd name="connsiteY144" fmla="*/ 1466331 h 1915580"/>
              <a:gd name="connsiteX145" fmla="*/ 480415 w 1882134"/>
              <a:gd name="connsiteY145" fmla="*/ 1441340 h 1915580"/>
              <a:gd name="connsiteX146" fmla="*/ 480415 w 1882134"/>
              <a:gd name="connsiteY146" fmla="*/ 1313541 h 1915580"/>
              <a:gd name="connsiteX147" fmla="*/ 480415 w 1882134"/>
              <a:gd name="connsiteY147" fmla="*/ 1180946 h 1915580"/>
              <a:gd name="connsiteX148" fmla="*/ 474477 w 1882134"/>
              <a:gd name="connsiteY148" fmla="*/ 1179755 h 1915580"/>
              <a:gd name="connsiteX149" fmla="*/ 401359 w 1882134"/>
              <a:gd name="connsiteY149" fmla="*/ 1070292 h 1915580"/>
              <a:gd name="connsiteX150" fmla="*/ 403715 w 1882134"/>
              <a:gd name="connsiteY150" fmla="*/ 1058760 h 1915580"/>
              <a:gd name="connsiteX151" fmla="*/ 297980 w 1882134"/>
              <a:gd name="connsiteY151" fmla="*/ 997319 h 1915580"/>
              <a:gd name="connsiteX152" fmla="*/ 197246 w 1882134"/>
              <a:gd name="connsiteY152" fmla="*/ 938785 h 1915580"/>
              <a:gd name="connsiteX153" fmla="*/ 164050 w 1882134"/>
              <a:gd name="connsiteY153" fmla="*/ 960831 h 1915580"/>
              <a:gd name="connsiteX154" fmla="*/ 118583 w 1882134"/>
              <a:gd name="connsiteY154" fmla="*/ 969953 h 1915580"/>
              <a:gd name="connsiteX155" fmla="*/ 0 w 1882134"/>
              <a:gd name="connsiteY155" fmla="*/ 851369 h 1915580"/>
              <a:gd name="connsiteX156" fmla="*/ 71834 w 1882134"/>
              <a:gd name="connsiteY156" fmla="*/ 741907 h 1915580"/>
              <a:gd name="connsiteX157" fmla="*/ 72975 w 1882134"/>
              <a:gd name="connsiteY157" fmla="*/ 741685 h 1915580"/>
              <a:gd name="connsiteX158" fmla="*/ 72975 w 1882134"/>
              <a:gd name="connsiteY158" fmla="*/ 608121 h 1915580"/>
              <a:gd name="connsiteX159" fmla="*/ 72975 w 1882134"/>
              <a:gd name="connsiteY159" fmla="*/ 483679 h 1915580"/>
              <a:gd name="connsiteX160" fmla="*/ 71834 w 1882134"/>
              <a:gd name="connsiteY160" fmla="*/ 483456 h 1915580"/>
              <a:gd name="connsiteX161" fmla="*/ 0 w 1882134"/>
              <a:gd name="connsiteY161" fmla="*/ 373994 h 1915580"/>
              <a:gd name="connsiteX162" fmla="*/ 118583 w 1882134"/>
              <a:gd name="connsiteY162" fmla="*/ 255410 h 1915580"/>
              <a:gd name="connsiteX163" fmla="*/ 165333 w 1882134"/>
              <a:gd name="connsiteY163" fmla="*/ 264960 h 1915580"/>
              <a:gd name="connsiteX164" fmla="*/ 189840 w 1882134"/>
              <a:gd name="connsiteY164" fmla="*/ 281762 h 1915580"/>
              <a:gd name="connsiteX165" fmla="*/ 297980 w 1882134"/>
              <a:gd name="connsiteY165" fmla="*/ 218924 h 1915580"/>
              <a:gd name="connsiteX166" fmla="*/ 409656 w 1882134"/>
              <a:gd name="connsiteY166" fmla="*/ 154031 h 1915580"/>
              <a:gd name="connsiteX167" fmla="*/ 407441 w 1882134"/>
              <a:gd name="connsiteY167" fmla="*/ 143189 h 1915580"/>
              <a:gd name="connsiteX168" fmla="*/ 525745 w 1882134"/>
              <a:gd name="connsiteY168" fmla="*/ 24326 h 1915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Lst>
            <a:rect l="l" t="t" r="r" b="b"/>
            <a:pathLst>
              <a:path w="1882134" h="1915580">
                <a:moveTo>
                  <a:pt x="859940" y="932267"/>
                </a:moveTo>
                <a:lnTo>
                  <a:pt x="747989" y="997319"/>
                </a:lnTo>
                <a:lnTo>
                  <a:pt x="636844" y="1061903"/>
                </a:lnTo>
                <a:lnTo>
                  <a:pt x="638527" y="1070293"/>
                </a:lnTo>
                <a:cubicBezTo>
                  <a:pt x="638527" y="1120463"/>
                  <a:pt x="607741" y="1162081"/>
                  <a:pt x="565410" y="1179755"/>
                </a:cubicBezTo>
                <a:lnTo>
                  <a:pt x="562511" y="1180336"/>
                </a:lnTo>
                <a:lnTo>
                  <a:pt x="562511" y="1439244"/>
                </a:lnTo>
                <a:lnTo>
                  <a:pt x="572773" y="1441246"/>
                </a:lnTo>
                <a:cubicBezTo>
                  <a:pt x="615532" y="1458919"/>
                  <a:pt x="644608" y="1500537"/>
                  <a:pt x="644608" y="1550707"/>
                </a:cubicBezTo>
                <a:lnTo>
                  <a:pt x="640375" y="1571429"/>
                </a:lnTo>
                <a:lnTo>
                  <a:pt x="865510" y="1701672"/>
                </a:lnTo>
                <a:lnTo>
                  <a:pt x="886716" y="1687534"/>
                </a:lnTo>
                <a:cubicBezTo>
                  <a:pt x="900969" y="1681643"/>
                  <a:pt x="916742" y="1678413"/>
                  <a:pt x="933465" y="1678413"/>
                </a:cubicBezTo>
                <a:cubicBezTo>
                  <a:pt x="950189" y="1678413"/>
                  <a:pt x="965962" y="1681833"/>
                  <a:pt x="980215" y="1687962"/>
                </a:cubicBezTo>
                <a:lnTo>
                  <a:pt x="997982" y="1700143"/>
                </a:lnTo>
                <a:lnTo>
                  <a:pt x="1212258" y="1576182"/>
                </a:lnTo>
                <a:lnTo>
                  <a:pt x="1210160" y="1565911"/>
                </a:lnTo>
                <a:cubicBezTo>
                  <a:pt x="1210160" y="1515742"/>
                  <a:pt x="1240946" y="1474123"/>
                  <a:pt x="1283277" y="1456450"/>
                </a:cubicBezTo>
                <a:lnTo>
                  <a:pt x="1298338" y="1453428"/>
                </a:lnTo>
                <a:lnTo>
                  <a:pt x="1298338" y="1189696"/>
                </a:lnTo>
                <a:lnTo>
                  <a:pt x="1292399" y="1188448"/>
                </a:lnTo>
                <a:cubicBezTo>
                  <a:pt x="1250068" y="1170062"/>
                  <a:pt x="1219282" y="1127303"/>
                  <a:pt x="1219282" y="1079414"/>
                </a:cubicBezTo>
                <a:lnTo>
                  <a:pt x="1223749" y="1057548"/>
                </a:lnTo>
                <a:lnTo>
                  <a:pt x="997965" y="926929"/>
                </a:lnTo>
                <a:lnTo>
                  <a:pt x="994296" y="929366"/>
                </a:lnTo>
                <a:lnTo>
                  <a:pt x="988000" y="935188"/>
                </a:lnTo>
                <a:lnTo>
                  <a:pt x="978749" y="939691"/>
                </a:lnTo>
                <a:lnTo>
                  <a:pt x="969810" y="945628"/>
                </a:lnTo>
                <a:lnTo>
                  <a:pt x="964268" y="946740"/>
                </a:lnTo>
                <a:lnTo>
                  <a:pt x="958437" y="949579"/>
                </a:lnTo>
                <a:cubicBezTo>
                  <a:pt x="947754" y="952933"/>
                  <a:pt x="936316" y="954750"/>
                  <a:pt x="924343" y="954750"/>
                </a:cubicBezTo>
                <a:lnTo>
                  <a:pt x="924343" y="954750"/>
                </a:lnTo>
                <a:lnTo>
                  <a:pt x="923835" y="954643"/>
                </a:lnTo>
                <a:lnTo>
                  <a:pt x="881110" y="945723"/>
                </a:lnTo>
                <a:lnTo>
                  <a:pt x="880997" y="945646"/>
                </a:lnTo>
                <a:lnTo>
                  <a:pt x="878876" y="945200"/>
                </a:lnTo>
                <a:close/>
                <a:moveTo>
                  <a:pt x="1285908" y="209454"/>
                </a:moveTo>
                <a:lnTo>
                  <a:pt x="1039711" y="351883"/>
                </a:lnTo>
                <a:lnTo>
                  <a:pt x="1042927" y="367913"/>
                </a:lnTo>
                <a:cubicBezTo>
                  <a:pt x="1042927" y="401360"/>
                  <a:pt x="1029244" y="431006"/>
                  <a:pt x="1007580" y="452291"/>
                </a:cubicBezTo>
                <a:lnTo>
                  <a:pt x="972994" y="475261"/>
                </a:lnTo>
                <a:lnTo>
                  <a:pt x="972994" y="608121"/>
                </a:lnTo>
                <a:lnTo>
                  <a:pt x="972994" y="728436"/>
                </a:lnTo>
                <a:lnTo>
                  <a:pt x="1008720" y="752929"/>
                </a:lnTo>
                <a:cubicBezTo>
                  <a:pt x="1030004" y="774594"/>
                  <a:pt x="1042927" y="804239"/>
                  <a:pt x="1042927" y="836166"/>
                </a:cubicBezTo>
                <a:lnTo>
                  <a:pt x="1038547" y="857606"/>
                </a:lnTo>
                <a:lnTo>
                  <a:pt x="1264627" y="988396"/>
                </a:lnTo>
                <a:lnTo>
                  <a:pt x="1292399" y="969952"/>
                </a:lnTo>
                <a:cubicBezTo>
                  <a:pt x="1306509" y="964061"/>
                  <a:pt x="1321902" y="960830"/>
                  <a:pt x="1337865" y="960830"/>
                </a:cubicBezTo>
                <a:cubicBezTo>
                  <a:pt x="1354588" y="960830"/>
                  <a:pt x="1370362" y="964251"/>
                  <a:pt x="1384615" y="970380"/>
                </a:cubicBezTo>
                <a:lnTo>
                  <a:pt x="1410990" y="988463"/>
                </a:lnTo>
                <a:lnTo>
                  <a:pt x="1650068" y="850153"/>
                </a:lnTo>
                <a:lnTo>
                  <a:pt x="1644966" y="824004"/>
                </a:lnTo>
                <a:cubicBezTo>
                  <a:pt x="1644966" y="790557"/>
                  <a:pt x="1658649" y="760911"/>
                  <a:pt x="1680313" y="739627"/>
                </a:cubicBezTo>
                <a:lnTo>
                  <a:pt x="1705780" y="722714"/>
                </a:lnTo>
                <a:lnTo>
                  <a:pt x="1705779" y="484271"/>
                </a:lnTo>
                <a:lnTo>
                  <a:pt x="1701598" y="483455"/>
                </a:lnTo>
                <a:cubicBezTo>
                  <a:pt x="1658839" y="465782"/>
                  <a:pt x="1629764" y="424164"/>
                  <a:pt x="1629764" y="373993"/>
                </a:cubicBezTo>
                <a:lnTo>
                  <a:pt x="1634464" y="350982"/>
                </a:lnTo>
                <a:lnTo>
                  <a:pt x="1412691" y="222683"/>
                </a:lnTo>
                <a:lnTo>
                  <a:pt x="1404617" y="228046"/>
                </a:lnTo>
                <a:cubicBezTo>
                  <a:pt x="1390507" y="233937"/>
                  <a:pt x="1375113" y="237167"/>
                  <a:pt x="1359150" y="237167"/>
                </a:cubicBezTo>
                <a:cubicBezTo>
                  <a:pt x="1342427" y="237167"/>
                  <a:pt x="1326653" y="233747"/>
                  <a:pt x="1312401" y="227618"/>
                </a:cubicBezTo>
                <a:close/>
                <a:moveTo>
                  <a:pt x="441920" y="226293"/>
                </a:moveTo>
                <a:lnTo>
                  <a:pt x="231909" y="347787"/>
                </a:lnTo>
                <a:lnTo>
                  <a:pt x="237167" y="373994"/>
                </a:lnTo>
                <a:cubicBezTo>
                  <a:pt x="237167" y="424164"/>
                  <a:pt x="206381" y="465783"/>
                  <a:pt x="164050" y="483456"/>
                </a:cubicBezTo>
                <a:lnTo>
                  <a:pt x="155071" y="485258"/>
                </a:lnTo>
                <a:lnTo>
                  <a:pt x="155071" y="740239"/>
                </a:lnTo>
                <a:lnTo>
                  <a:pt x="165333" y="742335"/>
                </a:lnTo>
                <a:cubicBezTo>
                  <a:pt x="208092" y="760721"/>
                  <a:pt x="237168" y="803479"/>
                  <a:pt x="237167" y="851369"/>
                </a:cubicBezTo>
                <a:lnTo>
                  <a:pt x="234601" y="863932"/>
                </a:lnTo>
                <a:lnTo>
                  <a:pt x="440781" y="983210"/>
                </a:lnTo>
                <a:lnTo>
                  <a:pt x="474477" y="960831"/>
                </a:lnTo>
                <a:cubicBezTo>
                  <a:pt x="488587" y="954940"/>
                  <a:pt x="503980" y="951709"/>
                  <a:pt x="519943" y="951709"/>
                </a:cubicBezTo>
                <a:cubicBezTo>
                  <a:pt x="536667" y="951709"/>
                  <a:pt x="552440" y="955130"/>
                  <a:pt x="566693" y="961258"/>
                </a:cubicBezTo>
                <a:lnTo>
                  <a:pt x="601190" y="984910"/>
                </a:lnTo>
                <a:lnTo>
                  <a:pt x="705420" y="924344"/>
                </a:lnTo>
                <a:lnTo>
                  <a:pt x="785942" y="878642"/>
                </a:lnTo>
                <a:lnTo>
                  <a:pt x="811567" y="863817"/>
                </a:lnTo>
                <a:lnTo>
                  <a:pt x="805759" y="836166"/>
                </a:lnTo>
                <a:cubicBezTo>
                  <a:pt x="805759" y="785996"/>
                  <a:pt x="836545" y="744378"/>
                  <a:pt x="878876" y="726704"/>
                </a:cubicBezTo>
                <a:lnTo>
                  <a:pt x="887857" y="724902"/>
                </a:lnTo>
                <a:lnTo>
                  <a:pt x="887857" y="602041"/>
                </a:lnTo>
                <a:lnTo>
                  <a:pt x="887857" y="479177"/>
                </a:lnTo>
                <a:lnTo>
                  <a:pt x="878877" y="477375"/>
                </a:lnTo>
                <a:cubicBezTo>
                  <a:pt x="836546" y="459702"/>
                  <a:pt x="805760" y="418084"/>
                  <a:pt x="805760" y="367913"/>
                </a:cubicBezTo>
                <a:lnTo>
                  <a:pt x="810313" y="345620"/>
                </a:lnTo>
                <a:lnTo>
                  <a:pt x="607514" y="228297"/>
                </a:lnTo>
                <a:lnTo>
                  <a:pt x="572440" y="252065"/>
                </a:lnTo>
                <a:cubicBezTo>
                  <a:pt x="558268" y="258099"/>
                  <a:pt x="542678" y="261454"/>
                  <a:pt x="526305" y="261493"/>
                </a:cubicBezTo>
                <a:cubicBezTo>
                  <a:pt x="493559" y="261570"/>
                  <a:pt x="463882" y="248367"/>
                  <a:pt x="442371" y="226958"/>
                </a:cubicBezTo>
                <a:close/>
                <a:moveTo>
                  <a:pt x="525745" y="24326"/>
                </a:moveTo>
                <a:cubicBezTo>
                  <a:pt x="591236" y="24171"/>
                  <a:pt x="644453" y="77137"/>
                  <a:pt x="644609" y="142629"/>
                </a:cubicBezTo>
                <a:lnTo>
                  <a:pt x="641709" y="157167"/>
                </a:lnTo>
                <a:lnTo>
                  <a:pt x="747989" y="218924"/>
                </a:lnTo>
                <a:lnTo>
                  <a:pt x="849541" y="277934"/>
                </a:lnTo>
                <a:lnTo>
                  <a:pt x="878877" y="258452"/>
                </a:lnTo>
                <a:cubicBezTo>
                  <a:pt x="892987" y="252560"/>
                  <a:pt x="908380" y="249330"/>
                  <a:pt x="924343" y="249330"/>
                </a:cubicBezTo>
                <a:cubicBezTo>
                  <a:pt x="941066" y="249330"/>
                  <a:pt x="956840" y="252750"/>
                  <a:pt x="971093" y="258879"/>
                </a:cubicBezTo>
                <a:lnTo>
                  <a:pt x="999784" y="278550"/>
                </a:lnTo>
                <a:lnTo>
                  <a:pt x="1112862" y="212843"/>
                </a:lnTo>
                <a:lnTo>
                  <a:pt x="1244810" y="139736"/>
                </a:lnTo>
                <a:lnTo>
                  <a:pt x="1240567" y="118583"/>
                </a:lnTo>
                <a:cubicBezTo>
                  <a:pt x="1240566" y="51690"/>
                  <a:pt x="1295297" y="0"/>
                  <a:pt x="1359150" y="0"/>
                </a:cubicBezTo>
                <a:cubicBezTo>
                  <a:pt x="1426044" y="0"/>
                  <a:pt x="1477734" y="54731"/>
                  <a:pt x="1477734" y="118583"/>
                </a:cubicBezTo>
                <a:lnTo>
                  <a:pt x="1468446" y="164056"/>
                </a:lnTo>
                <a:lnTo>
                  <a:pt x="1562871" y="218924"/>
                </a:lnTo>
                <a:lnTo>
                  <a:pt x="1674171" y="283599"/>
                </a:lnTo>
                <a:lnTo>
                  <a:pt x="1702880" y="264532"/>
                </a:lnTo>
                <a:cubicBezTo>
                  <a:pt x="1716991" y="258640"/>
                  <a:pt x="1732384" y="255410"/>
                  <a:pt x="1748347" y="255410"/>
                </a:cubicBezTo>
                <a:cubicBezTo>
                  <a:pt x="1815241" y="255410"/>
                  <a:pt x="1866931" y="310141"/>
                  <a:pt x="1866931" y="373993"/>
                </a:cubicBezTo>
                <a:cubicBezTo>
                  <a:pt x="1866931" y="424164"/>
                  <a:pt x="1836145" y="465782"/>
                  <a:pt x="1793814" y="483456"/>
                </a:cubicBezTo>
                <a:lnTo>
                  <a:pt x="1787876" y="484647"/>
                </a:lnTo>
                <a:lnTo>
                  <a:pt x="1787876" y="608121"/>
                </a:lnTo>
                <a:lnTo>
                  <a:pt x="1787876" y="710390"/>
                </a:lnTo>
                <a:lnTo>
                  <a:pt x="1810299" y="714970"/>
                </a:lnTo>
                <a:cubicBezTo>
                  <a:pt x="1853058" y="733356"/>
                  <a:pt x="1882134" y="776115"/>
                  <a:pt x="1882134" y="824004"/>
                </a:cubicBezTo>
                <a:cubicBezTo>
                  <a:pt x="1882134" y="890898"/>
                  <a:pt x="1827403" y="942588"/>
                  <a:pt x="1763550" y="942588"/>
                </a:cubicBezTo>
                <a:cubicBezTo>
                  <a:pt x="1746826" y="942588"/>
                  <a:pt x="1731053" y="939357"/>
                  <a:pt x="1716800" y="933466"/>
                </a:cubicBezTo>
                <a:lnTo>
                  <a:pt x="1696290" y="919792"/>
                </a:lnTo>
                <a:lnTo>
                  <a:pt x="1562871" y="997319"/>
                </a:lnTo>
                <a:lnTo>
                  <a:pt x="1452273" y="1058596"/>
                </a:lnTo>
                <a:lnTo>
                  <a:pt x="1456449" y="1079414"/>
                </a:lnTo>
                <a:cubicBezTo>
                  <a:pt x="1456450" y="1129584"/>
                  <a:pt x="1425663" y="1171202"/>
                  <a:pt x="1383332" y="1188876"/>
                </a:cubicBezTo>
                <a:lnTo>
                  <a:pt x="1380434" y="1189457"/>
                </a:lnTo>
                <a:lnTo>
                  <a:pt x="1380434" y="1316581"/>
                </a:lnTo>
                <a:lnTo>
                  <a:pt x="1380434" y="1459744"/>
                </a:lnTo>
                <a:lnTo>
                  <a:pt x="1413121" y="1481535"/>
                </a:lnTo>
                <a:cubicBezTo>
                  <a:pt x="1434405" y="1502819"/>
                  <a:pt x="1447327" y="1532465"/>
                  <a:pt x="1447328" y="1565911"/>
                </a:cubicBezTo>
                <a:cubicBezTo>
                  <a:pt x="1447328" y="1632805"/>
                  <a:pt x="1392597" y="1684495"/>
                  <a:pt x="1328743" y="1684495"/>
                </a:cubicBezTo>
                <a:cubicBezTo>
                  <a:pt x="1312780" y="1684496"/>
                  <a:pt x="1297387" y="1681265"/>
                  <a:pt x="1283277" y="1675374"/>
                </a:cubicBezTo>
                <a:lnTo>
                  <a:pt x="1245755" y="1650453"/>
                </a:lnTo>
                <a:lnTo>
                  <a:pt x="1152389" y="1702738"/>
                </a:lnTo>
                <a:lnTo>
                  <a:pt x="1045590" y="1764797"/>
                </a:lnTo>
                <a:lnTo>
                  <a:pt x="1052050" y="1796996"/>
                </a:lnTo>
                <a:cubicBezTo>
                  <a:pt x="1052050" y="1863890"/>
                  <a:pt x="997319" y="1915580"/>
                  <a:pt x="933465" y="1915580"/>
                </a:cubicBezTo>
                <a:cubicBezTo>
                  <a:pt x="869613" y="1915580"/>
                  <a:pt x="814882" y="1860849"/>
                  <a:pt x="814882" y="1796996"/>
                </a:cubicBezTo>
                <a:lnTo>
                  <a:pt x="820094" y="1770286"/>
                </a:lnTo>
                <a:lnTo>
                  <a:pt x="705420" y="1702738"/>
                </a:lnTo>
                <a:lnTo>
                  <a:pt x="599803" y="1641366"/>
                </a:lnTo>
                <a:lnTo>
                  <a:pt x="571490" y="1660170"/>
                </a:lnTo>
                <a:cubicBezTo>
                  <a:pt x="557380" y="1666061"/>
                  <a:pt x="541987" y="1669291"/>
                  <a:pt x="526023" y="1669292"/>
                </a:cubicBezTo>
                <a:cubicBezTo>
                  <a:pt x="462171" y="1669292"/>
                  <a:pt x="407440" y="1617602"/>
                  <a:pt x="407440" y="1550707"/>
                </a:cubicBezTo>
                <a:cubicBezTo>
                  <a:pt x="407440" y="1517261"/>
                  <a:pt x="421123" y="1487615"/>
                  <a:pt x="442787" y="1466331"/>
                </a:cubicBezTo>
                <a:lnTo>
                  <a:pt x="480415" y="1441340"/>
                </a:lnTo>
                <a:lnTo>
                  <a:pt x="480415" y="1313541"/>
                </a:lnTo>
                <a:lnTo>
                  <a:pt x="480415" y="1180946"/>
                </a:lnTo>
                <a:lnTo>
                  <a:pt x="474477" y="1179755"/>
                </a:lnTo>
                <a:cubicBezTo>
                  <a:pt x="432146" y="1162081"/>
                  <a:pt x="401359" y="1120463"/>
                  <a:pt x="401359" y="1070292"/>
                </a:cubicBezTo>
                <a:lnTo>
                  <a:pt x="403715" y="1058760"/>
                </a:lnTo>
                <a:lnTo>
                  <a:pt x="297980" y="997319"/>
                </a:lnTo>
                <a:lnTo>
                  <a:pt x="197246" y="938785"/>
                </a:lnTo>
                <a:lnTo>
                  <a:pt x="164050" y="960831"/>
                </a:lnTo>
                <a:cubicBezTo>
                  <a:pt x="149940" y="966723"/>
                  <a:pt x="134547" y="969953"/>
                  <a:pt x="118583" y="969953"/>
                </a:cubicBezTo>
                <a:cubicBezTo>
                  <a:pt x="51690" y="969953"/>
                  <a:pt x="0" y="915222"/>
                  <a:pt x="0" y="851369"/>
                </a:cubicBezTo>
                <a:cubicBezTo>
                  <a:pt x="0" y="801199"/>
                  <a:pt x="29076" y="759581"/>
                  <a:pt x="71834" y="741907"/>
                </a:cubicBezTo>
                <a:lnTo>
                  <a:pt x="72975" y="741685"/>
                </a:lnTo>
                <a:lnTo>
                  <a:pt x="72975" y="608121"/>
                </a:lnTo>
                <a:lnTo>
                  <a:pt x="72975" y="483679"/>
                </a:lnTo>
                <a:lnTo>
                  <a:pt x="71834" y="483456"/>
                </a:lnTo>
                <a:cubicBezTo>
                  <a:pt x="29076" y="465783"/>
                  <a:pt x="0" y="424164"/>
                  <a:pt x="0" y="373994"/>
                </a:cubicBezTo>
                <a:cubicBezTo>
                  <a:pt x="0" y="310141"/>
                  <a:pt x="51690" y="255410"/>
                  <a:pt x="118583" y="255410"/>
                </a:cubicBezTo>
                <a:cubicBezTo>
                  <a:pt x="135307" y="255410"/>
                  <a:pt x="151080" y="258831"/>
                  <a:pt x="165333" y="264960"/>
                </a:cubicBezTo>
                <a:lnTo>
                  <a:pt x="189840" y="281762"/>
                </a:lnTo>
                <a:lnTo>
                  <a:pt x="297980" y="218924"/>
                </a:lnTo>
                <a:lnTo>
                  <a:pt x="409656" y="154031"/>
                </a:lnTo>
                <a:lnTo>
                  <a:pt x="407441" y="143189"/>
                </a:lnTo>
                <a:cubicBezTo>
                  <a:pt x="407286" y="77697"/>
                  <a:pt x="460252" y="24480"/>
                  <a:pt x="525745" y="24326"/>
                </a:cubicBezTo>
                <a:close/>
              </a:path>
            </a:pathLst>
          </a:custGeom>
          <a:solidFill>
            <a:schemeClr val="bg2">
              <a:lumMod val="50000"/>
              <a:alpha val="20000"/>
            </a:schemeClr>
          </a:solidFill>
          <a:ln w="43323" cap="flat">
            <a:noFill/>
            <a:prstDash val="solid"/>
            <a:miter/>
          </a:ln>
        </p:spPr>
        <p:txBody>
          <a:bodyPr anchor="ctr"/>
          <a:lstStyle/>
          <a:p>
            <a:pPr>
              <a:defRPr/>
            </a:pPr>
            <a:endParaRPr lang="en-US"/>
          </a:p>
        </p:txBody>
      </p:sp>
      <p:sp>
        <p:nvSpPr>
          <p:cNvPr id="22" name="Freeform: Shape 384">
            <a:extLst>
              <a:ext uri="{FF2B5EF4-FFF2-40B4-BE49-F238E27FC236}">
                <a16:creationId xmlns:a16="http://schemas.microsoft.com/office/drawing/2014/main" id="{4FD2945B-0065-3F42-B1BD-9D2C77F217A0}"/>
              </a:ext>
            </a:extLst>
          </p:cNvPr>
          <p:cNvSpPr/>
          <p:nvPr/>
        </p:nvSpPr>
        <p:spPr>
          <a:xfrm rot="18938666">
            <a:off x="258763" y="5313363"/>
            <a:ext cx="1077912" cy="879475"/>
          </a:xfrm>
          <a:custGeom>
            <a:avLst/>
            <a:gdLst>
              <a:gd name="connsiteX0" fmla="*/ 618123 w 1077492"/>
              <a:gd name="connsiteY0" fmla="*/ 5091 h 880832"/>
              <a:gd name="connsiteX1" fmla="*/ 649515 w 1077492"/>
              <a:gd name="connsiteY1" fmla="*/ 48 h 880832"/>
              <a:gd name="connsiteX2" fmla="*/ 706766 w 1077492"/>
              <a:gd name="connsiteY2" fmla="*/ 25655 h 880832"/>
              <a:gd name="connsiteX3" fmla="*/ 703831 w 1077492"/>
              <a:gd name="connsiteY3" fmla="*/ 142493 h 880832"/>
              <a:gd name="connsiteX4" fmla="*/ 665641 w 1077492"/>
              <a:gd name="connsiteY4" fmla="*/ 157025 h 880832"/>
              <a:gd name="connsiteX5" fmla="*/ 665641 w 1077492"/>
              <a:gd name="connsiteY5" fmla="*/ 352605 h 880832"/>
              <a:gd name="connsiteX6" fmla="*/ 684786 w 1077492"/>
              <a:gd name="connsiteY6" fmla="*/ 356972 h 880832"/>
              <a:gd name="connsiteX7" fmla="*/ 718689 w 1077492"/>
              <a:gd name="connsiteY7" fmla="*/ 380793 h 880832"/>
              <a:gd name="connsiteX8" fmla="*/ 738749 w 1077492"/>
              <a:gd name="connsiteY8" fmla="*/ 496690 h 880832"/>
              <a:gd name="connsiteX9" fmla="*/ 735230 w 1077492"/>
              <a:gd name="connsiteY9" fmla="*/ 501698 h 880832"/>
              <a:gd name="connsiteX10" fmla="*/ 845060 w 1077492"/>
              <a:gd name="connsiteY10" fmla="*/ 617186 h 880832"/>
              <a:gd name="connsiteX11" fmla="*/ 879258 w 1077492"/>
              <a:gd name="connsiteY11" fmla="*/ 595803 h 880832"/>
              <a:gd name="connsiteX12" fmla="*/ 1037048 w 1077492"/>
              <a:gd name="connsiteY12" fmla="*/ 632408 h 880832"/>
              <a:gd name="connsiteX13" fmla="*/ 1031825 w 1077492"/>
              <a:gd name="connsiteY13" fmla="*/ 840388 h 880832"/>
              <a:gd name="connsiteX14" fmla="*/ 823846 w 1077492"/>
              <a:gd name="connsiteY14" fmla="*/ 835165 h 880832"/>
              <a:gd name="connsiteX15" fmla="*/ 795994 w 1077492"/>
              <a:gd name="connsiteY15" fmla="*/ 674255 h 880832"/>
              <a:gd name="connsiteX16" fmla="*/ 803191 w 1077492"/>
              <a:gd name="connsiteY16" fmla="*/ 664013 h 880832"/>
              <a:gd name="connsiteX17" fmla="*/ 690708 w 1077492"/>
              <a:gd name="connsiteY17" fmla="*/ 545736 h 880832"/>
              <a:gd name="connsiteX18" fmla="*/ 678778 w 1077492"/>
              <a:gd name="connsiteY18" fmla="*/ 553196 h 880832"/>
              <a:gd name="connsiteX19" fmla="*/ 565128 w 1077492"/>
              <a:gd name="connsiteY19" fmla="*/ 526831 h 880832"/>
              <a:gd name="connsiteX20" fmla="*/ 562479 w 1077492"/>
              <a:gd name="connsiteY20" fmla="*/ 522594 h 880832"/>
              <a:gd name="connsiteX21" fmla="*/ 207664 w 1077492"/>
              <a:gd name="connsiteY21" fmla="*/ 608151 h 880832"/>
              <a:gd name="connsiteX22" fmla="*/ 203307 w 1077492"/>
              <a:gd name="connsiteY22" fmla="*/ 628640 h 880832"/>
              <a:gd name="connsiteX23" fmla="*/ 178918 w 1077492"/>
              <a:gd name="connsiteY23" fmla="*/ 663609 h 880832"/>
              <a:gd name="connsiteX24" fmla="*/ 29119 w 1077492"/>
              <a:gd name="connsiteY24" fmla="*/ 659847 h 880832"/>
              <a:gd name="connsiteX25" fmla="*/ 32881 w 1077492"/>
              <a:gd name="connsiteY25" fmla="*/ 510048 h 880832"/>
              <a:gd name="connsiteX26" fmla="*/ 67936 w 1077492"/>
              <a:gd name="connsiteY26" fmla="*/ 487958 h 880832"/>
              <a:gd name="connsiteX27" fmla="*/ 182679 w 1077492"/>
              <a:gd name="connsiteY27" fmla="*/ 513810 h 880832"/>
              <a:gd name="connsiteX28" fmla="*/ 199867 w 1077492"/>
              <a:gd name="connsiteY28" fmla="*/ 541086 h 880832"/>
              <a:gd name="connsiteX29" fmla="*/ 537541 w 1077492"/>
              <a:gd name="connsiteY29" fmla="*/ 459661 h 880832"/>
              <a:gd name="connsiteX30" fmla="*/ 536059 w 1077492"/>
              <a:gd name="connsiteY30" fmla="*/ 450434 h 880832"/>
              <a:gd name="connsiteX31" fmla="*/ 568890 w 1077492"/>
              <a:gd name="connsiteY31" fmla="*/ 377032 h 880832"/>
              <a:gd name="connsiteX32" fmla="*/ 605039 w 1077492"/>
              <a:gd name="connsiteY32" fmla="*/ 354429 h 880832"/>
              <a:gd name="connsiteX33" fmla="*/ 624516 w 1077492"/>
              <a:gd name="connsiteY33" fmla="*/ 351300 h 880832"/>
              <a:gd name="connsiteX34" fmla="*/ 624516 w 1077492"/>
              <a:gd name="connsiteY34" fmla="*/ 160667 h 880832"/>
              <a:gd name="connsiteX35" fmla="*/ 613436 w 1077492"/>
              <a:gd name="connsiteY35" fmla="*/ 158139 h 880832"/>
              <a:gd name="connsiteX36" fmla="*/ 586993 w 1077492"/>
              <a:gd name="connsiteY36" fmla="*/ 139559 h 880832"/>
              <a:gd name="connsiteX37" fmla="*/ 589927 w 1077492"/>
              <a:gd name="connsiteY37" fmla="*/ 22721 h 880832"/>
              <a:gd name="connsiteX38" fmla="*/ 618123 w 1077492"/>
              <a:gd name="connsiteY38" fmla="*/ 5091 h 880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77492" h="880832">
                <a:moveTo>
                  <a:pt x="618123" y="5091"/>
                </a:moveTo>
                <a:cubicBezTo>
                  <a:pt x="628264" y="1341"/>
                  <a:pt x="638938" y="-311"/>
                  <a:pt x="649515" y="48"/>
                </a:cubicBezTo>
                <a:cubicBezTo>
                  <a:pt x="670668" y="767"/>
                  <a:pt x="691432" y="9532"/>
                  <a:pt x="706766" y="25655"/>
                </a:cubicBezTo>
                <a:cubicBezTo>
                  <a:pt x="738893" y="59437"/>
                  <a:pt x="736078" y="111827"/>
                  <a:pt x="703831" y="142493"/>
                </a:cubicBezTo>
                <a:lnTo>
                  <a:pt x="665641" y="157025"/>
                </a:lnTo>
                <a:lnTo>
                  <a:pt x="665641" y="352605"/>
                </a:lnTo>
                <a:lnTo>
                  <a:pt x="684786" y="356972"/>
                </a:lnTo>
                <a:cubicBezTo>
                  <a:pt x="697289" y="362480"/>
                  <a:pt x="708859" y="370458"/>
                  <a:pt x="718689" y="380793"/>
                </a:cubicBezTo>
                <a:cubicBezTo>
                  <a:pt x="749581" y="413278"/>
                  <a:pt x="755275" y="459181"/>
                  <a:pt x="738749" y="496690"/>
                </a:cubicBezTo>
                <a:lnTo>
                  <a:pt x="735230" y="501698"/>
                </a:lnTo>
                <a:lnTo>
                  <a:pt x="845060" y="617186"/>
                </a:lnTo>
                <a:lnTo>
                  <a:pt x="879258" y="595803"/>
                </a:lnTo>
                <a:cubicBezTo>
                  <a:pt x="933414" y="575777"/>
                  <a:pt x="996107" y="589357"/>
                  <a:pt x="1037048" y="632408"/>
                </a:cubicBezTo>
                <a:cubicBezTo>
                  <a:pt x="1094236" y="692542"/>
                  <a:pt x="1089226" y="785799"/>
                  <a:pt x="1031825" y="840388"/>
                </a:cubicBezTo>
                <a:cubicBezTo>
                  <a:pt x="971691" y="897576"/>
                  <a:pt x="878434" y="892566"/>
                  <a:pt x="823846" y="835165"/>
                </a:cubicBezTo>
                <a:cubicBezTo>
                  <a:pt x="780955" y="790064"/>
                  <a:pt x="773050" y="726332"/>
                  <a:pt x="795994" y="674255"/>
                </a:cubicBezTo>
                <a:lnTo>
                  <a:pt x="803191" y="664013"/>
                </a:lnTo>
                <a:lnTo>
                  <a:pt x="690708" y="545736"/>
                </a:lnTo>
                <a:lnTo>
                  <a:pt x="678778" y="553196"/>
                </a:lnTo>
                <a:cubicBezTo>
                  <a:pt x="639771" y="567620"/>
                  <a:pt x="594617" y="557839"/>
                  <a:pt x="565128" y="526831"/>
                </a:cubicBezTo>
                <a:lnTo>
                  <a:pt x="562479" y="522594"/>
                </a:lnTo>
                <a:lnTo>
                  <a:pt x="207664" y="608151"/>
                </a:lnTo>
                <a:lnTo>
                  <a:pt x="203307" y="628640"/>
                </a:lnTo>
                <a:cubicBezTo>
                  <a:pt x="197853" y="641384"/>
                  <a:pt x="189746" y="653311"/>
                  <a:pt x="178918" y="663609"/>
                </a:cubicBezTo>
                <a:cubicBezTo>
                  <a:pt x="137575" y="702927"/>
                  <a:pt x="70309" y="703160"/>
                  <a:pt x="29119" y="659847"/>
                </a:cubicBezTo>
                <a:cubicBezTo>
                  <a:pt x="-10199" y="618504"/>
                  <a:pt x="-10431" y="551239"/>
                  <a:pt x="32881" y="510048"/>
                </a:cubicBezTo>
                <a:cubicBezTo>
                  <a:pt x="43217" y="500219"/>
                  <a:pt x="55173" y="492832"/>
                  <a:pt x="67936" y="487958"/>
                </a:cubicBezTo>
                <a:cubicBezTo>
                  <a:pt x="106227" y="473336"/>
                  <a:pt x="151787" y="481326"/>
                  <a:pt x="182679" y="513810"/>
                </a:cubicBezTo>
                <a:lnTo>
                  <a:pt x="199867" y="541086"/>
                </a:lnTo>
                <a:lnTo>
                  <a:pt x="537541" y="459661"/>
                </a:lnTo>
                <a:lnTo>
                  <a:pt x="536059" y="450434"/>
                </a:lnTo>
                <a:cubicBezTo>
                  <a:pt x="536980" y="423313"/>
                  <a:pt x="548218" y="396691"/>
                  <a:pt x="568890" y="377032"/>
                </a:cubicBezTo>
                <a:cubicBezTo>
                  <a:pt x="579718" y="366735"/>
                  <a:pt x="592037" y="359237"/>
                  <a:pt x="605039" y="354429"/>
                </a:cubicBezTo>
                <a:lnTo>
                  <a:pt x="624516" y="351300"/>
                </a:lnTo>
                <a:lnTo>
                  <a:pt x="624516" y="160667"/>
                </a:lnTo>
                <a:lnTo>
                  <a:pt x="613436" y="158139"/>
                </a:lnTo>
                <a:cubicBezTo>
                  <a:pt x="603685" y="153843"/>
                  <a:pt x="594660" y="147621"/>
                  <a:pt x="586993" y="139559"/>
                </a:cubicBezTo>
                <a:cubicBezTo>
                  <a:pt x="554867" y="105778"/>
                  <a:pt x="557681" y="53388"/>
                  <a:pt x="589927" y="22721"/>
                </a:cubicBezTo>
                <a:cubicBezTo>
                  <a:pt x="598373" y="14690"/>
                  <a:pt x="607982" y="8842"/>
                  <a:pt x="618123" y="5091"/>
                </a:cubicBezTo>
                <a:close/>
              </a:path>
            </a:pathLst>
          </a:custGeom>
          <a:solidFill>
            <a:schemeClr val="bg2">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3" name="Freeform: Shape 381">
            <a:extLst>
              <a:ext uri="{FF2B5EF4-FFF2-40B4-BE49-F238E27FC236}">
                <a16:creationId xmlns:a16="http://schemas.microsoft.com/office/drawing/2014/main" id="{D731B1DF-1F0D-AE48-8A35-2D6674F49A46}"/>
              </a:ext>
            </a:extLst>
          </p:cNvPr>
          <p:cNvSpPr/>
          <p:nvPr/>
        </p:nvSpPr>
        <p:spPr>
          <a:xfrm rot="3428897">
            <a:off x="8532813" y="4052887"/>
            <a:ext cx="1246188" cy="1338263"/>
          </a:xfrm>
          <a:custGeom>
            <a:avLst/>
            <a:gdLst>
              <a:gd name="connsiteX0" fmla="*/ 943257 w 2013900"/>
              <a:gd name="connsiteY0" fmla="*/ 1501970 h 1900583"/>
              <a:gd name="connsiteX1" fmla="*/ 744074 w 2013900"/>
              <a:gd name="connsiteY1" fmla="*/ 1348088 h 1900583"/>
              <a:gd name="connsiteX2" fmla="*/ 748630 w 2013900"/>
              <a:gd name="connsiteY2" fmla="*/ 1338807 h 1900583"/>
              <a:gd name="connsiteX3" fmla="*/ 706808 w 2013900"/>
              <a:gd name="connsiteY3" fmla="*/ 1216890 h 1900583"/>
              <a:gd name="connsiteX4" fmla="*/ 695446 w 2013900"/>
              <a:gd name="connsiteY4" fmla="*/ 1211313 h 1900583"/>
              <a:gd name="connsiteX5" fmla="*/ 726700 w 2013900"/>
              <a:gd name="connsiteY5" fmla="*/ 978267 h 1900583"/>
              <a:gd name="connsiteX6" fmla="*/ 764518 w 2013900"/>
              <a:gd name="connsiteY6" fmla="*/ 965451 h 1900583"/>
              <a:gd name="connsiteX7" fmla="*/ 799083 w 2013900"/>
              <a:gd name="connsiteY7" fmla="*/ 935439 h 1900583"/>
              <a:gd name="connsiteX8" fmla="*/ 819837 w 2013900"/>
              <a:gd name="connsiteY8" fmla="*/ 893157 h 1900583"/>
              <a:gd name="connsiteX9" fmla="*/ 822213 w 2013900"/>
              <a:gd name="connsiteY9" fmla="*/ 851356 h 1900583"/>
              <a:gd name="connsiteX10" fmla="*/ 1043738 w 2013900"/>
              <a:gd name="connsiteY10" fmla="*/ 760675 h 1900583"/>
              <a:gd name="connsiteX11" fmla="*/ 1061832 w 2013900"/>
              <a:gd name="connsiteY11" fmla="*/ 781899 h 1900583"/>
              <a:gd name="connsiteX12" fmla="*/ 1191467 w 2013900"/>
              <a:gd name="connsiteY12" fmla="*/ 790843 h 1900583"/>
              <a:gd name="connsiteX13" fmla="*/ 1200605 w 2013900"/>
              <a:gd name="connsiteY13" fmla="*/ 782908 h 1900583"/>
              <a:gd name="connsiteX14" fmla="*/ 1391604 w 2013900"/>
              <a:gd name="connsiteY14" fmla="*/ 930468 h 1900583"/>
              <a:gd name="connsiteX15" fmla="*/ 1386234 w 2013900"/>
              <a:gd name="connsiteY15" fmla="*/ 941312 h 1900583"/>
              <a:gd name="connsiteX16" fmla="*/ 1427616 w 2013900"/>
              <a:gd name="connsiteY16" fmla="*/ 1064490 h 1900583"/>
              <a:gd name="connsiteX17" fmla="*/ 1447779 w 2013900"/>
              <a:gd name="connsiteY17" fmla="*/ 1074387 h 1900583"/>
              <a:gd name="connsiteX18" fmla="*/ 1417037 w 2013900"/>
              <a:gd name="connsiteY18" fmla="*/ 1303612 h 1900583"/>
              <a:gd name="connsiteX19" fmla="*/ 1377304 w 2013900"/>
              <a:gd name="connsiteY19" fmla="*/ 1316666 h 1900583"/>
              <a:gd name="connsiteX20" fmla="*/ 1342096 w 2013900"/>
              <a:gd name="connsiteY20" fmla="*/ 1347016 h 1900583"/>
              <a:gd name="connsiteX21" fmla="*/ 1318419 w 2013900"/>
              <a:gd name="connsiteY21" fmla="*/ 1433424 h 1900583"/>
              <a:gd name="connsiteX22" fmla="*/ 1318667 w 2013900"/>
              <a:gd name="connsiteY22" fmla="*/ 1434179 h 1900583"/>
              <a:gd name="connsiteX23" fmla="*/ 1097018 w 2013900"/>
              <a:gd name="connsiteY23" fmla="*/ 1524911 h 1900583"/>
              <a:gd name="connsiteX24" fmla="*/ 1079718 w 2013900"/>
              <a:gd name="connsiteY24" fmla="*/ 1504987 h 1900583"/>
              <a:gd name="connsiteX25" fmla="*/ 950083 w 2013900"/>
              <a:gd name="connsiteY25" fmla="*/ 1496043 h 1900583"/>
              <a:gd name="connsiteX26" fmla="*/ 75043 w 2013900"/>
              <a:gd name="connsiteY26" fmla="*/ 1597161 h 1900583"/>
              <a:gd name="connsiteX27" fmla="*/ 108134 w 2013900"/>
              <a:gd name="connsiteY27" fmla="*/ 1604721 h 1900583"/>
              <a:gd name="connsiteX28" fmla="*/ 154857 w 2013900"/>
              <a:gd name="connsiteY28" fmla="*/ 1598764 h 1900583"/>
              <a:gd name="connsiteX29" fmla="*/ 233875 w 2013900"/>
              <a:gd name="connsiteY29" fmla="*/ 1496935 h 1900583"/>
              <a:gd name="connsiteX30" fmla="*/ 231813 w 2013900"/>
              <a:gd name="connsiteY30" fmla="*/ 1480763 h 1900583"/>
              <a:gd name="connsiteX31" fmla="*/ 540598 w 2013900"/>
              <a:gd name="connsiteY31" fmla="*/ 1375577 h 1900583"/>
              <a:gd name="connsiteX32" fmla="*/ 563677 w 2013900"/>
              <a:gd name="connsiteY32" fmla="*/ 1402157 h 1900583"/>
              <a:gd name="connsiteX33" fmla="*/ 692537 w 2013900"/>
              <a:gd name="connsiteY33" fmla="*/ 1412103 h 1900583"/>
              <a:gd name="connsiteX34" fmla="*/ 693400 w 2013900"/>
              <a:gd name="connsiteY34" fmla="*/ 1411346 h 1900583"/>
              <a:gd name="connsiteX35" fmla="*/ 797736 w 2013900"/>
              <a:gd name="connsiteY35" fmla="*/ 1491953 h 1900583"/>
              <a:gd name="connsiteX36" fmla="*/ 894945 w 2013900"/>
              <a:gd name="connsiteY36" fmla="*/ 1567053 h 1900583"/>
              <a:gd name="connsiteX37" fmla="*/ 894430 w 2013900"/>
              <a:gd name="connsiteY37" fmla="*/ 1568079 h 1900583"/>
              <a:gd name="connsiteX38" fmla="*/ 936587 w 2013900"/>
              <a:gd name="connsiteY38" fmla="*/ 1690255 h 1900583"/>
              <a:gd name="connsiteX39" fmla="*/ 1100786 w 2013900"/>
              <a:gd name="connsiteY39" fmla="*/ 1669186 h 1900583"/>
              <a:gd name="connsiteX40" fmla="*/ 1121540 w 2013900"/>
              <a:gd name="connsiteY40" fmla="*/ 1626904 h 1900583"/>
              <a:gd name="connsiteX41" fmla="*/ 1123204 w 2013900"/>
              <a:gd name="connsiteY41" fmla="*/ 1597620 h 1900583"/>
              <a:gd name="connsiteX42" fmla="*/ 1237555 w 2013900"/>
              <a:gd name="connsiteY42" fmla="*/ 1551067 h 1900583"/>
              <a:gd name="connsiteX43" fmla="*/ 1355644 w 2013900"/>
              <a:gd name="connsiteY43" fmla="*/ 1502993 h 1900583"/>
              <a:gd name="connsiteX44" fmla="*/ 1362776 w 2013900"/>
              <a:gd name="connsiteY44" fmla="*/ 1511266 h 1900583"/>
              <a:gd name="connsiteX45" fmla="*/ 1491817 w 2013900"/>
              <a:gd name="connsiteY45" fmla="*/ 1520936 h 1900583"/>
              <a:gd name="connsiteX46" fmla="*/ 1499270 w 2013900"/>
              <a:gd name="connsiteY46" fmla="*/ 1514511 h 1900583"/>
              <a:gd name="connsiteX47" fmla="*/ 1790657 w 2013900"/>
              <a:gd name="connsiteY47" fmla="*/ 1739626 h 1900583"/>
              <a:gd name="connsiteX48" fmla="*/ 1783473 w 2013900"/>
              <a:gd name="connsiteY48" fmla="*/ 1754261 h 1900583"/>
              <a:gd name="connsiteX49" fmla="*/ 1825296 w 2013900"/>
              <a:gd name="connsiteY49" fmla="*/ 1876178 h 1900583"/>
              <a:gd name="connsiteX50" fmla="*/ 1867578 w 2013900"/>
              <a:gd name="connsiteY50" fmla="*/ 1896932 h 1900583"/>
              <a:gd name="connsiteX51" fmla="*/ 1989494 w 2013900"/>
              <a:gd name="connsiteY51" fmla="*/ 1855110 h 1900583"/>
              <a:gd name="connsiteX52" fmla="*/ 1968427 w 2013900"/>
              <a:gd name="connsiteY52" fmla="*/ 1690911 h 1900583"/>
              <a:gd name="connsiteX53" fmla="*/ 1838792 w 2013900"/>
              <a:gd name="connsiteY53" fmla="*/ 1681967 h 1900583"/>
              <a:gd name="connsiteX54" fmla="*/ 1838014 w 2013900"/>
              <a:gd name="connsiteY54" fmla="*/ 1682642 h 1900583"/>
              <a:gd name="connsiteX55" fmla="*/ 1544325 w 2013900"/>
              <a:gd name="connsiteY55" fmla="*/ 1455749 h 1900583"/>
              <a:gd name="connsiteX56" fmla="*/ 1547700 w 2013900"/>
              <a:gd name="connsiteY56" fmla="*/ 1448953 h 1900583"/>
              <a:gd name="connsiteX57" fmla="*/ 1506345 w 2013900"/>
              <a:gd name="connsiteY57" fmla="*/ 1326336 h 1900583"/>
              <a:gd name="connsiteX58" fmla="*/ 1493239 w 2013900"/>
              <a:gd name="connsiteY58" fmla="*/ 1319828 h 1900583"/>
              <a:gd name="connsiteX59" fmla="*/ 1509136 w 2013900"/>
              <a:gd name="connsiteY59" fmla="*/ 1199535 h 1900583"/>
              <a:gd name="connsiteX60" fmla="*/ 1524327 w 2013900"/>
              <a:gd name="connsiteY60" fmla="*/ 1084591 h 1900583"/>
              <a:gd name="connsiteX61" fmla="*/ 1557251 w 2013900"/>
              <a:gd name="connsiteY61" fmla="*/ 1073434 h 1900583"/>
              <a:gd name="connsiteX62" fmla="*/ 1591815 w 2013900"/>
              <a:gd name="connsiteY62" fmla="*/ 1043422 h 1900583"/>
              <a:gd name="connsiteX63" fmla="*/ 1570748 w 2013900"/>
              <a:gd name="connsiteY63" fmla="*/ 879222 h 1900583"/>
              <a:gd name="connsiteX64" fmla="*/ 1483503 w 2013900"/>
              <a:gd name="connsiteY64" fmla="*/ 855912 h 1900583"/>
              <a:gd name="connsiteX65" fmla="*/ 1444684 w 2013900"/>
              <a:gd name="connsiteY65" fmla="*/ 869068 h 1900583"/>
              <a:gd name="connsiteX66" fmla="*/ 1340899 w 2013900"/>
              <a:gd name="connsiteY66" fmla="*/ 788887 h 1900583"/>
              <a:gd name="connsiteX67" fmla="*/ 1246914 w 2013900"/>
              <a:gd name="connsiteY67" fmla="*/ 716278 h 1900583"/>
              <a:gd name="connsiteX68" fmla="*/ 1249341 w 2013900"/>
              <a:gd name="connsiteY68" fmla="*/ 673586 h 1900583"/>
              <a:gd name="connsiteX69" fmla="*/ 1204964 w 2013900"/>
              <a:gd name="connsiteY69" fmla="*/ 596631 h 1900583"/>
              <a:gd name="connsiteX70" fmla="*/ 1168993 w 2013900"/>
              <a:gd name="connsiteY70" fmla="*/ 578975 h 1900583"/>
              <a:gd name="connsiteX71" fmla="*/ 1168993 w 2013900"/>
              <a:gd name="connsiteY71" fmla="*/ 225315 h 1900583"/>
              <a:gd name="connsiteX72" fmla="*/ 1170003 w 2013900"/>
              <a:gd name="connsiteY72" fmla="*/ 225113 h 1900583"/>
              <a:gd name="connsiteX73" fmla="*/ 1242179 w 2013900"/>
              <a:gd name="connsiteY73" fmla="*/ 117058 h 1900583"/>
              <a:gd name="connsiteX74" fmla="*/ 1125121 w 2013900"/>
              <a:gd name="connsiteY74" fmla="*/ 1 h 1900583"/>
              <a:gd name="connsiteX75" fmla="*/ 1008063 w 2013900"/>
              <a:gd name="connsiteY75" fmla="*/ 117059 h 1900583"/>
              <a:gd name="connsiteX76" fmla="*/ 1078973 w 2013900"/>
              <a:gd name="connsiteY76" fmla="*/ 224691 h 1900583"/>
              <a:gd name="connsiteX77" fmla="*/ 1094946 w 2013900"/>
              <a:gd name="connsiteY77" fmla="*/ 227954 h 1900583"/>
              <a:gd name="connsiteX78" fmla="*/ 1094946 w 2013900"/>
              <a:gd name="connsiteY78" fmla="*/ 580718 h 1900583"/>
              <a:gd name="connsiteX79" fmla="*/ 1086671 w 2013900"/>
              <a:gd name="connsiteY79" fmla="*/ 583843 h 1900583"/>
              <a:gd name="connsiteX80" fmla="*/ 1075329 w 2013900"/>
              <a:gd name="connsiteY80" fmla="*/ 587687 h 1900583"/>
              <a:gd name="connsiteX81" fmla="*/ 1040783 w 2013900"/>
              <a:gd name="connsiteY81" fmla="*/ 617683 h 1900583"/>
              <a:gd name="connsiteX82" fmla="*/ 1040763 w 2013900"/>
              <a:gd name="connsiteY82" fmla="*/ 617700 h 1900583"/>
              <a:gd name="connsiteX83" fmla="*/ 1021723 w 2013900"/>
              <a:gd name="connsiteY83" fmla="*/ 656920 h 1900583"/>
              <a:gd name="connsiteX84" fmla="*/ 1021715 w 2013900"/>
              <a:gd name="connsiteY84" fmla="*/ 657057 h 1900583"/>
              <a:gd name="connsiteX85" fmla="*/ 1020784 w 2013900"/>
              <a:gd name="connsiteY85" fmla="*/ 658980 h 1900583"/>
              <a:gd name="connsiteX86" fmla="*/ 1019460 w 2013900"/>
              <a:gd name="connsiteY86" fmla="*/ 681579 h 1900583"/>
              <a:gd name="connsiteX87" fmla="*/ 901080 w 2013900"/>
              <a:gd name="connsiteY87" fmla="*/ 729772 h 1900583"/>
              <a:gd name="connsiteX88" fmla="*/ 783553 w 2013900"/>
              <a:gd name="connsiteY88" fmla="*/ 777618 h 1900583"/>
              <a:gd name="connsiteX89" fmla="*/ 778015 w 2013900"/>
              <a:gd name="connsiteY89" fmla="*/ 771240 h 1900583"/>
              <a:gd name="connsiteX90" fmla="*/ 613815 w 2013900"/>
              <a:gd name="connsiteY90" fmla="*/ 792308 h 1900583"/>
              <a:gd name="connsiteX91" fmla="*/ 634884 w 2013900"/>
              <a:gd name="connsiteY91" fmla="*/ 956507 h 1900583"/>
              <a:gd name="connsiteX92" fmla="*/ 645314 w 2013900"/>
              <a:gd name="connsiteY92" fmla="*/ 961627 h 1900583"/>
              <a:gd name="connsiteX93" fmla="*/ 629499 w 2013900"/>
              <a:gd name="connsiteY93" fmla="*/ 1081304 h 1900583"/>
              <a:gd name="connsiteX94" fmla="*/ 614430 w 2013900"/>
              <a:gd name="connsiteY94" fmla="*/ 1195319 h 1900583"/>
              <a:gd name="connsiteX95" fmla="*/ 577174 w 2013900"/>
              <a:gd name="connsiteY95" fmla="*/ 1207946 h 1900583"/>
              <a:gd name="connsiteX96" fmla="*/ 542608 w 2013900"/>
              <a:gd name="connsiteY96" fmla="*/ 1237958 h 1900583"/>
              <a:gd name="connsiteX97" fmla="*/ 521855 w 2013900"/>
              <a:gd name="connsiteY97" fmla="*/ 1280240 h 1900583"/>
              <a:gd name="connsiteX98" fmla="*/ 520493 w 2013900"/>
              <a:gd name="connsiteY98" fmla="*/ 1304200 h 1900583"/>
              <a:gd name="connsiteX99" fmla="*/ 205439 w 2013900"/>
              <a:gd name="connsiteY99" fmla="*/ 1411522 h 1900583"/>
              <a:gd name="connsiteX100" fmla="*/ 204922 w 2013900"/>
              <a:gd name="connsiteY100" fmla="*/ 1410631 h 1900583"/>
              <a:gd name="connsiteX101" fmla="*/ 79366 w 2013900"/>
              <a:gd name="connsiteY101" fmla="*/ 1377152 h 1900583"/>
              <a:gd name="connsiteX102" fmla="*/ 6306 w 2013900"/>
              <a:gd name="connsiteY102" fmla="*/ 1525703 h 1900583"/>
              <a:gd name="connsiteX103" fmla="*/ 75043 w 2013900"/>
              <a:gd name="connsiteY103" fmla="*/ 1597161 h 1900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l="l" t="t" r="r" b="b"/>
            <a:pathLst>
              <a:path w="2013900" h="1900583">
                <a:moveTo>
                  <a:pt x="943257" y="1501970"/>
                </a:moveTo>
                <a:lnTo>
                  <a:pt x="744074" y="1348088"/>
                </a:lnTo>
                <a:lnTo>
                  <a:pt x="748630" y="1338807"/>
                </a:lnTo>
                <a:cubicBezTo>
                  <a:pt x="760072" y="1294309"/>
                  <a:pt x="744218" y="1245791"/>
                  <a:pt x="706808" y="1216890"/>
                </a:cubicBezTo>
                <a:lnTo>
                  <a:pt x="695446" y="1211313"/>
                </a:lnTo>
                <a:lnTo>
                  <a:pt x="726700" y="978267"/>
                </a:lnTo>
                <a:lnTo>
                  <a:pt x="764518" y="965451"/>
                </a:lnTo>
                <a:cubicBezTo>
                  <a:pt x="777636" y="957984"/>
                  <a:pt x="789449" y="947909"/>
                  <a:pt x="799083" y="935439"/>
                </a:cubicBezTo>
                <a:cubicBezTo>
                  <a:pt x="809176" y="922375"/>
                  <a:pt x="816023" y="907989"/>
                  <a:pt x="819837" y="893157"/>
                </a:cubicBezTo>
                <a:lnTo>
                  <a:pt x="822213" y="851356"/>
                </a:lnTo>
                <a:lnTo>
                  <a:pt x="1043738" y="760675"/>
                </a:lnTo>
                <a:lnTo>
                  <a:pt x="1061832" y="781899"/>
                </a:lnTo>
                <a:cubicBezTo>
                  <a:pt x="1101024" y="812177"/>
                  <a:pt x="1152114" y="813244"/>
                  <a:pt x="1191467" y="790843"/>
                </a:cubicBezTo>
                <a:lnTo>
                  <a:pt x="1200605" y="782908"/>
                </a:lnTo>
                <a:lnTo>
                  <a:pt x="1391604" y="930468"/>
                </a:lnTo>
                <a:lnTo>
                  <a:pt x="1386234" y="941312"/>
                </a:lnTo>
                <a:cubicBezTo>
                  <a:pt x="1374493" y="985046"/>
                  <a:pt x="1388425" y="1034212"/>
                  <a:pt x="1427616" y="1064490"/>
                </a:cubicBezTo>
                <a:lnTo>
                  <a:pt x="1447779" y="1074387"/>
                </a:lnTo>
                <a:lnTo>
                  <a:pt x="1417037" y="1303612"/>
                </a:lnTo>
                <a:lnTo>
                  <a:pt x="1377304" y="1316666"/>
                </a:lnTo>
                <a:cubicBezTo>
                  <a:pt x="1364036" y="1324096"/>
                  <a:pt x="1352007" y="1334250"/>
                  <a:pt x="1342096" y="1347016"/>
                </a:cubicBezTo>
                <a:cubicBezTo>
                  <a:pt x="1322273" y="1372550"/>
                  <a:pt x="1314676" y="1403701"/>
                  <a:pt x="1318419" y="1433424"/>
                </a:cubicBezTo>
                <a:lnTo>
                  <a:pt x="1318667" y="1434179"/>
                </a:lnTo>
                <a:lnTo>
                  <a:pt x="1097018" y="1524911"/>
                </a:lnTo>
                <a:lnTo>
                  <a:pt x="1079718" y="1504987"/>
                </a:lnTo>
                <a:cubicBezTo>
                  <a:pt x="1040526" y="1474709"/>
                  <a:pt x="989436" y="1473641"/>
                  <a:pt x="950083" y="1496043"/>
                </a:cubicBezTo>
                <a:close/>
                <a:moveTo>
                  <a:pt x="75043" y="1597161"/>
                </a:moveTo>
                <a:cubicBezTo>
                  <a:pt x="85545" y="1601240"/>
                  <a:pt x="96683" y="1603828"/>
                  <a:pt x="108134" y="1604721"/>
                </a:cubicBezTo>
                <a:cubicBezTo>
                  <a:pt x="123403" y="1605911"/>
                  <a:pt x="139230" y="1604086"/>
                  <a:pt x="154857" y="1598764"/>
                </a:cubicBezTo>
                <a:cubicBezTo>
                  <a:pt x="199605" y="1583520"/>
                  <a:pt x="230305" y="1542741"/>
                  <a:pt x="233875" y="1496935"/>
                </a:cubicBezTo>
                <a:lnTo>
                  <a:pt x="231813" y="1480763"/>
                </a:lnTo>
                <a:lnTo>
                  <a:pt x="540598" y="1375577"/>
                </a:lnTo>
                <a:lnTo>
                  <a:pt x="563677" y="1402157"/>
                </a:lnTo>
                <a:cubicBezTo>
                  <a:pt x="602868" y="1432435"/>
                  <a:pt x="652926" y="1434839"/>
                  <a:pt x="692537" y="1412103"/>
                </a:cubicBezTo>
                <a:lnTo>
                  <a:pt x="693400" y="1411346"/>
                </a:lnTo>
                <a:lnTo>
                  <a:pt x="797736" y="1491953"/>
                </a:lnTo>
                <a:lnTo>
                  <a:pt x="894945" y="1567053"/>
                </a:lnTo>
                <a:lnTo>
                  <a:pt x="894430" y="1568079"/>
                </a:lnTo>
                <a:cubicBezTo>
                  <a:pt x="882432" y="1612147"/>
                  <a:pt x="897395" y="1659977"/>
                  <a:pt x="936587" y="1690255"/>
                </a:cubicBezTo>
                <a:cubicBezTo>
                  <a:pt x="986466" y="1728790"/>
                  <a:pt x="1060415" y="1721441"/>
                  <a:pt x="1100786" y="1669186"/>
                </a:cubicBezTo>
                <a:cubicBezTo>
                  <a:pt x="1110878" y="1656123"/>
                  <a:pt x="1117725" y="1641737"/>
                  <a:pt x="1121540" y="1626904"/>
                </a:cubicBezTo>
                <a:lnTo>
                  <a:pt x="1123204" y="1597620"/>
                </a:lnTo>
                <a:lnTo>
                  <a:pt x="1237555" y="1551067"/>
                </a:lnTo>
                <a:lnTo>
                  <a:pt x="1355644" y="1502993"/>
                </a:lnTo>
                <a:lnTo>
                  <a:pt x="1362776" y="1511266"/>
                </a:lnTo>
                <a:cubicBezTo>
                  <a:pt x="1401076" y="1541000"/>
                  <a:pt x="1452016" y="1543225"/>
                  <a:pt x="1491817" y="1520936"/>
                </a:cubicBezTo>
                <a:lnTo>
                  <a:pt x="1499270" y="1514511"/>
                </a:lnTo>
                <a:lnTo>
                  <a:pt x="1790657" y="1739626"/>
                </a:lnTo>
                <a:lnTo>
                  <a:pt x="1783473" y="1754261"/>
                </a:lnTo>
                <a:cubicBezTo>
                  <a:pt x="1772031" y="1798759"/>
                  <a:pt x="1787886" y="1847276"/>
                  <a:pt x="1825296" y="1876178"/>
                </a:cubicBezTo>
                <a:cubicBezTo>
                  <a:pt x="1838359" y="1886271"/>
                  <a:pt x="1852745" y="1893118"/>
                  <a:pt x="1867578" y="1896932"/>
                </a:cubicBezTo>
                <a:cubicBezTo>
                  <a:pt x="1912075" y="1908374"/>
                  <a:pt x="1960593" y="1892520"/>
                  <a:pt x="1989494" y="1855110"/>
                </a:cubicBezTo>
                <a:cubicBezTo>
                  <a:pt x="2029865" y="1802855"/>
                  <a:pt x="2018306" y="1729446"/>
                  <a:pt x="1968427" y="1690911"/>
                </a:cubicBezTo>
                <a:cubicBezTo>
                  <a:pt x="1929235" y="1660633"/>
                  <a:pt x="1878145" y="1659565"/>
                  <a:pt x="1838792" y="1681967"/>
                </a:cubicBezTo>
                <a:lnTo>
                  <a:pt x="1838014" y="1682642"/>
                </a:lnTo>
                <a:lnTo>
                  <a:pt x="1544325" y="1455749"/>
                </a:lnTo>
                <a:lnTo>
                  <a:pt x="1547700" y="1448953"/>
                </a:lnTo>
                <a:cubicBezTo>
                  <a:pt x="1559428" y="1404868"/>
                  <a:pt x="1544645" y="1356070"/>
                  <a:pt x="1506345" y="1326336"/>
                </a:cubicBezTo>
                <a:lnTo>
                  <a:pt x="1493239" y="1319828"/>
                </a:lnTo>
                <a:lnTo>
                  <a:pt x="1509136" y="1199535"/>
                </a:lnTo>
                <a:lnTo>
                  <a:pt x="1524327" y="1084591"/>
                </a:lnTo>
                <a:lnTo>
                  <a:pt x="1557251" y="1073434"/>
                </a:lnTo>
                <a:cubicBezTo>
                  <a:pt x="1570368" y="1065966"/>
                  <a:pt x="1582182" y="1055892"/>
                  <a:pt x="1591815" y="1043422"/>
                </a:cubicBezTo>
                <a:cubicBezTo>
                  <a:pt x="1632186" y="991167"/>
                  <a:pt x="1620627" y="917758"/>
                  <a:pt x="1570748" y="879222"/>
                </a:cubicBezTo>
                <a:cubicBezTo>
                  <a:pt x="1544620" y="859037"/>
                  <a:pt x="1513204" y="851834"/>
                  <a:pt x="1483503" y="855912"/>
                </a:cubicBezTo>
                <a:lnTo>
                  <a:pt x="1444684" y="869068"/>
                </a:lnTo>
                <a:lnTo>
                  <a:pt x="1340899" y="788887"/>
                </a:lnTo>
                <a:lnTo>
                  <a:pt x="1246914" y="716278"/>
                </a:lnTo>
                <a:lnTo>
                  <a:pt x="1249341" y="673586"/>
                </a:lnTo>
                <a:cubicBezTo>
                  <a:pt x="1245263" y="643885"/>
                  <a:pt x="1229903" y="615899"/>
                  <a:pt x="1204964" y="596631"/>
                </a:cubicBezTo>
                <a:lnTo>
                  <a:pt x="1168993" y="578975"/>
                </a:lnTo>
                <a:lnTo>
                  <a:pt x="1168993" y="225315"/>
                </a:lnTo>
                <a:lnTo>
                  <a:pt x="1170003" y="225113"/>
                </a:lnTo>
                <a:cubicBezTo>
                  <a:pt x="1211789" y="207666"/>
                  <a:pt x="1242179" y="166584"/>
                  <a:pt x="1242179" y="117058"/>
                </a:cubicBezTo>
                <a:cubicBezTo>
                  <a:pt x="1242179" y="54028"/>
                  <a:pt x="1191154" y="0"/>
                  <a:pt x="1125121" y="1"/>
                </a:cubicBezTo>
                <a:cubicBezTo>
                  <a:pt x="1062090" y="1"/>
                  <a:pt x="1008063" y="51026"/>
                  <a:pt x="1008063" y="117059"/>
                </a:cubicBezTo>
                <a:cubicBezTo>
                  <a:pt x="1008063" y="164333"/>
                  <a:pt x="1036765" y="206541"/>
                  <a:pt x="1078973" y="224691"/>
                </a:cubicBezTo>
                <a:lnTo>
                  <a:pt x="1094946" y="227954"/>
                </a:lnTo>
                <a:lnTo>
                  <a:pt x="1094946" y="580718"/>
                </a:lnTo>
                <a:lnTo>
                  <a:pt x="1086671" y="583843"/>
                </a:lnTo>
                <a:lnTo>
                  <a:pt x="1075329" y="587687"/>
                </a:lnTo>
                <a:lnTo>
                  <a:pt x="1040783" y="617683"/>
                </a:lnTo>
                <a:lnTo>
                  <a:pt x="1040763" y="617700"/>
                </a:lnTo>
                <a:cubicBezTo>
                  <a:pt x="1031588" y="629576"/>
                  <a:pt x="1025281" y="642956"/>
                  <a:pt x="1021723" y="656920"/>
                </a:cubicBezTo>
                <a:lnTo>
                  <a:pt x="1021715" y="657057"/>
                </a:lnTo>
                <a:lnTo>
                  <a:pt x="1020784" y="658980"/>
                </a:lnTo>
                <a:lnTo>
                  <a:pt x="1019460" y="681579"/>
                </a:lnTo>
                <a:lnTo>
                  <a:pt x="901080" y="729772"/>
                </a:lnTo>
                <a:lnTo>
                  <a:pt x="783553" y="777618"/>
                </a:lnTo>
                <a:lnTo>
                  <a:pt x="778015" y="771240"/>
                </a:lnTo>
                <a:cubicBezTo>
                  <a:pt x="725760" y="730869"/>
                  <a:pt x="652351" y="742428"/>
                  <a:pt x="613815" y="792308"/>
                </a:cubicBezTo>
                <a:cubicBezTo>
                  <a:pt x="575280" y="842187"/>
                  <a:pt x="582629" y="916137"/>
                  <a:pt x="634884" y="956507"/>
                </a:cubicBezTo>
                <a:lnTo>
                  <a:pt x="645314" y="961627"/>
                </a:lnTo>
                <a:lnTo>
                  <a:pt x="629499" y="1081304"/>
                </a:lnTo>
                <a:lnTo>
                  <a:pt x="614430" y="1195319"/>
                </a:lnTo>
                <a:lnTo>
                  <a:pt x="577174" y="1207946"/>
                </a:lnTo>
                <a:cubicBezTo>
                  <a:pt x="564056" y="1215413"/>
                  <a:pt x="552242" y="1225488"/>
                  <a:pt x="542608" y="1237958"/>
                </a:cubicBezTo>
                <a:cubicBezTo>
                  <a:pt x="532516" y="1251022"/>
                  <a:pt x="525669" y="1265407"/>
                  <a:pt x="521855" y="1280240"/>
                </a:cubicBezTo>
                <a:lnTo>
                  <a:pt x="520493" y="1304200"/>
                </a:lnTo>
                <a:lnTo>
                  <a:pt x="205439" y="1411522"/>
                </a:lnTo>
                <a:lnTo>
                  <a:pt x="204922" y="1410631"/>
                </a:lnTo>
                <a:cubicBezTo>
                  <a:pt x="174933" y="1376702"/>
                  <a:pt x="126246" y="1361182"/>
                  <a:pt x="79366" y="1377152"/>
                </a:cubicBezTo>
                <a:cubicBezTo>
                  <a:pt x="19701" y="1397476"/>
                  <a:pt x="-14987" y="1463197"/>
                  <a:pt x="6306" y="1525703"/>
                </a:cubicBezTo>
                <a:cubicBezTo>
                  <a:pt x="17738" y="1559264"/>
                  <a:pt x="43535" y="1584923"/>
                  <a:pt x="75043" y="1597161"/>
                </a:cubicBezTo>
                <a:close/>
              </a:path>
            </a:pathLst>
          </a:custGeom>
          <a:solidFill>
            <a:schemeClr val="bg2">
              <a:lumMod val="50000"/>
              <a:alpha val="20000"/>
            </a:schemeClr>
          </a:solidFill>
          <a:ln w="43323" cap="flat">
            <a:noFill/>
            <a:prstDash val="solid"/>
            <a:miter/>
          </a:ln>
        </p:spPr>
        <p:txBody>
          <a:bodyPr anchor="ctr"/>
          <a:lstStyle/>
          <a:p>
            <a:pPr>
              <a:defRPr/>
            </a:pPr>
            <a:endParaRPr lang="en-US" dirty="0"/>
          </a:p>
        </p:txBody>
      </p:sp>
      <p:sp>
        <p:nvSpPr>
          <p:cNvPr id="24" name="Freeform: Shape 384">
            <a:extLst>
              <a:ext uri="{FF2B5EF4-FFF2-40B4-BE49-F238E27FC236}">
                <a16:creationId xmlns:a16="http://schemas.microsoft.com/office/drawing/2014/main" id="{29809B72-F176-544F-A2E2-E8F9A2FF522E}"/>
              </a:ext>
            </a:extLst>
          </p:cNvPr>
          <p:cNvSpPr/>
          <p:nvPr/>
        </p:nvSpPr>
        <p:spPr>
          <a:xfrm rot="1022389">
            <a:off x="190500" y="4275138"/>
            <a:ext cx="1077913" cy="881062"/>
          </a:xfrm>
          <a:custGeom>
            <a:avLst/>
            <a:gdLst>
              <a:gd name="connsiteX0" fmla="*/ 618123 w 1077492"/>
              <a:gd name="connsiteY0" fmla="*/ 5091 h 880832"/>
              <a:gd name="connsiteX1" fmla="*/ 649515 w 1077492"/>
              <a:gd name="connsiteY1" fmla="*/ 48 h 880832"/>
              <a:gd name="connsiteX2" fmla="*/ 706766 w 1077492"/>
              <a:gd name="connsiteY2" fmla="*/ 25655 h 880832"/>
              <a:gd name="connsiteX3" fmla="*/ 703831 w 1077492"/>
              <a:gd name="connsiteY3" fmla="*/ 142493 h 880832"/>
              <a:gd name="connsiteX4" fmla="*/ 665641 w 1077492"/>
              <a:gd name="connsiteY4" fmla="*/ 157025 h 880832"/>
              <a:gd name="connsiteX5" fmla="*/ 665641 w 1077492"/>
              <a:gd name="connsiteY5" fmla="*/ 352605 h 880832"/>
              <a:gd name="connsiteX6" fmla="*/ 684786 w 1077492"/>
              <a:gd name="connsiteY6" fmla="*/ 356972 h 880832"/>
              <a:gd name="connsiteX7" fmla="*/ 718689 w 1077492"/>
              <a:gd name="connsiteY7" fmla="*/ 380793 h 880832"/>
              <a:gd name="connsiteX8" fmla="*/ 738749 w 1077492"/>
              <a:gd name="connsiteY8" fmla="*/ 496690 h 880832"/>
              <a:gd name="connsiteX9" fmla="*/ 735230 w 1077492"/>
              <a:gd name="connsiteY9" fmla="*/ 501698 h 880832"/>
              <a:gd name="connsiteX10" fmla="*/ 845060 w 1077492"/>
              <a:gd name="connsiteY10" fmla="*/ 617186 h 880832"/>
              <a:gd name="connsiteX11" fmla="*/ 879258 w 1077492"/>
              <a:gd name="connsiteY11" fmla="*/ 595803 h 880832"/>
              <a:gd name="connsiteX12" fmla="*/ 1037048 w 1077492"/>
              <a:gd name="connsiteY12" fmla="*/ 632408 h 880832"/>
              <a:gd name="connsiteX13" fmla="*/ 1031825 w 1077492"/>
              <a:gd name="connsiteY13" fmla="*/ 840388 h 880832"/>
              <a:gd name="connsiteX14" fmla="*/ 823846 w 1077492"/>
              <a:gd name="connsiteY14" fmla="*/ 835165 h 880832"/>
              <a:gd name="connsiteX15" fmla="*/ 795994 w 1077492"/>
              <a:gd name="connsiteY15" fmla="*/ 674255 h 880832"/>
              <a:gd name="connsiteX16" fmla="*/ 803191 w 1077492"/>
              <a:gd name="connsiteY16" fmla="*/ 664013 h 880832"/>
              <a:gd name="connsiteX17" fmla="*/ 690708 w 1077492"/>
              <a:gd name="connsiteY17" fmla="*/ 545736 h 880832"/>
              <a:gd name="connsiteX18" fmla="*/ 678778 w 1077492"/>
              <a:gd name="connsiteY18" fmla="*/ 553196 h 880832"/>
              <a:gd name="connsiteX19" fmla="*/ 565128 w 1077492"/>
              <a:gd name="connsiteY19" fmla="*/ 526831 h 880832"/>
              <a:gd name="connsiteX20" fmla="*/ 562479 w 1077492"/>
              <a:gd name="connsiteY20" fmla="*/ 522594 h 880832"/>
              <a:gd name="connsiteX21" fmla="*/ 207664 w 1077492"/>
              <a:gd name="connsiteY21" fmla="*/ 608151 h 880832"/>
              <a:gd name="connsiteX22" fmla="*/ 203307 w 1077492"/>
              <a:gd name="connsiteY22" fmla="*/ 628640 h 880832"/>
              <a:gd name="connsiteX23" fmla="*/ 178918 w 1077492"/>
              <a:gd name="connsiteY23" fmla="*/ 663609 h 880832"/>
              <a:gd name="connsiteX24" fmla="*/ 29119 w 1077492"/>
              <a:gd name="connsiteY24" fmla="*/ 659847 h 880832"/>
              <a:gd name="connsiteX25" fmla="*/ 32881 w 1077492"/>
              <a:gd name="connsiteY25" fmla="*/ 510048 h 880832"/>
              <a:gd name="connsiteX26" fmla="*/ 67936 w 1077492"/>
              <a:gd name="connsiteY26" fmla="*/ 487958 h 880832"/>
              <a:gd name="connsiteX27" fmla="*/ 182679 w 1077492"/>
              <a:gd name="connsiteY27" fmla="*/ 513810 h 880832"/>
              <a:gd name="connsiteX28" fmla="*/ 199867 w 1077492"/>
              <a:gd name="connsiteY28" fmla="*/ 541086 h 880832"/>
              <a:gd name="connsiteX29" fmla="*/ 537541 w 1077492"/>
              <a:gd name="connsiteY29" fmla="*/ 459661 h 880832"/>
              <a:gd name="connsiteX30" fmla="*/ 536059 w 1077492"/>
              <a:gd name="connsiteY30" fmla="*/ 450434 h 880832"/>
              <a:gd name="connsiteX31" fmla="*/ 568890 w 1077492"/>
              <a:gd name="connsiteY31" fmla="*/ 377032 h 880832"/>
              <a:gd name="connsiteX32" fmla="*/ 605039 w 1077492"/>
              <a:gd name="connsiteY32" fmla="*/ 354429 h 880832"/>
              <a:gd name="connsiteX33" fmla="*/ 624516 w 1077492"/>
              <a:gd name="connsiteY33" fmla="*/ 351300 h 880832"/>
              <a:gd name="connsiteX34" fmla="*/ 624516 w 1077492"/>
              <a:gd name="connsiteY34" fmla="*/ 160667 h 880832"/>
              <a:gd name="connsiteX35" fmla="*/ 613436 w 1077492"/>
              <a:gd name="connsiteY35" fmla="*/ 158139 h 880832"/>
              <a:gd name="connsiteX36" fmla="*/ 586993 w 1077492"/>
              <a:gd name="connsiteY36" fmla="*/ 139559 h 880832"/>
              <a:gd name="connsiteX37" fmla="*/ 589927 w 1077492"/>
              <a:gd name="connsiteY37" fmla="*/ 22721 h 880832"/>
              <a:gd name="connsiteX38" fmla="*/ 618123 w 1077492"/>
              <a:gd name="connsiteY38" fmla="*/ 5091 h 880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77492" h="880832">
                <a:moveTo>
                  <a:pt x="618123" y="5091"/>
                </a:moveTo>
                <a:cubicBezTo>
                  <a:pt x="628264" y="1341"/>
                  <a:pt x="638938" y="-311"/>
                  <a:pt x="649515" y="48"/>
                </a:cubicBezTo>
                <a:cubicBezTo>
                  <a:pt x="670668" y="767"/>
                  <a:pt x="691432" y="9532"/>
                  <a:pt x="706766" y="25655"/>
                </a:cubicBezTo>
                <a:cubicBezTo>
                  <a:pt x="738893" y="59437"/>
                  <a:pt x="736078" y="111827"/>
                  <a:pt x="703831" y="142493"/>
                </a:cubicBezTo>
                <a:lnTo>
                  <a:pt x="665641" y="157025"/>
                </a:lnTo>
                <a:lnTo>
                  <a:pt x="665641" y="352605"/>
                </a:lnTo>
                <a:lnTo>
                  <a:pt x="684786" y="356972"/>
                </a:lnTo>
                <a:cubicBezTo>
                  <a:pt x="697289" y="362480"/>
                  <a:pt x="708859" y="370458"/>
                  <a:pt x="718689" y="380793"/>
                </a:cubicBezTo>
                <a:cubicBezTo>
                  <a:pt x="749581" y="413278"/>
                  <a:pt x="755275" y="459181"/>
                  <a:pt x="738749" y="496690"/>
                </a:cubicBezTo>
                <a:lnTo>
                  <a:pt x="735230" y="501698"/>
                </a:lnTo>
                <a:lnTo>
                  <a:pt x="845060" y="617186"/>
                </a:lnTo>
                <a:lnTo>
                  <a:pt x="879258" y="595803"/>
                </a:lnTo>
                <a:cubicBezTo>
                  <a:pt x="933414" y="575777"/>
                  <a:pt x="996107" y="589357"/>
                  <a:pt x="1037048" y="632408"/>
                </a:cubicBezTo>
                <a:cubicBezTo>
                  <a:pt x="1094236" y="692542"/>
                  <a:pt x="1089226" y="785799"/>
                  <a:pt x="1031825" y="840388"/>
                </a:cubicBezTo>
                <a:cubicBezTo>
                  <a:pt x="971691" y="897576"/>
                  <a:pt x="878434" y="892566"/>
                  <a:pt x="823846" y="835165"/>
                </a:cubicBezTo>
                <a:cubicBezTo>
                  <a:pt x="780955" y="790064"/>
                  <a:pt x="773050" y="726332"/>
                  <a:pt x="795994" y="674255"/>
                </a:cubicBezTo>
                <a:lnTo>
                  <a:pt x="803191" y="664013"/>
                </a:lnTo>
                <a:lnTo>
                  <a:pt x="690708" y="545736"/>
                </a:lnTo>
                <a:lnTo>
                  <a:pt x="678778" y="553196"/>
                </a:lnTo>
                <a:cubicBezTo>
                  <a:pt x="639771" y="567620"/>
                  <a:pt x="594617" y="557839"/>
                  <a:pt x="565128" y="526831"/>
                </a:cubicBezTo>
                <a:lnTo>
                  <a:pt x="562479" y="522594"/>
                </a:lnTo>
                <a:lnTo>
                  <a:pt x="207664" y="608151"/>
                </a:lnTo>
                <a:lnTo>
                  <a:pt x="203307" y="628640"/>
                </a:lnTo>
                <a:cubicBezTo>
                  <a:pt x="197853" y="641384"/>
                  <a:pt x="189746" y="653311"/>
                  <a:pt x="178918" y="663609"/>
                </a:cubicBezTo>
                <a:cubicBezTo>
                  <a:pt x="137575" y="702927"/>
                  <a:pt x="70309" y="703160"/>
                  <a:pt x="29119" y="659847"/>
                </a:cubicBezTo>
                <a:cubicBezTo>
                  <a:pt x="-10199" y="618504"/>
                  <a:pt x="-10431" y="551239"/>
                  <a:pt x="32881" y="510048"/>
                </a:cubicBezTo>
                <a:cubicBezTo>
                  <a:pt x="43217" y="500219"/>
                  <a:pt x="55173" y="492832"/>
                  <a:pt x="67936" y="487958"/>
                </a:cubicBezTo>
                <a:cubicBezTo>
                  <a:pt x="106227" y="473336"/>
                  <a:pt x="151787" y="481326"/>
                  <a:pt x="182679" y="513810"/>
                </a:cubicBezTo>
                <a:lnTo>
                  <a:pt x="199867" y="541086"/>
                </a:lnTo>
                <a:lnTo>
                  <a:pt x="537541" y="459661"/>
                </a:lnTo>
                <a:lnTo>
                  <a:pt x="536059" y="450434"/>
                </a:lnTo>
                <a:cubicBezTo>
                  <a:pt x="536980" y="423313"/>
                  <a:pt x="548218" y="396691"/>
                  <a:pt x="568890" y="377032"/>
                </a:cubicBezTo>
                <a:cubicBezTo>
                  <a:pt x="579718" y="366735"/>
                  <a:pt x="592037" y="359237"/>
                  <a:pt x="605039" y="354429"/>
                </a:cubicBezTo>
                <a:lnTo>
                  <a:pt x="624516" y="351300"/>
                </a:lnTo>
                <a:lnTo>
                  <a:pt x="624516" y="160667"/>
                </a:lnTo>
                <a:lnTo>
                  <a:pt x="613436" y="158139"/>
                </a:lnTo>
                <a:cubicBezTo>
                  <a:pt x="603685" y="153843"/>
                  <a:pt x="594660" y="147621"/>
                  <a:pt x="586993" y="139559"/>
                </a:cubicBezTo>
                <a:cubicBezTo>
                  <a:pt x="554867" y="105778"/>
                  <a:pt x="557681" y="53388"/>
                  <a:pt x="589927" y="22721"/>
                </a:cubicBezTo>
                <a:cubicBezTo>
                  <a:pt x="598373" y="14690"/>
                  <a:pt x="607982" y="8842"/>
                  <a:pt x="618123" y="5091"/>
                </a:cubicBezTo>
                <a:close/>
              </a:path>
            </a:pathLst>
          </a:custGeom>
          <a:solidFill>
            <a:schemeClr val="bg2">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5" name="Freeform: Shape 381">
            <a:extLst>
              <a:ext uri="{FF2B5EF4-FFF2-40B4-BE49-F238E27FC236}">
                <a16:creationId xmlns:a16="http://schemas.microsoft.com/office/drawing/2014/main" id="{5D1F6F88-FACB-6F4D-AADE-042C731F8C06}"/>
              </a:ext>
            </a:extLst>
          </p:cNvPr>
          <p:cNvSpPr/>
          <p:nvPr/>
        </p:nvSpPr>
        <p:spPr>
          <a:xfrm rot="3428897">
            <a:off x="10810082" y="7143"/>
            <a:ext cx="1244600" cy="1338263"/>
          </a:xfrm>
          <a:custGeom>
            <a:avLst/>
            <a:gdLst>
              <a:gd name="connsiteX0" fmla="*/ 943257 w 2013900"/>
              <a:gd name="connsiteY0" fmla="*/ 1501970 h 1900583"/>
              <a:gd name="connsiteX1" fmla="*/ 744074 w 2013900"/>
              <a:gd name="connsiteY1" fmla="*/ 1348088 h 1900583"/>
              <a:gd name="connsiteX2" fmla="*/ 748630 w 2013900"/>
              <a:gd name="connsiteY2" fmla="*/ 1338807 h 1900583"/>
              <a:gd name="connsiteX3" fmla="*/ 706808 w 2013900"/>
              <a:gd name="connsiteY3" fmla="*/ 1216890 h 1900583"/>
              <a:gd name="connsiteX4" fmla="*/ 695446 w 2013900"/>
              <a:gd name="connsiteY4" fmla="*/ 1211313 h 1900583"/>
              <a:gd name="connsiteX5" fmla="*/ 726700 w 2013900"/>
              <a:gd name="connsiteY5" fmla="*/ 978267 h 1900583"/>
              <a:gd name="connsiteX6" fmla="*/ 764518 w 2013900"/>
              <a:gd name="connsiteY6" fmla="*/ 965451 h 1900583"/>
              <a:gd name="connsiteX7" fmla="*/ 799083 w 2013900"/>
              <a:gd name="connsiteY7" fmla="*/ 935439 h 1900583"/>
              <a:gd name="connsiteX8" fmla="*/ 819837 w 2013900"/>
              <a:gd name="connsiteY8" fmla="*/ 893157 h 1900583"/>
              <a:gd name="connsiteX9" fmla="*/ 822213 w 2013900"/>
              <a:gd name="connsiteY9" fmla="*/ 851356 h 1900583"/>
              <a:gd name="connsiteX10" fmla="*/ 1043738 w 2013900"/>
              <a:gd name="connsiteY10" fmla="*/ 760675 h 1900583"/>
              <a:gd name="connsiteX11" fmla="*/ 1061832 w 2013900"/>
              <a:gd name="connsiteY11" fmla="*/ 781899 h 1900583"/>
              <a:gd name="connsiteX12" fmla="*/ 1191467 w 2013900"/>
              <a:gd name="connsiteY12" fmla="*/ 790843 h 1900583"/>
              <a:gd name="connsiteX13" fmla="*/ 1200605 w 2013900"/>
              <a:gd name="connsiteY13" fmla="*/ 782908 h 1900583"/>
              <a:gd name="connsiteX14" fmla="*/ 1391604 w 2013900"/>
              <a:gd name="connsiteY14" fmla="*/ 930468 h 1900583"/>
              <a:gd name="connsiteX15" fmla="*/ 1386234 w 2013900"/>
              <a:gd name="connsiteY15" fmla="*/ 941312 h 1900583"/>
              <a:gd name="connsiteX16" fmla="*/ 1427616 w 2013900"/>
              <a:gd name="connsiteY16" fmla="*/ 1064490 h 1900583"/>
              <a:gd name="connsiteX17" fmla="*/ 1447779 w 2013900"/>
              <a:gd name="connsiteY17" fmla="*/ 1074387 h 1900583"/>
              <a:gd name="connsiteX18" fmla="*/ 1417037 w 2013900"/>
              <a:gd name="connsiteY18" fmla="*/ 1303612 h 1900583"/>
              <a:gd name="connsiteX19" fmla="*/ 1377304 w 2013900"/>
              <a:gd name="connsiteY19" fmla="*/ 1316666 h 1900583"/>
              <a:gd name="connsiteX20" fmla="*/ 1342096 w 2013900"/>
              <a:gd name="connsiteY20" fmla="*/ 1347016 h 1900583"/>
              <a:gd name="connsiteX21" fmla="*/ 1318419 w 2013900"/>
              <a:gd name="connsiteY21" fmla="*/ 1433424 h 1900583"/>
              <a:gd name="connsiteX22" fmla="*/ 1318667 w 2013900"/>
              <a:gd name="connsiteY22" fmla="*/ 1434179 h 1900583"/>
              <a:gd name="connsiteX23" fmla="*/ 1097018 w 2013900"/>
              <a:gd name="connsiteY23" fmla="*/ 1524911 h 1900583"/>
              <a:gd name="connsiteX24" fmla="*/ 1079718 w 2013900"/>
              <a:gd name="connsiteY24" fmla="*/ 1504987 h 1900583"/>
              <a:gd name="connsiteX25" fmla="*/ 950083 w 2013900"/>
              <a:gd name="connsiteY25" fmla="*/ 1496043 h 1900583"/>
              <a:gd name="connsiteX26" fmla="*/ 75043 w 2013900"/>
              <a:gd name="connsiteY26" fmla="*/ 1597161 h 1900583"/>
              <a:gd name="connsiteX27" fmla="*/ 108134 w 2013900"/>
              <a:gd name="connsiteY27" fmla="*/ 1604721 h 1900583"/>
              <a:gd name="connsiteX28" fmla="*/ 154857 w 2013900"/>
              <a:gd name="connsiteY28" fmla="*/ 1598764 h 1900583"/>
              <a:gd name="connsiteX29" fmla="*/ 233875 w 2013900"/>
              <a:gd name="connsiteY29" fmla="*/ 1496935 h 1900583"/>
              <a:gd name="connsiteX30" fmla="*/ 231813 w 2013900"/>
              <a:gd name="connsiteY30" fmla="*/ 1480763 h 1900583"/>
              <a:gd name="connsiteX31" fmla="*/ 540598 w 2013900"/>
              <a:gd name="connsiteY31" fmla="*/ 1375577 h 1900583"/>
              <a:gd name="connsiteX32" fmla="*/ 563677 w 2013900"/>
              <a:gd name="connsiteY32" fmla="*/ 1402157 h 1900583"/>
              <a:gd name="connsiteX33" fmla="*/ 692537 w 2013900"/>
              <a:gd name="connsiteY33" fmla="*/ 1412103 h 1900583"/>
              <a:gd name="connsiteX34" fmla="*/ 693400 w 2013900"/>
              <a:gd name="connsiteY34" fmla="*/ 1411346 h 1900583"/>
              <a:gd name="connsiteX35" fmla="*/ 797736 w 2013900"/>
              <a:gd name="connsiteY35" fmla="*/ 1491953 h 1900583"/>
              <a:gd name="connsiteX36" fmla="*/ 894945 w 2013900"/>
              <a:gd name="connsiteY36" fmla="*/ 1567053 h 1900583"/>
              <a:gd name="connsiteX37" fmla="*/ 894430 w 2013900"/>
              <a:gd name="connsiteY37" fmla="*/ 1568079 h 1900583"/>
              <a:gd name="connsiteX38" fmla="*/ 936587 w 2013900"/>
              <a:gd name="connsiteY38" fmla="*/ 1690255 h 1900583"/>
              <a:gd name="connsiteX39" fmla="*/ 1100786 w 2013900"/>
              <a:gd name="connsiteY39" fmla="*/ 1669186 h 1900583"/>
              <a:gd name="connsiteX40" fmla="*/ 1121540 w 2013900"/>
              <a:gd name="connsiteY40" fmla="*/ 1626904 h 1900583"/>
              <a:gd name="connsiteX41" fmla="*/ 1123204 w 2013900"/>
              <a:gd name="connsiteY41" fmla="*/ 1597620 h 1900583"/>
              <a:gd name="connsiteX42" fmla="*/ 1237555 w 2013900"/>
              <a:gd name="connsiteY42" fmla="*/ 1551067 h 1900583"/>
              <a:gd name="connsiteX43" fmla="*/ 1355644 w 2013900"/>
              <a:gd name="connsiteY43" fmla="*/ 1502993 h 1900583"/>
              <a:gd name="connsiteX44" fmla="*/ 1362776 w 2013900"/>
              <a:gd name="connsiteY44" fmla="*/ 1511266 h 1900583"/>
              <a:gd name="connsiteX45" fmla="*/ 1491817 w 2013900"/>
              <a:gd name="connsiteY45" fmla="*/ 1520936 h 1900583"/>
              <a:gd name="connsiteX46" fmla="*/ 1499270 w 2013900"/>
              <a:gd name="connsiteY46" fmla="*/ 1514511 h 1900583"/>
              <a:gd name="connsiteX47" fmla="*/ 1790657 w 2013900"/>
              <a:gd name="connsiteY47" fmla="*/ 1739626 h 1900583"/>
              <a:gd name="connsiteX48" fmla="*/ 1783473 w 2013900"/>
              <a:gd name="connsiteY48" fmla="*/ 1754261 h 1900583"/>
              <a:gd name="connsiteX49" fmla="*/ 1825296 w 2013900"/>
              <a:gd name="connsiteY49" fmla="*/ 1876178 h 1900583"/>
              <a:gd name="connsiteX50" fmla="*/ 1867578 w 2013900"/>
              <a:gd name="connsiteY50" fmla="*/ 1896932 h 1900583"/>
              <a:gd name="connsiteX51" fmla="*/ 1989494 w 2013900"/>
              <a:gd name="connsiteY51" fmla="*/ 1855110 h 1900583"/>
              <a:gd name="connsiteX52" fmla="*/ 1968427 w 2013900"/>
              <a:gd name="connsiteY52" fmla="*/ 1690911 h 1900583"/>
              <a:gd name="connsiteX53" fmla="*/ 1838792 w 2013900"/>
              <a:gd name="connsiteY53" fmla="*/ 1681967 h 1900583"/>
              <a:gd name="connsiteX54" fmla="*/ 1838014 w 2013900"/>
              <a:gd name="connsiteY54" fmla="*/ 1682642 h 1900583"/>
              <a:gd name="connsiteX55" fmla="*/ 1544325 w 2013900"/>
              <a:gd name="connsiteY55" fmla="*/ 1455749 h 1900583"/>
              <a:gd name="connsiteX56" fmla="*/ 1547700 w 2013900"/>
              <a:gd name="connsiteY56" fmla="*/ 1448953 h 1900583"/>
              <a:gd name="connsiteX57" fmla="*/ 1506345 w 2013900"/>
              <a:gd name="connsiteY57" fmla="*/ 1326336 h 1900583"/>
              <a:gd name="connsiteX58" fmla="*/ 1493239 w 2013900"/>
              <a:gd name="connsiteY58" fmla="*/ 1319828 h 1900583"/>
              <a:gd name="connsiteX59" fmla="*/ 1509136 w 2013900"/>
              <a:gd name="connsiteY59" fmla="*/ 1199535 h 1900583"/>
              <a:gd name="connsiteX60" fmla="*/ 1524327 w 2013900"/>
              <a:gd name="connsiteY60" fmla="*/ 1084591 h 1900583"/>
              <a:gd name="connsiteX61" fmla="*/ 1557251 w 2013900"/>
              <a:gd name="connsiteY61" fmla="*/ 1073434 h 1900583"/>
              <a:gd name="connsiteX62" fmla="*/ 1591815 w 2013900"/>
              <a:gd name="connsiteY62" fmla="*/ 1043422 h 1900583"/>
              <a:gd name="connsiteX63" fmla="*/ 1570748 w 2013900"/>
              <a:gd name="connsiteY63" fmla="*/ 879222 h 1900583"/>
              <a:gd name="connsiteX64" fmla="*/ 1483503 w 2013900"/>
              <a:gd name="connsiteY64" fmla="*/ 855912 h 1900583"/>
              <a:gd name="connsiteX65" fmla="*/ 1444684 w 2013900"/>
              <a:gd name="connsiteY65" fmla="*/ 869068 h 1900583"/>
              <a:gd name="connsiteX66" fmla="*/ 1340899 w 2013900"/>
              <a:gd name="connsiteY66" fmla="*/ 788887 h 1900583"/>
              <a:gd name="connsiteX67" fmla="*/ 1246914 w 2013900"/>
              <a:gd name="connsiteY67" fmla="*/ 716278 h 1900583"/>
              <a:gd name="connsiteX68" fmla="*/ 1249341 w 2013900"/>
              <a:gd name="connsiteY68" fmla="*/ 673586 h 1900583"/>
              <a:gd name="connsiteX69" fmla="*/ 1204964 w 2013900"/>
              <a:gd name="connsiteY69" fmla="*/ 596631 h 1900583"/>
              <a:gd name="connsiteX70" fmla="*/ 1168993 w 2013900"/>
              <a:gd name="connsiteY70" fmla="*/ 578975 h 1900583"/>
              <a:gd name="connsiteX71" fmla="*/ 1168993 w 2013900"/>
              <a:gd name="connsiteY71" fmla="*/ 225315 h 1900583"/>
              <a:gd name="connsiteX72" fmla="*/ 1170003 w 2013900"/>
              <a:gd name="connsiteY72" fmla="*/ 225113 h 1900583"/>
              <a:gd name="connsiteX73" fmla="*/ 1242179 w 2013900"/>
              <a:gd name="connsiteY73" fmla="*/ 117058 h 1900583"/>
              <a:gd name="connsiteX74" fmla="*/ 1125121 w 2013900"/>
              <a:gd name="connsiteY74" fmla="*/ 1 h 1900583"/>
              <a:gd name="connsiteX75" fmla="*/ 1008063 w 2013900"/>
              <a:gd name="connsiteY75" fmla="*/ 117059 h 1900583"/>
              <a:gd name="connsiteX76" fmla="*/ 1078973 w 2013900"/>
              <a:gd name="connsiteY76" fmla="*/ 224691 h 1900583"/>
              <a:gd name="connsiteX77" fmla="*/ 1094946 w 2013900"/>
              <a:gd name="connsiteY77" fmla="*/ 227954 h 1900583"/>
              <a:gd name="connsiteX78" fmla="*/ 1094946 w 2013900"/>
              <a:gd name="connsiteY78" fmla="*/ 580718 h 1900583"/>
              <a:gd name="connsiteX79" fmla="*/ 1086671 w 2013900"/>
              <a:gd name="connsiteY79" fmla="*/ 583843 h 1900583"/>
              <a:gd name="connsiteX80" fmla="*/ 1075329 w 2013900"/>
              <a:gd name="connsiteY80" fmla="*/ 587687 h 1900583"/>
              <a:gd name="connsiteX81" fmla="*/ 1040783 w 2013900"/>
              <a:gd name="connsiteY81" fmla="*/ 617683 h 1900583"/>
              <a:gd name="connsiteX82" fmla="*/ 1040763 w 2013900"/>
              <a:gd name="connsiteY82" fmla="*/ 617700 h 1900583"/>
              <a:gd name="connsiteX83" fmla="*/ 1021723 w 2013900"/>
              <a:gd name="connsiteY83" fmla="*/ 656920 h 1900583"/>
              <a:gd name="connsiteX84" fmla="*/ 1021715 w 2013900"/>
              <a:gd name="connsiteY84" fmla="*/ 657057 h 1900583"/>
              <a:gd name="connsiteX85" fmla="*/ 1020784 w 2013900"/>
              <a:gd name="connsiteY85" fmla="*/ 658980 h 1900583"/>
              <a:gd name="connsiteX86" fmla="*/ 1019460 w 2013900"/>
              <a:gd name="connsiteY86" fmla="*/ 681579 h 1900583"/>
              <a:gd name="connsiteX87" fmla="*/ 901080 w 2013900"/>
              <a:gd name="connsiteY87" fmla="*/ 729772 h 1900583"/>
              <a:gd name="connsiteX88" fmla="*/ 783553 w 2013900"/>
              <a:gd name="connsiteY88" fmla="*/ 777618 h 1900583"/>
              <a:gd name="connsiteX89" fmla="*/ 778015 w 2013900"/>
              <a:gd name="connsiteY89" fmla="*/ 771240 h 1900583"/>
              <a:gd name="connsiteX90" fmla="*/ 613815 w 2013900"/>
              <a:gd name="connsiteY90" fmla="*/ 792308 h 1900583"/>
              <a:gd name="connsiteX91" fmla="*/ 634884 w 2013900"/>
              <a:gd name="connsiteY91" fmla="*/ 956507 h 1900583"/>
              <a:gd name="connsiteX92" fmla="*/ 645314 w 2013900"/>
              <a:gd name="connsiteY92" fmla="*/ 961627 h 1900583"/>
              <a:gd name="connsiteX93" fmla="*/ 629499 w 2013900"/>
              <a:gd name="connsiteY93" fmla="*/ 1081304 h 1900583"/>
              <a:gd name="connsiteX94" fmla="*/ 614430 w 2013900"/>
              <a:gd name="connsiteY94" fmla="*/ 1195319 h 1900583"/>
              <a:gd name="connsiteX95" fmla="*/ 577174 w 2013900"/>
              <a:gd name="connsiteY95" fmla="*/ 1207946 h 1900583"/>
              <a:gd name="connsiteX96" fmla="*/ 542608 w 2013900"/>
              <a:gd name="connsiteY96" fmla="*/ 1237958 h 1900583"/>
              <a:gd name="connsiteX97" fmla="*/ 521855 w 2013900"/>
              <a:gd name="connsiteY97" fmla="*/ 1280240 h 1900583"/>
              <a:gd name="connsiteX98" fmla="*/ 520493 w 2013900"/>
              <a:gd name="connsiteY98" fmla="*/ 1304200 h 1900583"/>
              <a:gd name="connsiteX99" fmla="*/ 205439 w 2013900"/>
              <a:gd name="connsiteY99" fmla="*/ 1411522 h 1900583"/>
              <a:gd name="connsiteX100" fmla="*/ 204922 w 2013900"/>
              <a:gd name="connsiteY100" fmla="*/ 1410631 h 1900583"/>
              <a:gd name="connsiteX101" fmla="*/ 79366 w 2013900"/>
              <a:gd name="connsiteY101" fmla="*/ 1377152 h 1900583"/>
              <a:gd name="connsiteX102" fmla="*/ 6306 w 2013900"/>
              <a:gd name="connsiteY102" fmla="*/ 1525703 h 1900583"/>
              <a:gd name="connsiteX103" fmla="*/ 75043 w 2013900"/>
              <a:gd name="connsiteY103" fmla="*/ 1597161 h 1900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l="l" t="t" r="r" b="b"/>
            <a:pathLst>
              <a:path w="2013900" h="1900583">
                <a:moveTo>
                  <a:pt x="943257" y="1501970"/>
                </a:moveTo>
                <a:lnTo>
                  <a:pt x="744074" y="1348088"/>
                </a:lnTo>
                <a:lnTo>
                  <a:pt x="748630" y="1338807"/>
                </a:lnTo>
                <a:cubicBezTo>
                  <a:pt x="760072" y="1294309"/>
                  <a:pt x="744218" y="1245791"/>
                  <a:pt x="706808" y="1216890"/>
                </a:cubicBezTo>
                <a:lnTo>
                  <a:pt x="695446" y="1211313"/>
                </a:lnTo>
                <a:lnTo>
                  <a:pt x="726700" y="978267"/>
                </a:lnTo>
                <a:lnTo>
                  <a:pt x="764518" y="965451"/>
                </a:lnTo>
                <a:cubicBezTo>
                  <a:pt x="777636" y="957984"/>
                  <a:pt x="789449" y="947909"/>
                  <a:pt x="799083" y="935439"/>
                </a:cubicBezTo>
                <a:cubicBezTo>
                  <a:pt x="809176" y="922375"/>
                  <a:pt x="816023" y="907989"/>
                  <a:pt x="819837" y="893157"/>
                </a:cubicBezTo>
                <a:lnTo>
                  <a:pt x="822213" y="851356"/>
                </a:lnTo>
                <a:lnTo>
                  <a:pt x="1043738" y="760675"/>
                </a:lnTo>
                <a:lnTo>
                  <a:pt x="1061832" y="781899"/>
                </a:lnTo>
                <a:cubicBezTo>
                  <a:pt x="1101024" y="812177"/>
                  <a:pt x="1152114" y="813244"/>
                  <a:pt x="1191467" y="790843"/>
                </a:cubicBezTo>
                <a:lnTo>
                  <a:pt x="1200605" y="782908"/>
                </a:lnTo>
                <a:lnTo>
                  <a:pt x="1391604" y="930468"/>
                </a:lnTo>
                <a:lnTo>
                  <a:pt x="1386234" y="941312"/>
                </a:lnTo>
                <a:cubicBezTo>
                  <a:pt x="1374493" y="985046"/>
                  <a:pt x="1388425" y="1034212"/>
                  <a:pt x="1427616" y="1064490"/>
                </a:cubicBezTo>
                <a:lnTo>
                  <a:pt x="1447779" y="1074387"/>
                </a:lnTo>
                <a:lnTo>
                  <a:pt x="1417037" y="1303612"/>
                </a:lnTo>
                <a:lnTo>
                  <a:pt x="1377304" y="1316666"/>
                </a:lnTo>
                <a:cubicBezTo>
                  <a:pt x="1364036" y="1324096"/>
                  <a:pt x="1352007" y="1334250"/>
                  <a:pt x="1342096" y="1347016"/>
                </a:cubicBezTo>
                <a:cubicBezTo>
                  <a:pt x="1322273" y="1372550"/>
                  <a:pt x="1314676" y="1403701"/>
                  <a:pt x="1318419" y="1433424"/>
                </a:cubicBezTo>
                <a:lnTo>
                  <a:pt x="1318667" y="1434179"/>
                </a:lnTo>
                <a:lnTo>
                  <a:pt x="1097018" y="1524911"/>
                </a:lnTo>
                <a:lnTo>
                  <a:pt x="1079718" y="1504987"/>
                </a:lnTo>
                <a:cubicBezTo>
                  <a:pt x="1040526" y="1474709"/>
                  <a:pt x="989436" y="1473641"/>
                  <a:pt x="950083" y="1496043"/>
                </a:cubicBezTo>
                <a:close/>
                <a:moveTo>
                  <a:pt x="75043" y="1597161"/>
                </a:moveTo>
                <a:cubicBezTo>
                  <a:pt x="85545" y="1601240"/>
                  <a:pt x="96683" y="1603828"/>
                  <a:pt x="108134" y="1604721"/>
                </a:cubicBezTo>
                <a:cubicBezTo>
                  <a:pt x="123403" y="1605911"/>
                  <a:pt x="139230" y="1604086"/>
                  <a:pt x="154857" y="1598764"/>
                </a:cubicBezTo>
                <a:cubicBezTo>
                  <a:pt x="199605" y="1583520"/>
                  <a:pt x="230305" y="1542741"/>
                  <a:pt x="233875" y="1496935"/>
                </a:cubicBezTo>
                <a:lnTo>
                  <a:pt x="231813" y="1480763"/>
                </a:lnTo>
                <a:lnTo>
                  <a:pt x="540598" y="1375577"/>
                </a:lnTo>
                <a:lnTo>
                  <a:pt x="563677" y="1402157"/>
                </a:lnTo>
                <a:cubicBezTo>
                  <a:pt x="602868" y="1432435"/>
                  <a:pt x="652926" y="1434839"/>
                  <a:pt x="692537" y="1412103"/>
                </a:cubicBezTo>
                <a:lnTo>
                  <a:pt x="693400" y="1411346"/>
                </a:lnTo>
                <a:lnTo>
                  <a:pt x="797736" y="1491953"/>
                </a:lnTo>
                <a:lnTo>
                  <a:pt x="894945" y="1567053"/>
                </a:lnTo>
                <a:lnTo>
                  <a:pt x="894430" y="1568079"/>
                </a:lnTo>
                <a:cubicBezTo>
                  <a:pt x="882432" y="1612147"/>
                  <a:pt x="897395" y="1659977"/>
                  <a:pt x="936587" y="1690255"/>
                </a:cubicBezTo>
                <a:cubicBezTo>
                  <a:pt x="986466" y="1728790"/>
                  <a:pt x="1060415" y="1721441"/>
                  <a:pt x="1100786" y="1669186"/>
                </a:cubicBezTo>
                <a:cubicBezTo>
                  <a:pt x="1110878" y="1656123"/>
                  <a:pt x="1117725" y="1641737"/>
                  <a:pt x="1121540" y="1626904"/>
                </a:cubicBezTo>
                <a:lnTo>
                  <a:pt x="1123204" y="1597620"/>
                </a:lnTo>
                <a:lnTo>
                  <a:pt x="1237555" y="1551067"/>
                </a:lnTo>
                <a:lnTo>
                  <a:pt x="1355644" y="1502993"/>
                </a:lnTo>
                <a:lnTo>
                  <a:pt x="1362776" y="1511266"/>
                </a:lnTo>
                <a:cubicBezTo>
                  <a:pt x="1401076" y="1541000"/>
                  <a:pt x="1452016" y="1543225"/>
                  <a:pt x="1491817" y="1520936"/>
                </a:cubicBezTo>
                <a:lnTo>
                  <a:pt x="1499270" y="1514511"/>
                </a:lnTo>
                <a:lnTo>
                  <a:pt x="1790657" y="1739626"/>
                </a:lnTo>
                <a:lnTo>
                  <a:pt x="1783473" y="1754261"/>
                </a:lnTo>
                <a:cubicBezTo>
                  <a:pt x="1772031" y="1798759"/>
                  <a:pt x="1787886" y="1847276"/>
                  <a:pt x="1825296" y="1876178"/>
                </a:cubicBezTo>
                <a:cubicBezTo>
                  <a:pt x="1838359" y="1886271"/>
                  <a:pt x="1852745" y="1893118"/>
                  <a:pt x="1867578" y="1896932"/>
                </a:cubicBezTo>
                <a:cubicBezTo>
                  <a:pt x="1912075" y="1908374"/>
                  <a:pt x="1960593" y="1892520"/>
                  <a:pt x="1989494" y="1855110"/>
                </a:cubicBezTo>
                <a:cubicBezTo>
                  <a:pt x="2029865" y="1802855"/>
                  <a:pt x="2018306" y="1729446"/>
                  <a:pt x="1968427" y="1690911"/>
                </a:cubicBezTo>
                <a:cubicBezTo>
                  <a:pt x="1929235" y="1660633"/>
                  <a:pt x="1878145" y="1659565"/>
                  <a:pt x="1838792" y="1681967"/>
                </a:cubicBezTo>
                <a:lnTo>
                  <a:pt x="1838014" y="1682642"/>
                </a:lnTo>
                <a:lnTo>
                  <a:pt x="1544325" y="1455749"/>
                </a:lnTo>
                <a:lnTo>
                  <a:pt x="1547700" y="1448953"/>
                </a:lnTo>
                <a:cubicBezTo>
                  <a:pt x="1559428" y="1404868"/>
                  <a:pt x="1544645" y="1356070"/>
                  <a:pt x="1506345" y="1326336"/>
                </a:cubicBezTo>
                <a:lnTo>
                  <a:pt x="1493239" y="1319828"/>
                </a:lnTo>
                <a:lnTo>
                  <a:pt x="1509136" y="1199535"/>
                </a:lnTo>
                <a:lnTo>
                  <a:pt x="1524327" y="1084591"/>
                </a:lnTo>
                <a:lnTo>
                  <a:pt x="1557251" y="1073434"/>
                </a:lnTo>
                <a:cubicBezTo>
                  <a:pt x="1570368" y="1065966"/>
                  <a:pt x="1582182" y="1055892"/>
                  <a:pt x="1591815" y="1043422"/>
                </a:cubicBezTo>
                <a:cubicBezTo>
                  <a:pt x="1632186" y="991167"/>
                  <a:pt x="1620627" y="917758"/>
                  <a:pt x="1570748" y="879222"/>
                </a:cubicBezTo>
                <a:cubicBezTo>
                  <a:pt x="1544620" y="859037"/>
                  <a:pt x="1513204" y="851834"/>
                  <a:pt x="1483503" y="855912"/>
                </a:cubicBezTo>
                <a:lnTo>
                  <a:pt x="1444684" y="869068"/>
                </a:lnTo>
                <a:lnTo>
                  <a:pt x="1340899" y="788887"/>
                </a:lnTo>
                <a:lnTo>
                  <a:pt x="1246914" y="716278"/>
                </a:lnTo>
                <a:lnTo>
                  <a:pt x="1249341" y="673586"/>
                </a:lnTo>
                <a:cubicBezTo>
                  <a:pt x="1245263" y="643885"/>
                  <a:pt x="1229903" y="615899"/>
                  <a:pt x="1204964" y="596631"/>
                </a:cubicBezTo>
                <a:lnTo>
                  <a:pt x="1168993" y="578975"/>
                </a:lnTo>
                <a:lnTo>
                  <a:pt x="1168993" y="225315"/>
                </a:lnTo>
                <a:lnTo>
                  <a:pt x="1170003" y="225113"/>
                </a:lnTo>
                <a:cubicBezTo>
                  <a:pt x="1211789" y="207666"/>
                  <a:pt x="1242179" y="166584"/>
                  <a:pt x="1242179" y="117058"/>
                </a:cubicBezTo>
                <a:cubicBezTo>
                  <a:pt x="1242179" y="54028"/>
                  <a:pt x="1191154" y="0"/>
                  <a:pt x="1125121" y="1"/>
                </a:cubicBezTo>
                <a:cubicBezTo>
                  <a:pt x="1062090" y="1"/>
                  <a:pt x="1008063" y="51026"/>
                  <a:pt x="1008063" y="117059"/>
                </a:cubicBezTo>
                <a:cubicBezTo>
                  <a:pt x="1008063" y="164333"/>
                  <a:pt x="1036765" y="206541"/>
                  <a:pt x="1078973" y="224691"/>
                </a:cubicBezTo>
                <a:lnTo>
                  <a:pt x="1094946" y="227954"/>
                </a:lnTo>
                <a:lnTo>
                  <a:pt x="1094946" y="580718"/>
                </a:lnTo>
                <a:lnTo>
                  <a:pt x="1086671" y="583843"/>
                </a:lnTo>
                <a:lnTo>
                  <a:pt x="1075329" y="587687"/>
                </a:lnTo>
                <a:lnTo>
                  <a:pt x="1040783" y="617683"/>
                </a:lnTo>
                <a:lnTo>
                  <a:pt x="1040763" y="617700"/>
                </a:lnTo>
                <a:cubicBezTo>
                  <a:pt x="1031588" y="629576"/>
                  <a:pt x="1025281" y="642956"/>
                  <a:pt x="1021723" y="656920"/>
                </a:cubicBezTo>
                <a:lnTo>
                  <a:pt x="1021715" y="657057"/>
                </a:lnTo>
                <a:lnTo>
                  <a:pt x="1020784" y="658980"/>
                </a:lnTo>
                <a:lnTo>
                  <a:pt x="1019460" y="681579"/>
                </a:lnTo>
                <a:lnTo>
                  <a:pt x="901080" y="729772"/>
                </a:lnTo>
                <a:lnTo>
                  <a:pt x="783553" y="777618"/>
                </a:lnTo>
                <a:lnTo>
                  <a:pt x="778015" y="771240"/>
                </a:lnTo>
                <a:cubicBezTo>
                  <a:pt x="725760" y="730869"/>
                  <a:pt x="652351" y="742428"/>
                  <a:pt x="613815" y="792308"/>
                </a:cubicBezTo>
                <a:cubicBezTo>
                  <a:pt x="575280" y="842187"/>
                  <a:pt x="582629" y="916137"/>
                  <a:pt x="634884" y="956507"/>
                </a:cubicBezTo>
                <a:lnTo>
                  <a:pt x="645314" y="961627"/>
                </a:lnTo>
                <a:lnTo>
                  <a:pt x="629499" y="1081304"/>
                </a:lnTo>
                <a:lnTo>
                  <a:pt x="614430" y="1195319"/>
                </a:lnTo>
                <a:lnTo>
                  <a:pt x="577174" y="1207946"/>
                </a:lnTo>
                <a:cubicBezTo>
                  <a:pt x="564056" y="1215413"/>
                  <a:pt x="552242" y="1225488"/>
                  <a:pt x="542608" y="1237958"/>
                </a:cubicBezTo>
                <a:cubicBezTo>
                  <a:pt x="532516" y="1251022"/>
                  <a:pt x="525669" y="1265407"/>
                  <a:pt x="521855" y="1280240"/>
                </a:cubicBezTo>
                <a:lnTo>
                  <a:pt x="520493" y="1304200"/>
                </a:lnTo>
                <a:lnTo>
                  <a:pt x="205439" y="1411522"/>
                </a:lnTo>
                <a:lnTo>
                  <a:pt x="204922" y="1410631"/>
                </a:lnTo>
                <a:cubicBezTo>
                  <a:pt x="174933" y="1376702"/>
                  <a:pt x="126246" y="1361182"/>
                  <a:pt x="79366" y="1377152"/>
                </a:cubicBezTo>
                <a:cubicBezTo>
                  <a:pt x="19701" y="1397476"/>
                  <a:pt x="-14987" y="1463197"/>
                  <a:pt x="6306" y="1525703"/>
                </a:cubicBezTo>
                <a:cubicBezTo>
                  <a:pt x="17738" y="1559264"/>
                  <a:pt x="43535" y="1584923"/>
                  <a:pt x="75043" y="1597161"/>
                </a:cubicBezTo>
                <a:close/>
              </a:path>
            </a:pathLst>
          </a:custGeom>
          <a:solidFill>
            <a:schemeClr val="bg2">
              <a:lumMod val="50000"/>
              <a:alpha val="20000"/>
            </a:schemeClr>
          </a:solidFill>
          <a:ln w="43323" cap="flat">
            <a:noFill/>
            <a:prstDash val="solid"/>
            <a:miter/>
          </a:ln>
        </p:spPr>
        <p:txBody>
          <a:bodyPr anchor="ctr"/>
          <a:lstStyle/>
          <a:p>
            <a:pPr>
              <a:defRPr/>
            </a:pPr>
            <a:endParaRPr lang="en-US"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E1A5CC-EC2A-B2D1-B1E7-CB732B6746E5}"/>
            </a:ext>
          </a:extLst>
        </p:cNvPr>
        <p:cNvGrpSpPr/>
        <p:nvPr/>
      </p:nvGrpSpPr>
      <p:grpSpPr>
        <a:xfrm>
          <a:off x="0" y="0"/>
          <a:ext cx="0" cy="0"/>
          <a:chOff x="0" y="0"/>
          <a:chExt cx="0" cy="0"/>
        </a:xfrm>
      </p:grpSpPr>
      <p:sp>
        <p:nvSpPr>
          <p:cNvPr id="3" name="文本框 2">
            <a:extLst>
              <a:ext uri="{FF2B5EF4-FFF2-40B4-BE49-F238E27FC236}">
                <a16:creationId xmlns:a16="http://schemas.microsoft.com/office/drawing/2014/main" id="{82BC6C57-1BD1-325D-1AD8-A3230F53EFB1}"/>
              </a:ext>
            </a:extLst>
          </p:cNvPr>
          <p:cNvSpPr txBox="1"/>
          <p:nvPr/>
        </p:nvSpPr>
        <p:spPr>
          <a:xfrm>
            <a:off x="6620090" y="0"/>
            <a:ext cx="5571910" cy="707886"/>
          </a:xfrm>
          <a:prstGeom prst="rect">
            <a:avLst/>
          </a:prstGeom>
          <a:noFill/>
        </p:spPr>
        <p:txBody>
          <a:bodyPr wrap="none" rtlCol="0">
            <a:spAutoFit/>
          </a:bodyPr>
          <a:lstStyle/>
          <a:p>
            <a:r>
              <a:rPr lang="en-US" altLang="zh-SG" sz="4000" b="1" dirty="0">
                <a:solidFill>
                  <a:srgbClr val="990033"/>
                </a:solidFill>
                <a:effectLst>
                  <a:outerShdw blurRad="38100" dist="38100" dir="2700000" algn="tl">
                    <a:srgbClr val="000000">
                      <a:alpha val="43137"/>
                    </a:srgbClr>
                  </a:outerShdw>
                </a:effectLst>
                <a:latin typeface="Calibri" panose="020F0502020204030204" pitchFamily="34" charset="0"/>
              </a:rPr>
              <a:t>Data Collection Methods</a:t>
            </a:r>
            <a:r>
              <a:rPr lang="zh-CN" altLang="zh-SG" sz="4000" b="1" dirty="0">
                <a:solidFill>
                  <a:srgbClr val="990033"/>
                </a:solidFill>
                <a:effectLst>
                  <a:outerShdw blurRad="38100" dist="38100" dir="2700000" algn="tl">
                    <a:srgbClr val="000000">
                      <a:alpha val="43137"/>
                    </a:srgbClr>
                  </a:outerShdw>
                </a:effectLst>
                <a:latin typeface="Calibri" panose="020F0502020204030204" pitchFamily="34" charset="0"/>
              </a:rPr>
              <a:t> </a:t>
            </a:r>
            <a:endParaRPr lang="zh-SG" altLang="en-US" sz="4000" b="1" dirty="0">
              <a:solidFill>
                <a:srgbClr val="990033"/>
              </a:solidFill>
              <a:effectLst>
                <a:outerShdw blurRad="38100" dist="38100" dir="2700000" algn="tl">
                  <a:srgbClr val="000000">
                    <a:alpha val="43137"/>
                  </a:srgbClr>
                </a:outerShdw>
              </a:effectLst>
              <a:latin typeface="Calibri" panose="020F0502020204030204" pitchFamily="34" charset="0"/>
            </a:endParaRPr>
          </a:p>
        </p:txBody>
      </p:sp>
      <p:sp>
        <p:nvSpPr>
          <p:cNvPr id="5" name="文本框 4">
            <a:extLst>
              <a:ext uri="{FF2B5EF4-FFF2-40B4-BE49-F238E27FC236}">
                <a16:creationId xmlns:a16="http://schemas.microsoft.com/office/drawing/2014/main" id="{A7B39E95-4268-3399-B8BF-33489BB481EC}"/>
              </a:ext>
            </a:extLst>
          </p:cNvPr>
          <p:cNvSpPr txBox="1"/>
          <p:nvPr/>
        </p:nvSpPr>
        <p:spPr>
          <a:xfrm>
            <a:off x="1748971" y="1930400"/>
            <a:ext cx="7437292" cy="369332"/>
          </a:xfrm>
          <a:prstGeom prst="rect">
            <a:avLst/>
          </a:prstGeom>
          <a:noFill/>
        </p:spPr>
        <p:txBody>
          <a:bodyPr wrap="none" rtlCol="0">
            <a:spAutoFit/>
          </a:bodyPr>
          <a:lstStyle/>
          <a:p>
            <a:r>
              <a:rPr lang="en-US" altLang="zh-SG" sz="1800" dirty="0">
                <a:solidFill>
                  <a:srgbClr val="000000"/>
                </a:solidFill>
                <a:effectLst/>
                <a:latin typeface="Times New Roman" panose="02020603050405020304" pitchFamily="18" charset="0"/>
                <a:ea typeface="PingFang SC" panose="020B0400000000000000" pitchFamily="34" charset="-122"/>
              </a:rPr>
              <a:t>(a)Manual counting is performed through monitoring records on traffic lights.</a:t>
            </a:r>
            <a:r>
              <a:rPr lang="zh-CN" altLang="zh-SG" dirty="0">
                <a:effectLst/>
              </a:rPr>
              <a:t> </a:t>
            </a:r>
            <a:endParaRPr kumimoji="1" lang="zh-SG" altLang="en-US" dirty="0"/>
          </a:p>
        </p:txBody>
      </p:sp>
      <p:sp>
        <p:nvSpPr>
          <p:cNvPr id="6" name="文本框 5">
            <a:extLst>
              <a:ext uri="{FF2B5EF4-FFF2-40B4-BE49-F238E27FC236}">
                <a16:creationId xmlns:a16="http://schemas.microsoft.com/office/drawing/2014/main" id="{1B684B43-FF28-F7CE-7836-64C15547CBCB}"/>
              </a:ext>
            </a:extLst>
          </p:cNvPr>
          <p:cNvSpPr txBox="1"/>
          <p:nvPr/>
        </p:nvSpPr>
        <p:spPr>
          <a:xfrm>
            <a:off x="1748971" y="2467428"/>
            <a:ext cx="7915950" cy="369332"/>
          </a:xfrm>
          <a:prstGeom prst="rect">
            <a:avLst/>
          </a:prstGeom>
          <a:noFill/>
        </p:spPr>
        <p:txBody>
          <a:bodyPr wrap="none" rtlCol="0">
            <a:spAutoFit/>
          </a:bodyPr>
          <a:lstStyle/>
          <a:p>
            <a:r>
              <a:rPr lang="en-US" altLang="zh-SG" sz="1800" dirty="0">
                <a:solidFill>
                  <a:srgbClr val="000000"/>
                </a:solidFill>
                <a:effectLst/>
                <a:latin typeface="Times New Roman" panose="02020603050405020304" pitchFamily="18" charset="0"/>
                <a:ea typeface="PingFang SC" panose="020B0400000000000000" pitchFamily="34" charset="-122"/>
              </a:rPr>
              <a:t>(b)Automatic counting is performed through cameras installed at key intersections.</a:t>
            </a:r>
            <a:r>
              <a:rPr lang="zh-CN" altLang="zh-SG" dirty="0">
                <a:effectLst/>
              </a:rPr>
              <a:t> </a:t>
            </a:r>
            <a:endParaRPr kumimoji="1" lang="zh-SG" altLang="en-US" dirty="0"/>
          </a:p>
        </p:txBody>
      </p:sp>
      <p:sp>
        <p:nvSpPr>
          <p:cNvPr id="7" name="文本框 6">
            <a:extLst>
              <a:ext uri="{FF2B5EF4-FFF2-40B4-BE49-F238E27FC236}">
                <a16:creationId xmlns:a16="http://schemas.microsoft.com/office/drawing/2014/main" id="{5E915B1F-D277-CE7A-6AD3-A3D2FB1E3AE0}"/>
              </a:ext>
            </a:extLst>
          </p:cNvPr>
          <p:cNvSpPr txBox="1"/>
          <p:nvPr/>
        </p:nvSpPr>
        <p:spPr>
          <a:xfrm>
            <a:off x="1748971" y="3004456"/>
            <a:ext cx="6746399" cy="369332"/>
          </a:xfrm>
          <a:prstGeom prst="rect">
            <a:avLst/>
          </a:prstGeom>
          <a:noFill/>
        </p:spPr>
        <p:txBody>
          <a:bodyPr wrap="none" rtlCol="0">
            <a:spAutoFit/>
          </a:bodyPr>
          <a:lstStyle/>
          <a:p>
            <a:r>
              <a:rPr lang="en-US" altLang="zh-SG" sz="1800" dirty="0">
                <a:solidFill>
                  <a:srgbClr val="000000"/>
                </a:solidFill>
                <a:effectLst/>
                <a:latin typeface="Times New Roman" panose="02020603050405020304" pitchFamily="18" charset="0"/>
                <a:ea typeface="PingFang SC" panose="020B0400000000000000" pitchFamily="34" charset="-122"/>
                <a:cs typeface="Times New Roman" panose="02020603050405020304" pitchFamily="18" charset="0"/>
              </a:rPr>
              <a:t>(c)Counting traffic at intersections through drones or counting vehicles</a:t>
            </a:r>
            <a:endParaRPr lang="zh-CN" altLang="zh-SG" sz="1800" dirty="0">
              <a:effectLst/>
              <a:latin typeface="Garamond" panose="02020404030301010803" pitchFamily="18" charset="0"/>
              <a:ea typeface="宋体" panose="02010600030101010101" pitchFamily="2" charset="-122"/>
              <a:cs typeface="Times New Roman" panose="02020603050405020304" pitchFamily="18" charset="0"/>
            </a:endParaRPr>
          </a:p>
        </p:txBody>
      </p:sp>
      <p:sp>
        <p:nvSpPr>
          <p:cNvPr id="8" name="文本框 7">
            <a:extLst>
              <a:ext uri="{FF2B5EF4-FFF2-40B4-BE49-F238E27FC236}">
                <a16:creationId xmlns:a16="http://schemas.microsoft.com/office/drawing/2014/main" id="{252F069A-0632-E92F-7E2C-D7C77DD2EF36}"/>
              </a:ext>
            </a:extLst>
          </p:cNvPr>
          <p:cNvSpPr txBox="1"/>
          <p:nvPr/>
        </p:nvSpPr>
        <p:spPr>
          <a:xfrm>
            <a:off x="1748971" y="3541484"/>
            <a:ext cx="8818248" cy="369332"/>
          </a:xfrm>
          <a:prstGeom prst="rect">
            <a:avLst/>
          </a:prstGeom>
          <a:noFill/>
        </p:spPr>
        <p:txBody>
          <a:bodyPr wrap="none" rtlCol="0">
            <a:spAutoFit/>
          </a:bodyPr>
          <a:lstStyle/>
          <a:p>
            <a:r>
              <a:rPr lang="en-US" altLang="zh-SG" sz="1800" dirty="0">
                <a:solidFill>
                  <a:srgbClr val="000000"/>
                </a:solidFill>
                <a:effectLst/>
                <a:latin typeface="Times New Roman" panose="02020603050405020304" pitchFamily="18" charset="0"/>
                <a:ea typeface="PingFang SC" panose="020B0400000000000000" pitchFamily="34" charset="-122"/>
                <a:cs typeface="Times New Roman" panose="02020603050405020304" pitchFamily="18" charset="0"/>
              </a:rPr>
              <a:t>(d)Collecting data through third-party data platforms (such as Google Maps, Waze platforms)</a:t>
            </a:r>
            <a:endParaRPr lang="zh-CN" altLang="zh-SG" sz="1800" dirty="0">
              <a:effectLst/>
              <a:latin typeface="Garamond" panose="02020404030301010803" pitchFamily="18" charset="0"/>
              <a:ea typeface="宋体" panose="02010600030101010101" pitchFamily="2" charset="-122"/>
              <a:cs typeface="Times New Roman" panose="02020603050405020304" pitchFamily="18" charset="0"/>
            </a:endParaRPr>
          </a:p>
        </p:txBody>
      </p:sp>
      <p:sp>
        <p:nvSpPr>
          <p:cNvPr id="9" name="文本框 8">
            <a:extLst>
              <a:ext uri="{FF2B5EF4-FFF2-40B4-BE49-F238E27FC236}">
                <a16:creationId xmlns:a16="http://schemas.microsoft.com/office/drawing/2014/main" id="{8BB83929-B9B8-F5EE-55C9-63322C6728A6}"/>
              </a:ext>
            </a:extLst>
          </p:cNvPr>
          <p:cNvSpPr txBox="1"/>
          <p:nvPr/>
        </p:nvSpPr>
        <p:spPr>
          <a:xfrm>
            <a:off x="1748971" y="4005943"/>
            <a:ext cx="8560998" cy="369332"/>
          </a:xfrm>
          <a:prstGeom prst="rect">
            <a:avLst/>
          </a:prstGeom>
          <a:noFill/>
        </p:spPr>
        <p:txBody>
          <a:bodyPr wrap="none" rtlCol="0">
            <a:spAutoFit/>
          </a:bodyPr>
          <a:lstStyle/>
          <a:p>
            <a:r>
              <a:rPr lang="en-US" altLang="zh-SG" sz="1800" dirty="0">
                <a:solidFill>
                  <a:srgbClr val="000000"/>
                </a:solidFill>
                <a:effectLst/>
                <a:latin typeface="Times New Roman" panose="02020603050405020304" pitchFamily="18" charset="0"/>
                <a:ea typeface="PingFang SC" panose="020B0400000000000000" pitchFamily="34" charset="-122"/>
                <a:cs typeface="Times New Roman" panose="02020603050405020304" pitchFamily="18" charset="0"/>
              </a:rPr>
              <a:t>(e)Directly collecting data from government agencies and traffic management departments</a:t>
            </a:r>
            <a:endParaRPr lang="zh-CN" altLang="zh-SG" sz="1800" dirty="0">
              <a:effectLst/>
              <a:latin typeface="Garamond" panose="02020404030301010803"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839020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FCDE62-26BF-C6FC-163E-62240289309C}"/>
            </a:ext>
          </a:extLst>
        </p:cNvPr>
        <p:cNvGrpSpPr/>
        <p:nvPr/>
      </p:nvGrpSpPr>
      <p:grpSpPr>
        <a:xfrm>
          <a:off x="0" y="0"/>
          <a:ext cx="0" cy="0"/>
          <a:chOff x="0" y="0"/>
          <a:chExt cx="0" cy="0"/>
        </a:xfrm>
      </p:grpSpPr>
      <p:sp>
        <p:nvSpPr>
          <p:cNvPr id="15388" name="TextBox 71">
            <a:extLst>
              <a:ext uri="{FF2B5EF4-FFF2-40B4-BE49-F238E27FC236}">
                <a16:creationId xmlns:a16="http://schemas.microsoft.com/office/drawing/2014/main" id="{E2B65C9A-3280-EF13-E799-8DDB8AC71E3A}"/>
              </a:ext>
            </a:extLst>
          </p:cNvPr>
          <p:cNvSpPr txBox="1">
            <a:spLocks noChangeArrowheads="1"/>
          </p:cNvSpPr>
          <p:nvPr/>
        </p:nvSpPr>
        <p:spPr bwMode="auto">
          <a:xfrm>
            <a:off x="640080" y="2074363"/>
            <a:ext cx="2752354" cy="2709275"/>
          </a:xfrm>
          <a:prstGeom prst="ellipse">
            <a:avLst/>
          </a:prstGeom>
          <a:solidFill>
            <a:schemeClr val="bg1"/>
          </a:solidFill>
          <a:ln w="174625" cmpd="thinThick">
            <a:solidFill>
              <a:srgbClr val="262626"/>
            </a:solidFill>
          </a:ln>
        </p:spPr>
        <p:txBody>
          <a:bodyPr vert="horz" lIns="91440" tIns="45720" rIns="91440" bIns="45720" rtlCol="0" anchor="ctr">
            <a:normAutofit fontScale="92500" lnSpcReduction="10000"/>
          </a:bodyPr>
          <a:lstStyle>
            <a:defPPr>
              <a:defRPr lang="zh-CN"/>
            </a:defPPr>
            <a:lvl1pPr algn="ctr">
              <a:defRPr sz="4000" b="1">
                <a:solidFill>
                  <a:srgbClr val="990033"/>
                </a:solidFill>
                <a:effectLst>
                  <a:outerShdw blurRad="38100" dist="38100" dir="2700000" algn="tl">
                    <a:srgbClr val="000000">
                      <a:alpha val="43137"/>
                    </a:srgbClr>
                  </a:outerShdw>
                </a:effectLst>
                <a:latin typeface="Calibri" panose="020F0502020204030204" pitchFamily="34" charset="0"/>
              </a:defRPr>
            </a:lvl1pPr>
            <a:lvl2pPr marL="742950" indent="-285750">
              <a:defRPr>
                <a:latin typeface="Calibri" panose="020F0502020204030204" pitchFamily="34" charset="0"/>
              </a:defRPr>
            </a:lvl2pPr>
            <a:lvl3pPr marL="1143000" indent="-228600">
              <a:defRPr>
                <a:latin typeface="Calibri" panose="020F0502020204030204" pitchFamily="34" charset="0"/>
              </a:defRPr>
            </a:lvl3pPr>
            <a:lvl4pPr marL="1600200" indent="-228600">
              <a:defRPr>
                <a:latin typeface="Calibri" panose="020F0502020204030204" pitchFamily="34" charset="0"/>
              </a:defRPr>
            </a:lvl4pPr>
            <a:lvl5pPr marL="2057400" indent="-228600">
              <a:defRPr>
                <a:latin typeface="Calibri" panose="020F0502020204030204" pitchFamily="34" charset="0"/>
              </a:defRPr>
            </a:lvl5pPr>
            <a:lvl6pPr marL="2514600" indent="-228600" eaLnBrk="0" fontAlgn="base" hangingPunct="0">
              <a:spcBef>
                <a:spcPct val="0"/>
              </a:spcBef>
              <a:spcAft>
                <a:spcPct val="0"/>
              </a:spcAft>
              <a:defRPr>
                <a:latin typeface="Calibri" panose="020F0502020204030204" pitchFamily="34" charset="0"/>
              </a:defRPr>
            </a:lvl6pPr>
            <a:lvl7pPr marL="2971800" indent="-228600" eaLnBrk="0" fontAlgn="base" hangingPunct="0">
              <a:spcBef>
                <a:spcPct val="0"/>
              </a:spcBef>
              <a:spcAft>
                <a:spcPct val="0"/>
              </a:spcAft>
              <a:defRPr>
                <a:latin typeface="Calibri" panose="020F0502020204030204" pitchFamily="34" charset="0"/>
              </a:defRPr>
            </a:lvl7pPr>
            <a:lvl8pPr marL="3429000" indent="-228600" eaLnBrk="0" fontAlgn="base" hangingPunct="0">
              <a:spcBef>
                <a:spcPct val="0"/>
              </a:spcBef>
              <a:spcAft>
                <a:spcPct val="0"/>
              </a:spcAft>
              <a:defRPr>
                <a:latin typeface="Calibri" panose="020F0502020204030204" pitchFamily="34" charset="0"/>
              </a:defRPr>
            </a:lvl8pPr>
            <a:lvl9pPr marL="3886200" indent="-228600" eaLnBrk="0" fontAlgn="base" hangingPunct="0">
              <a:spcBef>
                <a:spcPct val="0"/>
              </a:spcBef>
              <a:spcAft>
                <a:spcPct val="0"/>
              </a:spcAft>
              <a:defRPr>
                <a:latin typeface="Calibri" panose="020F0502020204030204" pitchFamily="34" charset="0"/>
              </a:defRPr>
            </a:lvl9pPr>
          </a:lstStyle>
          <a:p>
            <a:pPr>
              <a:lnSpc>
                <a:spcPct val="90000"/>
              </a:lnSpc>
              <a:spcBef>
                <a:spcPct val="0"/>
              </a:spcBef>
              <a:spcAft>
                <a:spcPts val="600"/>
              </a:spcAft>
            </a:pPr>
            <a:r>
              <a:rPr lang="en-US" altLang="zh-SG" dirty="0"/>
              <a:t>Data preprocessing methods</a:t>
            </a:r>
            <a:r>
              <a:rPr lang="zh-CN" altLang="zh-SG" dirty="0"/>
              <a:t> </a:t>
            </a:r>
            <a:endParaRPr lang="en-US" altLang="ko-KR" dirty="0"/>
          </a:p>
        </p:txBody>
      </p:sp>
      <p:pic>
        <p:nvPicPr>
          <p:cNvPr id="2" name="图片 1">
            <a:extLst>
              <a:ext uri="{FF2B5EF4-FFF2-40B4-BE49-F238E27FC236}">
                <a16:creationId xmlns:a16="http://schemas.microsoft.com/office/drawing/2014/main" id="{E9158036-025B-5FFE-DE53-4861BEF2772C}"/>
              </a:ext>
            </a:extLst>
          </p:cNvPr>
          <p:cNvPicPr>
            <a:picLocks noChangeAspect="1"/>
          </p:cNvPicPr>
          <p:nvPr/>
        </p:nvPicPr>
        <p:blipFill>
          <a:blip r:embed="rId2"/>
          <a:stretch>
            <a:fillRect/>
          </a:stretch>
        </p:blipFill>
        <p:spPr>
          <a:xfrm>
            <a:off x="5268707" y="127693"/>
            <a:ext cx="4223603" cy="3188821"/>
          </a:xfrm>
          <a:prstGeom prst="rect">
            <a:avLst/>
          </a:prstGeom>
        </p:spPr>
      </p:pic>
      <p:sp>
        <p:nvSpPr>
          <p:cNvPr id="4" name="文本框 3">
            <a:extLst>
              <a:ext uri="{FF2B5EF4-FFF2-40B4-BE49-F238E27FC236}">
                <a16:creationId xmlns:a16="http://schemas.microsoft.com/office/drawing/2014/main" id="{C61321F9-328B-F908-384E-A2CB37382B3F}"/>
              </a:ext>
            </a:extLst>
          </p:cNvPr>
          <p:cNvSpPr txBox="1"/>
          <p:nvPr/>
        </p:nvSpPr>
        <p:spPr>
          <a:xfrm>
            <a:off x="4085771" y="4049486"/>
            <a:ext cx="3147015" cy="646331"/>
          </a:xfrm>
          <a:prstGeom prst="rect">
            <a:avLst/>
          </a:prstGeom>
          <a:noFill/>
        </p:spPr>
        <p:txBody>
          <a:bodyPr wrap="none" rtlCol="0">
            <a:spAutoFit/>
          </a:bodyPr>
          <a:lstStyle/>
          <a:p>
            <a:r>
              <a:rPr lang="en-US" altLang="zh-SG" sz="1800" dirty="0">
                <a:solidFill>
                  <a:srgbClr val="000000"/>
                </a:solidFill>
                <a:effectLst/>
                <a:latin typeface="Times New Roman" panose="02020603050405020304" pitchFamily="18" charset="0"/>
                <a:ea typeface="PingFang SC" panose="020B0400000000000000" pitchFamily="34" charset="-122"/>
                <a:cs typeface="Times New Roman" panose="02020603050405020304" pitchFamily="18" charset="0"/>
              </a:rPr>
              <a:t>Handling missing values ​​in data</a:t>
            </a:r>
            <a:endParaRPr lang="zh-CN" altLang="zh-SG" sz="1800" dirty="0">
              <a:effectLst/>
              <a:latin typeface="Garamond" panose="02020404030301010803" pitchFamily="18" charset="0"/>
              <a:ea typeface="宋体" panose="02010600030101010101" pitchFamily="2" charset="-122"/>
              <a:cs typeface="Times New Roman" panose="02020603050405020304" pitchFamily="18" charset="0"/>
            </a:endParaRPr>
          </a:p>
          <a:p>
            <a:endParaRPr kumimoji="1" lang="zh-SG" altLang="en-US" dirty="0"/>
          </a:p>
        </p:txBody>
      </p:sp>
      <p:sp>
        <p:nvSpPr>
          <p:cNvPr id="5" name="文本框 4">
            <a:extLst>
              <a:ext uri="{FF2B5EF4-FFF2-40B4-BE49-F238E27FC236}">
                <a16:creationId xmlns:a16="http://schemas.microsoft.com/office/drawing/2014/main" id="{EF1D5AE8-9CEE-0119-EB14-FCFA7C0ABE00}"/>
              </a:ext>
            </a:extLst>
          </p:cNvPr>
          <p:cNvSpPr txBox="1"/>
          <p:nvPr/>
        </p:nvSpPr>
        <p:spPr>
          <a:xfrm>
            <a:off x="4085771" y="4695817"/>
            <a:ext cx="2505814" cy="646331"/>
          </a:xfrm>
          <a:prstGeom prst="rect">
            <a:avLst/>
          </a:prstGeom>
          <a:noFill/>
        </p:spPr>
        <p:txBody>
          <a:bodyPr wrap="none" rtlCol="0">
            <a:spAutoFit/>
          </a:bodyPr>
          <a:lstStyle/>
          <a:p>
            <a:r>
              <a:rPr lang="en-US" altLang="zh-SG" sz="1800" dirty="0">
                <a:solidFill>
                  <a:srgbClr val="000000"/>
                </a:solidFill>
                <a:effectLst/>
                <a:latin typeface="Times New Roman" panose="02020603050405020304" pitchFamily="18" charset="0"/>
                <a:ea typeface="PingFang SC" panose="020B0400000000000000" pitchFamily="34" charset="-122"/>
                <a:cs typeface="Times New Roman" panose="02020603050405020304" pitchFamily="18" charset="0"/>
              </a:rPr>
              <a:t>Remove duplicate values</a:t>
            </a:r>
            <a:endParaRPr lang="zh-CN" altLang="zh-SG" sz="1800" dirty="0">
              <a:effectLst/>
              <a:latin typeface="Garamond" panose="02020404030301010803" pitchFamily="18" charset="0"/>
              <a:ea typeface="宋体" panose="02010600030101010101" pitchFamily="2" charset="-122"/>
              <a:cs typeface="Times New Roman" panose="02020603050405020304" pitchFamily="18" charset="0"/>
            </a:endParaRPr>
          </a:p>
          <a:p>
            <a:endParaRPr kumimoji="1" lang="zh-SG" altLang="en-US" dirty="0"/>
          </a:p>
        </p:txBody>
      </p:sp>
      <p:sp>
        <p:nvSpPr>
          <p:cNvPr id="6" name="文本框 5">
            <a:extLst>
              <a:ext uri="{FF2B5EF4-FFF2-40B4-BE49-F238E27FC236}">
                <a16:creationId xmlns:a16="http://schemas.microsoft.com/office/drawing/2014/main" id="{119EE4AD-9278-573F-6E69-F004BF59E8DD}"/>
              </a:ext>
            </a:extLst>
          </p:cNvPr>
          <p:cNvSpPr txBox="1"/>
          <p:nvPr/>
        </p:nvSpPr>
        <p:spPr>
          <a:xfrm>
            <a:off x="4085771" y="5342148"/>
            <a:ext cx="2068195" cy="369332"/>
          </a:xfrm>
          <a:prstGeom prst="rect">
            <a:avLst/>
          </a:prstGeom>
          <a:noFill/>
        </p:spPr>
        <p:txBody>
          <a:bodyPr wrap="none" rtlCol="0">
            <a:spAutoFit/>
          </a:bodyPr>
          <a:lstStyle/>
          <a:p>
            <a:r>
              <a:rPr lang="en-US" altLang="zh-SG" sz="1800" dirty="0">
                <a:solidFill>
                  <a:srgbClr val="000000"/>
                </a:solidFill>
                <a:effectLst/>
                <a:latin typeface="Times New Roman" panose="02020603050405020304" pitchFamily="18" charset="0"/>
                <a:ea typeface="PingFang SC" panose="020B0400000000000000" pitchFamily="34" charset="-122"/>
              </a:rPr>
              <a:t>Unified data format</a:t>
            </a:r>
            <a:r>
              <a:rPr lang="zh-CN" altLang="zh-SG" dirty="0">
                <a:effectLst/>
              </a:rPr>
              <a:t> </a:t>
            </a:r>
            <a:endParaRPr kumimoji="1" lang="zh-SG" altLang="en-US" dirty="0"/>
          </a:p>
        </p:txBody>
      </p:sp>
    </p:spTree>
    <p:extLst>
      <p:ext uri="{BB962C8B-B14F-4D97-AF65-F5344CB8AC3E}">
        <p14:creationId xmlns:p14="http://schemas.microsoft.com/office/powerpoint/2010/main" val="5959069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A024DA-878F-BEAA-FFE8-A4D6BFEE37CC}"/>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134002FE-80FF-E378-8E0C-4DADCBB1BFB6}"/>
              </a:ext>
            </a:extLst>
          </p:cNvPr>
          <p:cNvSpPr txBox="1"/>
          <p:nvPr/>
        </p:nvSpPr>
        <p:spPr>
          <a:xfrm>
            <a:off x="1422400" y="1420635"/>
            <a:ext cx="9101594" cy="984885"/>
          </a:xfrm>
          <a:prstGeom prst="rect">
            <a:avLst/>
          </a:prstGeom>
          <a:noFill/>
        </p:spPr>
        <p:txBody>
          <a:bodyPr wrap="none" rtlCol="0">
            <a:spAutoFit/>
          </a:bodyPr>
          <a:lstStyle/>
          <a:p>
            <a:r>
              <a:rPr lang="en-US" altLang="zh-SG" sz="4000" b="1" dirty="0">
                <a:solidFill>
                  <a:srgbClr val="990033"/>
                </a:solidFill>
                <a:effectLst>
                  <a:outerShdw blurRad="38100" dist="38100" dir="2700000" algn="tl">
                    <a:srgbClr val="000000">
                      <a:alpha val="43137"/>
                    </a:srgbClr>
                  </a:outerShdw>
                </a:effectLst>
                <a:latin typeface="Calibri" panose="020F0502020204030204" pitchFamily="34" charset="0"/>
              </a:rPr>
              <a:t>Model selection and construction method</a:t>
            </a:r>
            <a:endParaRPr lang="zh-CN" altLang="zh-SG" sz="4000" b="1" dirty="0">
              <a:solidFill>
                <a:srgbClr val="990033"/>
              </a:solidFill>
              <a:effectLst>
                <a:outerShdw blurRad="38100" dist="38100" dir="2700000" algn="tl">
                  <a:srgbClr val="000000">
                    <a:alpha val="43137"/>
                  </a:srgbClr>
                </a:outerShdw>
              </a:effectLst>
              <a:latin typeface="Calibri" panose="020F0502020204030204" pitchFamily="34" charset="0"/>
            </a:endParaRPr>
          </a:p>
          <a:p>
            <a:endParaRPr kumimoji="1" lang="zh-SG" altLang="en-US" dirty="0"/>
          </a:p>
        </p:txBody>
      </p:sp>
      <p:sp>
        <p:nvSpPr>
          <p:cNvPr id="3" name="文本框 2">
            <a:extLst>
              <a:ext uri="{FF2B5EF4-FFF2-40B4-BE49-F238E27FC236}">
                <a16:creationId xmlns:a16="http://schemas.microsoft.com/office/drawing/2014/main" id="{7BD09585-5402-E211-9F19-B46F08D8CEC5}"/>
              </a:ext>
            </a:extLst>
          </p:cNvPr>
          <p:cNvSpPr txBox="1"/>
          <p:nvPr/>
        </p:nvSpPr>
        <p:spPr>
          <a:xfrm>
            <a:off x="2155371" y="2728686"/>
            <a:ext cx="2138599" cy="646331"/>
          </a:xfrm>
          <a:prstGeom prst="rect">
            <a:avLst/>
          </a:prstGeom>
          <a:noFill/>
        </p:spPr>
        <p:txBody>
          <a:bodyPr wrap="none" rtlCol="0">
            <a:spAutoFit/>
          </a:bodyPr>
          <a:lstStyle/>
          <a:p>
            <a:r>
              <a:rPr lang="en-US" altLang="zh-SG" sz="1800" dirty="0">
                <a:solidFill>
                  <a:srgbClr val="000000"/>
                </a:solidFill>
                <a:effectLst/>
                <a:latin typeface="Times New Roman" panose="02020603050405020304" pitchFamily="18" charset="0"/>
                <a:ea typeface="PingFang SC" panose="020B0400000000000000" pitchFamily="34" charset="-122"/>
                <a:cs typeface="Times New Roman" panose="02020603050405020304" pitchFamily="18" charset="0"/>
              </a:rPr>
              <a:t>(a)Time series model</a:t>
            </a:r>
            <a:endParaRPr lang="zh-CN" altLang="zh-SG" sz="1800" dirty="0">
              <a:effectLst/>
              <a:latin typeface="Garamond" panose="02020404030301010803" pitchFamily="18" charset="0"/>
              <a:ea typeface="宋体" panose="02010600030101010101" pitchFamily="2" charset="-122"/>
              <a:cs typeface="Times New Roman" panose="02020603050405020304" pitchFamily="18" charset="0"/>
            </a:endParaRPr>
          </a:p>
          <a:p>
            <a:endParaRPr kumimoji="1" lang="zh-SG" altLang="en-US" dirty="0"/>
          </a:p>
        </p:txBody>
      </p:sp>
      <p:sp>
        <p:nvSpPr>
          <p:cNvPr id="4" name="文本框 3">
            <a:extLst>
              <a:ext uri="{FF2B5EF4-FFF2-40B4-BE49-F238E27FC236}">
                <a16:creationId xmlns:a16="http://schemas.microsoft.com/office/drawing/2014/main" id="{421CE4BA-8213-7CD5-8977-1CD27484C8FC}"/>
              </a:ext>
            </a:extLst>
          </p:cNvPr>
          <p:cNvSpPr txBox="1"/>
          <p:nvPr/>
        </p:nvSpPr>
        <p:spPr>
          <a:xfrm>
            <a:off x="2155371" y="3429000"/>
            <a:ext cx="3121367" cy="646331"/>
          </a:xfrm>
          <a:prstGeom prst="rect">
            <a:avLst/>
          </a:prstGeom>
          <a:noFill/>
        </p:spPr>
        <p:txBody>
          <a:bodyPr wrap="none" rtlCol="0">
            <a:spAutoFit/>
          </a:bodyPr>
          <a:lstStyle/>
          <a:p>
            <a:r>
              <a:rPr lang="en-US" altLang="zh-SG" sz="1800" dirty="0">
                <a:solidFill>
                  <a:srgbClr val="000000"/>
                </a:solidFill>
                <a:effectLst/>
                <a:latin typeface="Times New Roman" panose="02020603050405020304" pitchFamily="18" charset="0"/>
                <a:ea typeface="PingFang SC" panose="020B0400000000000000" pitchFamily="34" charset="-122"/>
                <a:cs typeface="Times New Roman" panose="02020603050405020304" pitchFamily="18" charset="0"/>
              </a:rPr>
              <a:t>(b)Specific classification model</a:t>
            </a:r>
            <a:endParaRPr lang="zh-CN" altLang="zh-SG" sz="1800" dirty="0">
              <a:effectLst/>
              <a:latin typeface="Garamond" panose="02020404030301010803" pitchFamily="18" charset="0"/>
              <a:ea typeface="宋体" panose="02010600030101010101" pitchFamily="2" charset="-122"/>
              <a:cs typeface="Times New Roman" panose="02020603050405020304" pitchFamily="18" charset="0"/>
            </a:endParaRPr>
          </a:p>
          <a:p>
            <a:endParaRPr kumimoji="1" lang="zh-SG" altLang="en-US" dirty="0"/>
          </a:p>
        </p:txBody>
      </p:sp>
      <p:sp>
        <p:nvSpPr>
          <p:cNvPr id="5" name="文本框 4">
            <a:extLst>
              <a:ext uri="{FF2B5EF4-FFF2-40B4-BE49-F238E27FC236}">
                <a16:creationId xmlns:a16="http://schemas.microsoft.com/office/drawing/2014/main" id="{57B3B997-D787-1DCE-FC1F-D9357F1D909F}"/>
              </a:ext>
            </a:extLst>
          </p:cNvPr>
          <p:cNvSpPr txBox="1"/>
          <p:nvPr/>
        </p:nvSpPr>
        <p:spPr>
          <a:xfrm>
            <a:off x="2155371" y="4075331"/>
            <a:ext cx="3313728" cy="646331"/>
          </a:xfrm>
          <a:prstGeom prst="rect">
            <a:avLst/>
          </a:prstGeom>
          <a:noFill/>
        </p:spPr>
        <p:txBody>
          <a:bodyPr wrap="none" rtlCol="0">
            <a:spAutoFit/>
          </a:bodyPr>
          <a:lstStyle/>
          <a:p>
            <a:r>
              <a:rPr lang="en-US" altLang="zh-SG" sz="1800" dirty="0">
                <a:solidFill>
                  <a:srgbClr val="000000"/>
                </a:solidFill>
                <a:effectLst/>
                <a:latin typeface="Times New Roman" panose="02020603050405020304" pitchFamily="18" charset="0"/>
                <a:ea typeface="PingFang SC" panose="020B0400000000000000" pitchFamily="34" charset="-122"/>
                <a:cs typeface="Times New Roman" panose="02020603050405020304" pitchFamily="18" charset="0"/>
              </a:rPr>
              <a:t>(c)Clustering classification model</a:t>
            </a:r>
            <a:endParaRPr lang="zh-CN" altLang="zh-SG" sz="1800" dirty="0">
              <a:effectLst/>
              <a:latin typeface="Garamond" panose="02020404030301010803" pitchFamily="18" charset="0"/>
              <a:ea typeface="宋体" panose="02010600030101010101" pitchFamily="2" charset="-122"/>
              <a:cs typeface="Times New Roman" panose="02020603050405020304" pitchFamily="18" charset="0"/>
            </a:endParaRPr>
          </a:p>
          <a:p>
            <a:endParaRPr kumimoji="1" lang="zh-SG" altLang="en-US" dirty="0"/>
          </a:p>
        </p:txBody>
      </p:sp>
    </p:spTree>
    <p:extLst>
      <p:ext uri="{BB962C8B-B14F-4D97-AF65-F5344CB8AC3E}">
        <p14:creationId xmlns:p14="http://schemas.microsoft.com/office/powerpoint/2010/main" val="39036096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0C42A2-71F6-9680-28D5-D02DAA577CE4}"/>
            </a:ext>
          </a:extLst>
        </p:cNvPr>
        <p:cNvGrpSpPr/>
        <p:nvPr/>
      </p:nvGrpSpPr>
      <p:grpSpPr>
        <a:xfrm>
          <a:off x="0" y="0"/>
          <a:ext cx="0" cy="0"/>
          <a:chOff x="0" y="0"/>
          <a:chExt cx="0" cy="0"/>
        </a:xfrm>
      </p:grpSpPr>
      <p:sp>
        <p:nvSpPr>
          <p:cNvPr id="3" name="Freeform: Shape 387">
            <a:extLst>
              <a:ext uri="{FF2B5EF4-FFF2-40B4-BE49-F238E27FC236}">
                <a16:creationId xmlns:a16="http://schemas.microsoft.com/office/drawing/2014/main" id="{55D7AE87-208F-ED7F-FCF7-6652DD61ACCB}"/>
              </a:ext>
            </a:extLst>
          </p:cNvPr>
          <p:cNvSpPr/>
          <p:nvPr/>
        </p:nvSpPr>
        <p:spPr>
          <a:xfrm rot="18063826">
            <a:off x="1893094" y="4206081"/>
            <a:ext cx="1912938" cy="1946275"/>
          </a:xfrm>
          <a:custGeom>
            <a:avLst/>
            <a:gdLst>
              <a:gd name="connsiteX0" fmla="*/ 859940 w 1882134"/>
              <a:gd name="connsiteY0" fmla="*/ 932267 h 1915580"/>
              <a:gd name="connsiteX1" fmla="*/ 747989 w 1882134"/>
              <a:gd name="connsiteY1" fmla="*/ 997319 h 1915580"/>
              <a:gd name="connsiteX2" fmla="*/ 636844 w 1882134"/>
              <a:gd name="connsiteY2" fmla="*/ 1061903 h 1915580"/>
              <a:gd name="connsiteX3" fmla="*/ 638527 w 1882134"/>
              <a:gd name="connsiteY3" fmla="*/ 1070293 h 1915580"/>
              <a:gd name="connsiteX4" fmla="*/ 565410 w 1882134"/>
              <a:gd name="connsiteY4" fmla="*/ 1179755 h 1915580"/>
              <a:gd name="connsiteX5" fmla="*/ 562511 w 1882134"/>
              <a:gd name="connsiteY5" fmla="*/ 1180336 h 1915580"/>
              <a:gd name="connsiteX6" fmla="*/ 562511 w 1882134"/>
              <a:gd name="connsiteY6" fmla="*/ 1439244 h 1915580"/>
              <a:gd name="connsiteX7" fmla="*/ 572773 w 1882134"/>
              <a:gd name="connsiteY7" fmla="*/ 1441246 h 1915580"/>
              <a:gd name="connsiteX8" fmla="*/ 644608 w 1882134"/>
              <a:gd name="connsiteY8" fmla="*/ 1550707 h 1915580"/>
              <a:gd name="connsiteX9" fmla="*/ 640375 w 1882134"/>
              <a:gd name="connsiteY9" fmla="*/ 1571429 h 1915580"/>
              <a:gd name="connsiteX10" fmla="*/ 865510 w 1882134"/>
              <a:gd name="connsiteY10" fmla="*/ 1701672 h 1915580"/>
              <a:gd name="connsiteX11" fmla="*/ 886716 w 1882134"/>
              <a:gd name="connsiteY11" fmla="*/ 1687534 h 1915580"/>
              <a:gd name="connsiteX12" fmla="*/ 933465 w 1882134"/>
              <a:gd name="connsiteY12" fmla="*/ 1678413 h 1915580"/>
              <a:gd name="connsiteX13" fmla="*/ 980215 w 1882134"/>
              <a:gd name="connsiteY13" fmla="*/ 1687962 h 1915580"/>
              <a:gd name="connsiteX14" fmla="*/ 997982 w 1882134"/>
              <a:gd name="connsiteY14" fmla="*/ 1700143 h 1915580"/>
              <a:gd name="connsiteX15" fmla="*/ 1212258 w 1882134"/>
              <a:gd name="connsiteY15" fmla="*/ 1576182 h 1915580"/>
              <a:gd name="connsiteX16" fmla="*/ 1210160 w 1882134"/>
              <a:gd name="connsiteY16" fmla="*/ 1565911 h 1915580"/>
              <a:gd name="connsiteX17" fmla="*/ 1283277 w 1882134"/>
              <a:gd name="connsiteY17" fmla="*/ 1456450 h 1915580"/>
              <a:gd name="connsiteX18" fmla="*/ 1298338 w 1882134"/>
              <a:gd name="connsiteY18" fmla="*/ 1453428 h 1915580"/>
              <a:gd name="connsiteX19" fmla="*/ 1298338 w 1882134"/>
              <a:gd name="connsiteY19" fmla="*/ 1189696 h 1915580"/>
              <a:gd name="connsiteX20" fmla="*/ 1292399 w 1882134"/>
              <a:gd name="connsiteY20" fmla="*/ 1188448 h 1915580"/>
              <a:gd name="connsiteX21" fmla="*/ 1219282 w 1882134"/>
              <a:gd name="connsiteY21" fmla="*/ 1079414 h 1915580"/>
              <a:gd name="connsiteX22" fmla="*/ 1223749 w 1882134"/>
              <a:gd name="connsiteY22" fmla="*/ 1057548 h 1915580"/>
              <a:gd name="connsiteX23" fmla="*/ 997965 w 1882134"/>
              <a:gd name="connsiteY23" fmla="*/ 926929 h 1915580"/>
              <a:gd name="connsiteX24" fmla="*/ 994296 w 1882134"/>
              <a:gd name="connsiteY24" fmla="*/ 929366 h 1915580"/>
              <a:gd name="connsiteX25" fmla="*/ 988000 w 1882134"/>
              <a:gd name="connsiteY25" fmla="*/ 935188 h 1915580"/>
              <a:gd name="connsiteX26" fmla="*/ 978749 w 1882134"/>
              <a:gd name="connsiteY26" fmla="*/ 939691 h 1915580"/>
              <a:gd name="connsiteX27" fmla="*/ 969810 w 1882134"/>
              <a:gd name="connsiteY27" fmla="*/ 945628 h 1915580"/>
              <a:gd name="connsiteX28" fmla="*/ 964268 w 1882134"/>
              <a:gd name="connsiteY28" fmla="*/ 946740 h 1915580"/>
              <a:gd name="connsiteX29" fmla="*/ 958437 w 1882134"/>
              <a:gd name="connsiteY29" fmla="*/ 949579 h 1915580"/>
              <a:gd name="connsiteX30" fmla="*/ 924343 w 1882134"/>
              <a:gd name="connsiteY30" fmla="*/ 954750 h 1915580"/>
              <a:gd name="connsiteX31" fmla="*/ 924343 w 1882134"/>
              <a:gd name="connsiteY31" fmla="*/ 954750 h 1915580"/>
              <a:gd name="connsiteX32" fmla="*/ 923835 w 1882134"/>
              <a:gd name="connsiteY32" fmla="*/ 954643 h 1915580"/>
              <a:gd name="connsiteX33" fmla="*/ 881110 w 1882134"/>
              <a:gd name="connsiteY33" fmla="*/ 945723 h 1915580"/>
              <a:gd name="connsiteX34" fmla="*/ 880997 w 1882134"/>
              <a:gd name="connsiteY34" fmla="*/ 945646 h 1915580"/>
              <a:gd name="connsiteX35" fmla="*/ 878876 w 1882134"/>
              <a:gd name="connsiteY35" fmla="*/ 945200 h 1915580"/>
              <a:gd name="connsiteX36" fmla="*/ 1285908 w 1882134"/>
              <a:gd name="connsiteY36" fmla="*/ 209454 h 1915580"/>
              <a:gd name="connsiteX37" fmla="*/ 1039711 w 1882134"/>
              <a:gd name="connsiteY37" fmla="*/ 351883 h 1915580"/>
              <a:gd name="connsiteX38" fmla="*/ 1042927 w 1882134"/>
              <a:gd name="connsiteY38" fmla="*/ 367913 h 1915580"/>
              <a:gd name="connsiteX39" fmla="*/ 1007580 w 1882134"/>
              <a:gd name="connsiteY39" fmla="*/ 452291 h 1915580"/>
              <a:gd name="connsiteX40" fmla="*/ 972994 w 1882134"/>
              <a:gd name="connsiteY40" fmla="*/ 475261 h 1915580"/>
              <a:gd name="connsiteX41" fmla="*/ 972994 w 1882134"/>
              <a:gd name="connsiteY41" fmla="*/ 608121 h 1915580"/>
              <a:gd name="connsiteX42" fmla="*/ 972994 w 1882134"/>
              <a:gd name="connsiteY42" fmla="*/ 728436 h 1915580"/>
              <a:gd name="connsiteX43" fmla="*/ 1008720 w 1882134"/>
              <a:gd name="connsiteY43" fmla="*/ 752929 h 1915580"/>
              <a:gd name="connsiteX44" fmla="*/ 1042927 w 1882134"/>
              <a:gd name="connsiteY44" fmla="*/ 836166 h 1915580"/>
              <a:gd name="connsiteX45" fmla="*/ 1038547 w 1882134"/>
              <a:gd name="connsiteY45" fmla="*/ 857606 h 1915580"/>
              <a:gd name="connsiteX46" fmla="*/ 1264627 w 1882134"/>
              <a:gd name="connsiteY46" fmla="*/ 988396 h 1915580"/>
              <a:gd name="connsiteX47" fmla="*/ 1292399 w 1882134"/>
              <a:gd name="connsiteY47" fmla="*/ 969952 h 1915580"/>
              <a:gd name="connsiteX48" fmla="*/ 1337865 w 1882134"/>
              <a:gd name="connsiteY48" fmla="*/ 960830 h 1915580"/>
              <a:gd name="connsiteX49" fmla="*/ 1384615 w 1882134"/>
              <a:gd name="connsiteY49" fmla="*/ 970380 h 1915580"/>
              <a:gd name="connsiteX50" fmla="*/ 1410990 w 1882134"/>
              <a:gd name="connsiteY50" fmla="*/ 988463 h 1915580"/>
              <a:gd name="connsiteX51" fmla="*/ 1650068 w 1882134"/>
              <a:gd name="connsiteY51" fmla="*/ 850153 h 1915580"/>
              <a:gd name="connsiteX52" fmla="*/ 1644966 w 1882134"/>
              <a:gd name="connsiteY52" fmla="*/ 824004 h 1915580"/>
              <a:gd name="connsiteX53" fmla="*/ 1680313 w 1882134"/>
              <a:gd name="connsiteY53" fmla="*/ 739627 h 1915580"/>
              <a:gd name="connsiteX54" fmla="*/ 1705780 w 1882134"/>
              <a:gd name="connsiteY54" fmla="*/ 722714 h 1915580"/>
              <a:gd name="connsiteX55" fmla="*/ 1705779 w 1882134"/>
              <a:gd name="connsiteY55" fmla="*/ 484271 h 1915580"/>
              <a:gd name="connsiteX56" fmla="*/ 1701598 w 1882134"/>
              <a:gd name="connsiteY56" fmla="*/ 483455 h 1915580"/>
              <a:gd name="connsiteX57" fmla="*/ 1629764 w 1882134"/>
              <a:gd name="connsiteY57" fmla="*/ 373993 h 1915580"/>
              <a:gd name="connsiteX58" fmla="*/ 1634464 w 1882134"/>
              <a:gd name="connsiteY58" fmla="*/ 350982 h 1915580"/>
              <a:gd name="connsiteX59" fmla="*/ 1412691 w 1882134"/>
              <a:gd name="connsiteY59" fmla="*/ 222683 h 1915580"/>
              <a:gd name="connsiteX60" fmla="*/ 1404617 w 1882134"/>
              <a:gd name="connsiteY60" fmla="*/ 228046 h 1915580"/>
              <a:gd name="connsiteX61" fmla="*/ 1359150 w 1882134"/>
              <a:gd name="connsiteY61" fmla="*/ 237167 h 1915580"/>
              <a:gd name="connsiteX62" fmla="*/ 1312401 w 1882134"/>
              <a:gd name="connsiteY62" fmla="*/ 227618 h 1915580"/>
              <a:gd name="connsiteX63" fmla="*/ 441920 w 1882134"/>
              <a:gd name="connsiteY63" fmla="*/ 226293 h 1915580"/>
              <a:gd name="connsiteX64" fmla="*/ 231909 w 1882134"/>
              <a:gd name="connsiteY64" fmla="*/ 347787 h 1915580"/>
              <a:gd name="connsiteX65" fmla="*/ 237167 w 1882134"/>
              <a:gd name="connsiteY65" fmla="*/ 373994 h 1915580"/>
              <a:gd name="connsiteX66" fmla="*/ 164050 w 1882134"/>
              <a:gd name="connsiteY66" fmla="*/ 483456 h 1915580"/>
              <a:gd name="connsiteX67" fmla="*/ 155071 w 1882134"/>
              <a:gd name="connsiteY67" fmla="*/ 485258 h 1915580"/>
              <a:gd name="connsiteX68" fmla="*/ 155071 w 1882134"/>
              <a:gd name="connsiteY68" fmla="*/ 740239 h 1915580"/>
              <a:gd name="connsiteX69" fmla="*/ 165333 w 1882134"/>
              <a:gd name="connsiteY69" fmla="*/ 742335 h 1915580"/>
              <a:gd name="connsiteX70" fmla="*/ 237167 w 1882134"/>
              <a:gd name="connsiteY70" fmla="*/ 851369 h 1915580"/>
              <a:gd name="connsiteX71" fmla="*/ 234601 w 1882134"/>
              <a:gd name="connsiteY71" fmla="*/ 863932 h 1915580"/>
              <a:gd name="connsiteX72" fmla="*/ 440781 w 1882134"/>
              <a:gd name="connsiteY72" fmla="*/ 983210 h 1915580"/>
              <a:gd name="connsiteX73" fmla="*/ 474477 w 1882134"/>
              <a:gd name="connsiteY73" fmla="*/ 960831 h 1915580"/>
              <a:gd name="connsiteX74" fmla="*/ 519943 w 1882134"/>
              <a:gd name="connsiteY74" fmla="*/ 951709 h 1915580"/>
              <a:gd name="connsiteX75" fmla="*/ 566693 w 1882134"/>
              <a:gd name="connsiteY75" fmla="*/ 961258 h 1915580"/>
              <a:gd name="connsiteX76" fmla="*/ 601190 w 1882134"/>
              <a:gd name="connsiteY76" fmla="*/ 984910 h 1915580"/>
              <a:gd name="connsiteX77" fmla="*/ 705420 w 1882134"/>
              <a:gd name="connsiteY77" fmla="*/ 924344 h 1915580"/>
              <a:gd name="connsiteX78" fmla="*/ 785942 w 1882134"/>
              <a:gd name="connsiteY78" fmla="*/ 878642 h 1915580"/>
              <a:gd name="connsiteX79" fmla="*/ 811567 w 1882134"/>
              <a:gd name="connsiteY79" fmla="*/ 863817 h 1915580"/>
              <a:gd name="connsiteX80" fmla="*/ 805759 w 1882134"/>
              <a:gd name="connsiteY80" fmla="*/ 836166 h 1915580"/>
              <a:gd name="connsiteX81" fmla="*/ 878876 w 1882134"/>
              <a:gd name="connsiteY81" fmla="*/ 726704 h 1915580"/>
              <a:gd name="connsiteX82" fmla="*/ 887857 w 1882134"/>
              <a:gd name="connsiteY82" fmla="*/ 724902 h 1915580"/>
              <a:gd name="connsiteX83" fmla="*/ 887857 w 1882134"/>
              <a:gd name="connsiteY83" fmla="*/ 602041 h 1915580"/>
              <a:gd name="connsiteX84" fmla="*/ 887857 w 1882134"/>
              <a:gd name="connsiteY84" fmla="*/ 479177 h 1915580"/>
              <a:gd name="connsiteX85" fmla="*/ 878877 w 1882134"/>
              <a:gd name="connsiteY85" fmla="*/ 477375 h 1915580"/>
              <a:gd name="connsiteX86" fmla="*/ 805760 w 1882134"/>
              <a:gd name="connsiteY86" fmla="*/ 367913 h 1915580"/>
              <a:gd name="connsiteX87" fmla="*/ 810313 w 1882134"/>
              <a:gd name="connsiteY87" fmla="*/ 345620 h 1915580"/>
              <a:gd name="connsiteX88" fmla="*/ 607514 w 1882134"/>
              <a:gd name="connsiteY88" fmla="*/ 228297 h 1915580"/>
              <a:gd name="connsiteX89" fmla="*/ 572440 w 1882134"/>
              <a:gd name="connsiteY89" fmla="*/ 252065 h 1915580"/>
              <a:gd name="connsiteX90" fmla="*/ 526305 w 1882134"/>
              <a:gd name="connsiteY90" fmla="*/ 261493 h 1915580"/>
              <a:gd name="connsiteX91" fmla="*/ 442371 w 1882134"/>
              <a:gd name="connsiteY91" fmla="*/ 226958 h 1915580"/>
              <a:gd name="connsiteX92" fmla="*/ 525745 w 1882134"/>
              <a:gd name="connsiteY92" fmla="*/ 24326 h 1915580"/>
              <a:gd name="connsiteX93" fmla="*/ 644609 w 1882134"/>
              <a:gd name="connsiteY93" fmla="*/ 142629 h 1915580"/>
              <a:gd name="connsiteX94" fmla="*/ 641709 w 1882134"/>
              <a:gd name="connsiteY94" fmla="*/ 157167 h 1915580"/>
              <a:gd name="connsiteX95" fmla="*/ 747989 w 1882134"/>
              <a:gd name="connsiteY95" fmla="*/ 218924 h 1915580"/>
              <a:gd name="connsiteX96" fmla="*/ 849541 w 1882134"/>
              <a:gd name="connsiteY96" fmla="*/ 277934 h 1915580"/>
              <a:gd name="connsiteX97" fmla="*/ 878877 w 1882134"/>
              <a:gd name="connsiteY97" fmla="*/ 258452 h 1915580"/>
              <a:gd name="connsiteX98" fmla="*/ 924343 w 1882134"/>
              <a:gd name="connsiteY98" fmla="*/ 249330 h 1915580"/>
              <a:gd name="connsiteX99" fmla="*/ 971093 w 1882134"/>
              <a:gd name="connsiteY99" fmla="*/ 258879 h 1915580"/>
              <a:gd name="connsiteX100" fmla="*/ 999784 w 1882134"/>
              <a:gd name="connsiteY100" fmla="*/ 278550 h 1915580"/>
              <a:gd name="connsiteX101" fmla="*/ 1112862 w 1882134"/>
              <a:gd name="connsiteY101" fmla="*/ 212843 h 1915580"/>
              <a:gd name="connsiteX102" fmla="*/ 1244810 w 1882134"/>
              <a:gd name="connsiteY102" fmla="*/ 139736 h 1915580"/>
              <a:gd name="connsiteX103" fmla="*/ 1240567 w 1882134"/>
              <a:gd name="connsiteY103" fmla="*/ 118583 h 1915580"/>
              <a:gd name="connsiteX104" fmla="*/ 1359150 w 1882134"/>
              <a:gd name="connsiteY104" fmla="*/ 0 h 1915580"/>
              <a:gd name="connsiteX105" fmla="*/ 1477734 w 1882134"/>
              <a:gd name="connsiteY105" fmla="*/ 118583 h 1915580"/>
              <a:gd name="connsiteX106" fmla="*/ 1468446 w 1882134"/>
              <a:gd name="connsiteY106" fmla="*/ 164056 h 1915580"/>
              <a:gd name="connsiteX107" fmla="*/ 1562871 w 1882134"/>
              <a:gd name="connsiteY107" fmla="*/ 218924 h 1915580"/>
              <a:gd name="connsiteX108" fmla="*/ 1674171 w 1882134"/>
              <a:gd name="connsiteY108" fmla="*/ 283599 h 1915580"/>
              <a:gd name="connsiteX109" fmla="*/ 1702880 w 1882134"/>
              <a:gd name="connsiteY109" fmla="*/ 264532 h 1915580"/>
              <a:gd name="connsiteX110" fmla="*/ 1748347 w 1882134"/>
              <a:gd name="connsiteY110" fmla="*/ 255410 h 1915580"/>
              <a:gd name="connsiteX111" fmla="*/ 1866931 w 1882134"/>
              <a:gd name="connsiteY111" fmla="*/ 373993 h 1915580"/>
              <a:gd name="connsiteX112" fmla="*/ 1793814 w 1882134"/>
              <a:gd name="connsiteY112" fmla="*/ 483456 h 1915580"/>
              <a:gd name="connsiteX113" fmla="*/ 1787876 w 1882134"/>
              <a:gd name="connsiteY113" fmla="*/ 484647 h 1915580"/>
              <a:gd name="connsiteX114" fmla="*/ 1787876 w 1882134"/>
              <a:gd name="connsiteY114" fmla="*/ 608121 h 1915580"/>
              <a:gd name="connsiteX115" fmla="*/ 1787876 w 1882134"/>
              <a:gd name="connsiteY115" fmla="*/ 710390 h 1915580"/>
              <a:gd name="connsiteX116" fmla="*/ 1810299 w 1882134"/>
              <a:gd name="connsiteY116" fmla="*/ 714970 h 1915580"/>
              <a:gd name="connsiteX117" fmla="*/ 1882134 w 1882134"/>
              <a:gd name="connsiteY117" fmla="*/ 824004 h 1915580"/>
              <a:gd name="connsiteX118" fmla="*/ 1763550 w 1882134"/>
              <a:gd name="connsiteY118" fmla="*/ 942588 h 1915580"/>
              <a:gd name="connsiteX119" fmla="*/ 1716800 w 1882134"/>
              <a:gd name="connsiteY119" fmla="*/ 933466 h 1915580"/>
              <a:gd name="connsiteX120" fmla="*/ 1696290 w 1882134"/>
              <a:gd name="connsiteY120" fmla="*/ 919792 h 1915580"/>
              <a:gd name="connsiteX121" fmla="*/ 1562871 w 1882134"/>
              <a:gd name="connsiteY121" fmla="*/ 997319 h 1915580"/>
              <a:gd name="connsiteX122" fmla="*/ 1452273 w 1882134"/>
              <a:gd name="connsiteY122" fmla="*/ 1058596 h 1915580"/>
              <a:gd name="connsiteX123" fmla="*/ 1456449 w 1882134"/>
              <a:gd name="connsiteY123" fmla="*/ 1079414 h 1915580"/>
              <a:gd name="connsiteX124" fmla="*/ 1383332 w 1882134"/>
              <a:gd name="connsiteY124" fmla="*/ 1188876 h 1915580"/>
              <a:gd name="connsiteX125" fmla="*/ 1380434 w 1882134"/>
              <a:gd name="connsiteY125" fmla="*/ 1189457 h 1915580"/>
              <a:gd name="connsiteX126" fmla="*/ 1380434 w 1882134"/>
              <a:gd name="connsiteY126" fmla="*/ 1316581 h 1915580"/>
              <a:gd name="connsiteX127" fmla="*/ 1380434 w 1882134"/>
              <a:gd name="connsiteY127" fmla="*/ 1459744 h 1915580"/>
              <a:gd name="connsiteX128" fmla="*/ 1413121 w 1882134"/>
              <a:gd name="connsiteY128" fmla="*/ 1481535 h 1915580"/>
              <a:gd name="connsiteX129" fmla="*/ 1447328 w 1882134"/>
              <a:gd name="connsiteY129" fmla="*/ 1565911 h 1915580"/>
              <a:gd name="connsiteX130" fmla="*/ 1328743 w 1882134"/>
              <a:gd name="connsiteY130" fmla="*/ 1684495 h 1915580"/>
              <a:gd name="connsiteX131" fmla="*/ 1283277 w 1882134"/>
              <a:gd name="connsiteY131" fmla="*/ 1675374 h 1915580"/>
              <a:gd name="connsiteX132" fmla="*/ 1245755 w 1882134"/>
              <a:gd name="connsiteY132" fmla="*/ 1650453 h 1915580"/>
              <a:gd name="connsiteX133" fmla="*/ 1152389 w 1882134"/>
              <a:gd name="connsiteY133" fmla="*/ 1702738 h 1915580"/>
              <a:gd name="connsiteX134" fmla="*/ 1045590 w 1882134"/>
              <a:gd name="connsiteY134" fmla="*/ 1764797 h 1915580"/>
              <a:gd name="connsiteX135" fmla="*/ 1052050 w 1882134"/>
              <a:gd name="connsiteY135" fmla="*/ 1796996 h 1915580"/>
              <a:gd name="connsiteX136" fmla="*/ 933465 w 1882134"/>
              <a:gd name="connsiteY136" fmla="*/ 1915580 h 1915580"/>
              <a:gd name="connsiteX137" fmla="*/ 814882 w 1882134"/>
              <a:gd name="connsiteY137" fmla="*/ 1796996 h 1915580"/>
              <a:gd name="connsiteX138" fmla="*/ 820094 w 1882134"/>
              <a:gd name="connsiteY138" fmla="*/ 1770286 h 1915580"/>
              <a:gd name="connsiteX139" fmla="*/ 705420 w 1882134"/>
              <a:gd name="connsiteY139" fmla="*/ 1702738 h 1915580"/>
              <a:gd name="connsiteX140" fmla="*/ 599803 w 1882134"/>
              <a:gd name="connsiteY140" fmla="*/ 1641366 h 1915580"/>
              <a:gd name="connsiteX141" fmla="*/ 571490 w 1882134"/>
              <a:gd name="connsiteY141" fmla="*/ 1660170 h 1915580"/>
              <a:gd name="connsiteX142" fmla="*/ 526023 w 1882134"/>
              <a:gd name="connsiteY142" fmla="*/ 1669292 h 1915580"/>
              <a:gd name="connsiteX143" fmla="*/ 407440 w 1882134"/>
              <a:gd name="connsiteY143" fmla="*/ 1550707 h 1915580"/>
              <a:gd name="connsiteX144" fmla="*/ 442787 w 1882134"/>
              <a:gd name="connsiteY144" fmla="*/ 1466331 h 1915580"/>
              <a:gd name="connsiteX145" fmla="*/ 480415 w 1882134"/>
              <a:gd name="connsiteY145" fmla="*/ 1441340 h 1915580"/>
              <a:gd name="connsiteX146" fmla="*/ 480415 w 1882134"/>
              <a:gd name="connsiteY146" fmla="*/ 1313541 h 1915580"/>
              <a:gd name="connsiteX147" fmla="*/ 480415 w 1882134"/>
              <a:gd name="connsiteY147" fmla="*/ 1180946 h 1915580"/>
              <a:gd name="connsiteX148" fmla="*/ 474477 w 1882134"/>
              <a:gd name="connsiteY148" fmla="*/ 1179755 h 1915580"/>
              <a:gd name="connsiteX149" fmla="*/ 401359 w 1882134"/>
              <a:gd name="connsiteY149" fmla="*/ 1070292 h 1915580"/>
              <a:gd name="connsiteX150" fmla="*/ 403715 w 1882134"/>
              <a:gd name="connsiteY150" fmla="*/ 1058760 h 1915580"/>
              <a:gd name="connsiteX151" fmla="*/ 297980 w 1882134"/>
              <a:gd name="connsiteY151" fmla="*/ 997319 h 1915580"/>
              <a:gd name="connsiteX152" fmla="*/ 197246 w 1882134"/>
              <a:gd name="connsiteY152" fmla="*/ 938785 h 1915580"/>
              <a:gd name="connsiteX153" fmla="*/ 164050 w 1882134"/>
              <a:gd name="connsiteY153" fmla="*/ 960831 h 1915580"/>
              <a:gd name="connsiteX154" fmla="*/ 118583 w 1882134"/>
              <a:gd name="connsiteY154" fmla="*/ 969953 h 1915580"/>
              <a:gd name="connsiteX155" fmla="*/ 0 w 1882134"/>
              <a:gd name="connsiteY155" fmla="*/ 851369 h 1915580"/>
              <a:gd name="connsiteX156" fmla="*/ 71834 w 1882134"/>
              <a:gd name="connsiteY156" fmla="*/ 741907 h 1915580"/>
              <a:gd name="connsiteX157" fmla="*/ 72975 w 1882134"/>
              <a:gd name="connsiteY157" fmla="*/ 741685 h 1915580"/>
              <a:gd name="connsiteX158" fmla="*/ 72975 w 1882134"/>
              <a:gd name="connsiteY158" fmla="*/ 608121 h 1915580"/>
              <a:gd name="connsiteX159" fmla="*/ 72975 w 1882134"/>
              <a:gd name="connsiteY159" fmla="*/ 483679 h 1915580"/>
              <a:gd name="connsiteX160" fmla="*/ 71834 w 1882134"/>
              <a:gd name="connsiteY160" fmla="*/ 483456 h 1915580"/>
              <a:gd name="connsiteX161" fmla="*/ 0 w 1882134"/>
              <a:gd name="connsiteY161" fmla="*/ 373994 h 1915580"/>
              <a:gd name="connsiteX162" fmla="*/ 118583 w 1882134"/>
              <a:gd name="connsiteY162" fmla="*/ 255410 h 1915580"/>
              <a:gd name="connsiteX163" fmla="*/ 165333 w 1882134"/>
              <a:gd name="connsiteY163" fmla="*/ 264960 h 1915580"/>
              <a:gd name="connsiteX164" fmla="*/ 189840 w 1882134"/>
              <a:gd name="connsiteY164" fmla="*/ 281762 h 1915580"/>
              <a:gd name="connsiteX165" fmla="*/ 297980 w 1882134"/>
              <a:gd name="connsiteY165" fmla="*/ 218924 h 1915580"/>
              <a:gd name="connsiteX166" fmla="*/ 409656 w 1882134"/>
              <a:gd name="connsiteY166" fmla="*/ 154031 h 1915580"/>
              <a:gd name="connsiteX167" fmla="*/ 407441 w 1882134"/>
              <a:gd name="connsiteY167" fmla="*/ 143189 h 1915580"/>
              <a:gd name="connsiteX168" fmla="*/ 525745 w 1882134"/>
              <a:gd name="connsiteY168" fmla="*/ 24326 h 1915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Lst>
            <a:rect l="l" t="t" r="r" b="b"/>
            <a:pathLst>
              <a:path w="1882134" h="1915580">
                <a:moveTo>
                  <a:pt x="859940" y="932267"/>
                </a:moveTo>
                <a:lnTo>
                  <a:pt x="747989" y="997319"/>
                </a:lnTo>
                <a:lnTo>
                  <a:pt x="636844" y="1061903"/>
                </a:lnTo>
                <a:lnTo>
                  <a:pt x="638527" y="1070293"/>
                </a:lnTo>
                <a:cubicBezTo>
                  <a:pt x="638527" y="1120463"/>
                  <a:pt x="607741" y="1162081"/>
                  <a:pt x="565410" y="1179755"/>
                </a:cubicBezTo>
                <a:lnTo>
                  <a:pt x="562511" y="1180336"/>
                </a:lnTo>
                <a:lnTo>
                  <a:pt x="562511" y="1439244"/>
                </a:lnTo>
                <a:lnTo>
                  <a:pt x="572773" y="1441246"/>
                </a:lnTo>
                <a:cubicBezTo>
                  <a:pt x="615532" y="1458919"/>
                  <a:pt x="644608" y="1500537"/>
                  <a:pt x="644608" y="1550707"/>
                </a:cubicBezTo>
                <a:lnTo>
                  <a:pt x="640375" y="1571429"/>
                </a:lnTo>
                <a:lnTo>
                  <a:pt x="865510" y="1701672"/>
                </a:lnTo>
                <a:lnTo>
                  <a:pt x="886716" y="1687534"/>
                </a:lnTo>
                <a:cubicBezTo>
                  <a:pt x="900969" y="1681643"/>
                  <a:pt x="916742" y="1678413"/>
                  <a:pt x="933465" y="1678413"/>
                </a:cubicBezTo>
                <a:cubicBezTo>
                  <a:pt x="950189" y="1678413"/>
                  <a:pt x="965962" y="1681833"/>
                  <a:pt x="980215" y="1687962"/>
                </a:cubicBezTo>
                <a:lnTo>
                  <a:pt x="997982" y="1700143"/>
                </a:lnTo>
                <a:lnTo>
                  <a:pt x="1212258" y="1576182"/>
                </a:lnTo>
                <a:lnTo>
                  <a:pt x="1210160" y="1565911"/>
                </a:lnTo>
                <a:cubicBezTo>
                  <a:pt x="1210160" y="1515742"/>
                  <a:pt x="1240946" y="1474123"/>
                  <a:pt x="1283277" y="1456450"/>
                </a:cubicBezTo>
                <a:lnTo>
                  <a:pt x="1298338" y="1453428"/>
                </a:lnTo>
                <a:lnTo>
                  <a:pt x="1298338" y="1189696"/>
                </a:lnTo>
                <a:lnTo>
                  <a:pt x="1292399" y="1188448"/>
                </a:lnTo>
                <a:cubicBezTo>
                  <a:pt x="1250068" y="1170062"/>
                  <a:pt x="1219282" y="1127303"/>
                  <a:pt x="1219282" y="1079414"/>
                </a:cubicBezTo>
                <a:lnTo>
                  <a:pt x="1223749" y="1057548"/>
                </a:lnTo>
                <a:lnTo>
                  <a:pt x="997965" y="926929"/>
                </a:lnTo>
                <a:lnTo>
                  <a:pt x="994296" y="929366"/>
                </a:lnTo>
                <a:lnTo>
                  <a:pt x="988000" y="935188"/>
                </a:lnTo>
                <a:lnTo>
                  <a:pt x="978749" y="939691"/>
                </a:lnTo>
                <a:lnTo>
                  <a:pt x="969810" y="945628"/>
                </a:lnTo>
                <a:lnTo>
                  <a:pt x="964268" y="946740"/>
                </a:lnTo>
                <a:lnTo>
                  <a:pt x="958437" y="949579"/>
                </a:lnTo>
                <a:cubicBezTo>
                  <a:pt x="947754" y="952933"/>
                  <a:pt x="936316" y="954750"/>
                  <a:pt x="924343" y="954750"/>
                </a:cubicBezTo>
                <a:lnTo>
                  <a:pt x="924343" y="954750"/>
                </a:lnTo>
                <a:lnTo>
                  <a:pt x="923835" y="954643"/>
                </a:lnTo>
                <a:lnTo>
                  <a:pt x="881110" y="945723"/>
                </a:lnTo>
                <a:lnTo>
                  <a:pt x="880997" y="945646"/>
                </a:lnTo>
                <a:lnTo>
                  <a:pt x="878876" y="945200"/>
                </a:lnTo>
                <a:close/>
                <a:moveTo>
                  <a:pt x="1285908" y="209454"/>
                </a:moveTo>
                <a:lnTo>
                  <a:pt x="1039711" y="351883"/>
                </a:lnTo>
                <a:lnTo>
                  <a:pt x="1042927" y="367913"/>
                </a:lnTo>
                <a:cubicBezTo>
                  <a:pt x="1042927" y="401360"/>
                  <a:pt x="1029244" y="431006"/>
                  <a:pt x="1007580" y="452291"/>
                </a:cubicBezTo>
                <a:lnTo>
                  <a:pt x="972994" y="475261"/>
                </a:lnTo>
                <a:lnTo>
                  <a:pt x="972994" y="608121"/>
                </a:lnTo>
                <a:lnTo>
                  <a:pt x="972994" y="728436"/>
                </a:lnTo>
                <a:lnTo>
                  <a:pt x="1008720" y="752929"/>
                </a:lnTo>
                <a:cubicBezTo>
                  <a:pt x="1030004" y="774594"/>
                  <a:pt x="1042927" y="804239"/>
                  <a:pt x="1042927" y="836166"/>
                </a:cubicBezTo>
                <a:lnTo>
                  <a:pt x="1038547" y="857606"/>
                </a:lnTo>
                <a:lnTo>
                  <a:pt x="1264627" y="988396"/>
                </a:lnTo>
                <a:lnTo>
                  <a:pt x="1292399" y="969952"/>
                </a:lnTo>
                <a:cubicBezTo>
                  <a:pt x="1306509" y="964061"/>
                  <a:pt x="1321902" y="960830"/>
                  <a:pt x="1337865" y="960830"/>
                </a:cubicBezTo>
                <a:cubicBezTo>
                  <a:pt x="1354588" y="960830"/>
                  <a:pt x="1370362" y="964251"/>
                  <a:pt x="1384615" y="970380"/>
                </a:cubicBezTo>
                <a:lnTo>
                  <a:pt x="1410990" y="988463"/>
                </a:lnTo>
                <a:lnTo>
                  <a:pt x="1650068" y="850153"/>
                </a:lnTo>
                <a:lnTo>
                  <a:pt x="1644966" y="824004"/>
                </a:lnTo>
                <a:cubicBezTo>
                  <a:pt x="1644966" y="790557"/>
                  <a:pt x="1658649" y="760911"/>
                  <a:pt x="1680313" y="739627"/>
                </a:cubicBezTo>
                <a:lnTo>
                  <a:pt x="1705780" y="722714"/>
                </a:lnTo>
                <a:lnTo>
                  <a:pt x="1705779" y="484271"/>
                </a:lnTo>
                <a:lnTo>
                  <a:pt x="1701598" y="483455"/>
                </a:lnTo>
                <a:cubicBezTo>
                  <a:pt x="1658839" y="465782"/>
                  <a:pt x="1629764" y="424164"/>
                  <a:pt x="1629764" y="373993"/>
                </a:cubicBezTo>
                <a:lnTo>
                  <a:pt x="1634464" y="350982"/>
                </a:lnTo>
                <a:lnTo>
                  <a:pt x="1412691" y="222683"/>
                </a:lnTo>
                <a:lnTo>
                  <a:pt x="1404617" y="228046"/>
                </a:lnTo>
                <a:cubicBezTo>
                  <a:pt x="1390507" y="233937"/>
                  <a:pt x="1375113" y="237167"/>
                  <a:pt x="1359150" y="237167"/>
                </a:cubicBezTo>
                <a:cubicBezTo>
                  <a:pt x="1342427" y="237167"/>
                  <a:pt x="1326653" y="233747"/>
                  <a:pt x="1312401" y="227618"/>
                </a:cubicBezTo>
                <a:close/>
                <a:moveTo>
                  <a:pt x="441920" y="226293"/>
                </a:moveTo>
                <a:lnTo>
                  <a:pt x="231909" y="347787"/>
                </a:lnTo>
                <a:lnTo>
                  <a:pt x="237167" y="373994"/>
                </a:lnTo>
                <a:cubicBezTo>
                  <a:pt x="237167" y="424164"/>
                  <a:pt x="206381" y="465783"/>
                  <a:pt x="164050" y="483456"/>
                </a:cubicBezTo>
                <a:lnTo>
                  <a:pt x="155071" y="485258"/>
                </a:lnTo>
                <a:lnTo>
                  <a:pt x="155071" y="740239"/>
                </a:lnTo>
                <a:lnTo>
                  <a:pt x="165333" y="742335"/>
                </a:lnTo>
                <a:cubicBezTo>
                  <a:pt x="208092" y="760721"/>
                  <a:pt x="237168" y="803479"/>
                  <a:pt x="237167" y="851369"/>
                </a:cubicBezTo>
                <a:lnTo>
                  <a:pt x="234601" y="863932"/>
                </a:lnTo>
                <a:lnTo>
                  <a:pt x="440781" y="983210"/>
                </a:lnTo>
                <a:lnTo>
                  <a:pt x="474477" y="960831"/>
                </a:lnTo>
                <a:cubicBezTo>
                  <a:pt x="488587" y="954940"/>
                  <a:pt x="503980" y="951709"/>
                  <a:pt x="519943" y="951709"/>
                </a:cubicBezTo>
                <a:cubicBezTo>
                  <a:pt x="536667" y="951709"/>
                  <a:pt x="552440" y="955130"/>
                  <a:pt x="566693" y="961258"/>
                </a:cubicBezTo>
                <a:lnTo>
                  <a:pt x="601190" y="984910"/>
                </a:lnTo>
                <a:lnTo>
                  <a:pt x="705420" y="924344"/>
                </a:lnTo>
                <a:lnTo>
                  <a:pt x="785942" y="878642"/>
                </a:lnTo>
                <a:lnTo>
                  <a:pt x="811567" y="863817"/>
                </a:lnTo>
                <a:lnTo>
                  <a:pt x="805759" y="836166"/>
                </a:lnTo>
                <a:cubicBezTo>
                  <a:pt x="805759" y="785996"/>
                  <a:pt x="836545" y="744378"/>
                  <a:pt x="878876" y="726704"/>
                </a:cubicBezTo>
                <a:lnTo>
                  <a:pt x="887857" y="724902"/>
                </a:lnTo>
                <a:lnTo>
                  <a:pt x="887857" y="602041"/>
                </a:lnTo>
                <a:lnTo>
                  <a:pt x="887857" y="479177"/>
                </a:lnTo>
                <a:lnTo>
                  <a:pt x="878877" y="477375"/>
                </a:lnTo>
                <a:cubicBezTo>
                  <a:pt x="836546" y="459702"/>
                  <a:pt x="805760" y="418084"/>
                  <a:pt x="805760" y="367913"/>
                </a:cubicBezTo>
                <a:lnTo>
                  <a:pt x="810313" y="345620"/>
                </a:lnTo>
                <a:lnTo>
                  <a:pt x="607514" y="228297"/>
                </a:lnTo>
                <a:lnTo>
                  <a:pt x="572440" y="252065"/>
                </a:lnTo>
                <a:cubicBezTo>
                  <a:pt x="558268" y="258099"/>
                  <a:pt x="542678" y="261454"/>
                  <a:pt x="526305" y="261493"/>
                </a:cubicBezTo>
                <a:cubicBezTo>
                  <a:pt x="493559" y="261570"/>
                  <a:pt x="463882" y="248367"/>
                  <a:pt x="442371" y="226958"/>
                </a:cubicBezTo>
                <a:close/>
                <a:moveTo>
                  <a:pt x="525745" y="24326"/>
                </a:moveTo>
                <a:cubicBezTo>
                  <a:pt x="591236" y="24171"/>
                  <a:pt x="644453" y="77137"/>
                  <a:pt x="644609" y="142629"/>
                </a:cubicBezTo>
                <a:lnTo>
                  <a:pt x="641709" y="157167"/>
                </a:lnTo>
                <a:lnTo>
                  <a:pt x="747989" y="218924"/>
                </a:lnTo>
                <a:lnTo>
                  <a:pt x="849541" y="277934"/>
                </a:lnTo>
                <a:lnTo>
                  <a:pt x="878877" y="258452"/>
                </a:lnTo>
                <a:cubicBezTo>
                  <a:pt x="892987" y="252560"/>
                  <a:pt x="908380" y="249330"/>
                  <a:pt x="924343" y="249330"/>
                </a:cubicBezTo>
                <a:cubicBezTo>
                  <a:pt x="941066" y="249330"/>
                  <a:pt x="956840" y="252750"/>
                  <a:pt x="971093" y="258879"/>
                </a:cubicBezTo>
                <a:lnTo>
                  <a:pt x="999784" y="278550"/>
                </a:lnTo>
                <a:lnTo>
                  <a:pt x="1112862" y="212843"/>
                </a:lnTo>
                <a:lnTo>
                  <a:pt x="1244810" y="139736"/>
                </a:lnTo>
                <a:lnTo>
                  <a:pt x="1240567" y="118583"/>
                </a:lnTo>
                <a:cubicBezTo>
                  <a:pt x="1240566" y="51690"/>
                  <a:pt x="1295297" y="0"/>
                  <a:pt x="1359150" y="0"/>
                </a:cubicBezTo>
                <a:cubicBezTo>
                  <a:pt x="1426044" y="0"/>
                  <a:pt x="1477734" y="54731"/>
                  <a:pt x="1477734" y="118583"/>
                </a:cubicBezTo>
                <a:lnTo>
                  <a:pt x="1468446" y="164056"/>
                </a:lnTo>
                <a:lnTo>
                  <a:pt x="1562871" y="218924"/>
                </a:lnTo>
                <a:lnTo>
                  <a:pt x="1674171" y="283599"/>
                </a:lnTo>
                <a:lnTo>
                  <a:pt x="1702880" y="264532"/>
                </a:lnTo>
                <a:cubicBezTo>
                  <a:pt x="1716991" y="258640"/>
                  <a:pt x="1732384" y="255410"/>
                  <a:pt x="1748347" y="255410"/>
                </a:cubicBezTo>
                <a:cubicBezTo>
                  <a:pt x="1815241" y="255410"/>
                  <a:pt x="1866931" y="310141"/>
                  <a:pt x="1866931" y="373993"/>
                </a:cubicBezTo>
                <a:cubicBezTo>
                  <a:pt x="1866931" y="424164"/>
                  <a:pt x="1836145" y="465782"/>
                  <a:pt x="1793814" y="483456"/>
                </a:cubicBezTo>
                <a:lnTo>
                  <a:pt x="1787876" y="484647"/>
                </a:lnTo>
                <a:lnTo>
                  <a:pt x="1787876" y="608121"/>
                </a:lnTo>
                <a:lnTo>
                  <a:pt x="1787876" y="710390"/>
                </a:lnTo>
                <a:lnTo>
                  <a:pt x="1810299" y="714970"/>
                </a:lnTo>
                <a:cubicBezTo>
                  <a:pt x="1853058" y="733356"/>
                  <a:pt x="1882134" y="776115"/>
                  <a:pt x="1882134" y="824004"/>
                </a:cubicBezTo>
                <a:cubicBezTo>
                  <a:pt x="1882134" y="890898"/>
                  <a:pt x="1827403" y="942588"/>
                  <a:pt x="1763550" y="942588"/>
                </a:cubicBezTo>
                <a:cubicBezTo>
                  <a:pt x="1746826" y="942588"/>
                  <a:pt x="1731053" y="939357"/>
                  <a:pt x="1716800" y="933466"/>
                </a:cubicBezTo>
                <a:lnTo>
                  <a:pt x="1696290" y="919792"/>
                </a:lnTo>
                <a:lnTo>
                  <a:pt x="1562871" y="997319"/>
                </a:lnTo>
                <a:lnTo>
                  <a:pt x="1452273" y="1058596"/>
                </a:lnTo>
                <a:lnTo>
                  <a:pt x="1456449" y="1079414"/>
                </a:lnTo>
                <a:cubicBezTo>
                  <a:pt x="1456450" y="1129584"/>
                  <a:pt x="1425663" y="1171202"/>
                  <a:pt x="1383332" y="1188876"/>
                </a:cubicBezTo>
                <a:lnTo>
                  <a:pt x="1380434" y="1189457"/>
                </a:lnTo>
                <a:lnTo>
                  <a:pt x="1380434" y="1316581"/>
                </a:lnTo>
                <a:lnTo>
                  <a:pt x="1380434" y="1459744"/>
                </a:lnTo>
                <a:lnTo>
                  <a:pt x="1413121" y="1481535"/>
                </a:lnTo>
                <a:cubicBezTo>
                  <a:pt x="1434405" y="1502819"/>
                  <a:pt x="1447327" y="1532465"/>
                  <a:pt x="1447328" y="1565911"/>
                </a:cubicBezTo>
                <a:cubicBezTo>
                  <a:pt x="1447328" y="1632805"/>
                  <a:pt x="1392597" y="1684495"/>
                  <a:pt x="1328743" y="1684495"/>
                </a:cubicBezTo>
                <a:cubicBezTo>
                  <a:pt x="1312780" y="1684496"/>
                  <a:pt x="1297387" y="1681265"/>
                  <a:pt x="1283277" y="1675374"/>
                </a:cubicBezTo>
                <a:lnTo>
                  <a:pt x="1245755" y="1650453"/>
                </a:lnTo>
                <a:lnTo>
                  <a:pt x="1152389" y="1702738"/>
                </a:lnTo>
                <a:lnTo>
                  <a:pt x="1045590" y="1764797"/>
                </a:lnTo>
                <a:lnTo>
                  <a:pt x="1052050" y="1796996"/>
                </a:lnTo>
                <a:cubicBezTo>
                  <a:pt x="1052050" y="1863890"/>
                  <a:pt x="997319" y="1915580"/>
                  <a:pt x="933465" y="1915580"/>
                </a:cubicBezTo>
                <a:cubicBezTo>
                  <a:pt x="869613" y="1915580"/>
                  <a:pt x="814882" y="1860849"/>
                  <a:pt x="814882" y="1796996"/>
                </a:cubicBezTo>
                <a:lnTo>
                  <a:pt x="820094" y="1770286"/>
                </a:lnTo>
                <a:lnTo>
                  <a:pt x="705420" y="1702738"/>
                </a:lnTo>
                <a:lnTo>
                  <a:pt x="599803" y="1641366"/>
                </a:lnTo>
                <a:lnTo>
                  <a:pt x="571490" y="1660170"/>
                </a:lnTo>
                <a:cubicBezTo>
                  <a:pt x="557380" y="1666061"/>
                  <a:pt x="541987" y="1669291"/>
                  <a:pt x="526023" y="1669292"/>
                </a:cubicBezTo>
                <a:cubicBezTo>
                  <a:pt x="462171" y="1669292"/>
                  <a:pt x="407440" y="1617602"/>
                  <a:pt x="407440" y="1550707"/>
                </a:cubicBezTo>
                <a:cubicBezTo>
                  <a:pt x="407440" y="1517261"/>
                  <a:pt x="421123" y="1487615"/>
                  <a:pt x="442787" y="1466331"/>
                </a:cubicBezTo>
                <a:lnTo>
                  <a:pt x="480415" y="1441340"/>
                </a:lnTo>
                <a:lnTo>
                  <a:pt x="480415" y="1313541"/>
                </a:lnTo>
                <a:lnTo>
                  <a:pt x="480415" y="1180946"/>
                </a:lnTo>
                <a:lnTo>
                  <a:pt x="474477" y="1179755"/>
                </a:lnTo>
                <a:cubicBezTo>
                  <a:pt x="432146" y="1162081"/>
                  <a:pt x="401359" y="1120463"/>
                  <a:pt x="401359" y="1070292"/>
                </a:cubicBezTo>
                <a:lnTo>
                  <a:pt x="403715" y="1058760"/>
                </a:lnTo>
                <a:lnTo>
                  <a:pt x="297980" y="997319"/>
                </a:lnTo>
                <a:lnTo>
                  <a:pt x="197246" y="938785"/>
                </a:lnTo>
                <a:lnTo>
                  <a:pt x="164050" y="960831"/>
                </a:lnTo>
                <a:cubicBezTo>
                  <a:pt x="149940" y="966723"/>
                  <a:pt x="134547" y="969953"/>
                  <a:pt x="118583" y="969953"/>
                </a:cubicBezTo>
                <a:cubicBezTo>
                  <a:pt x="51690" y="969953"/>
                  <a:pt x="0" y="915222"/>
                  <a:pt x="0" y="851369"/>
                </a:cubicBezTo>
                <a:cubicBezTo>
                  <a:pt x="0" y="801199"/>
                  <a:pt x="29076" y="759581"/>
                  <a:pt x="71834" y="741907"/>
                </a:cubicBezTo>
                <a:lnTo>
                  <a:pt x="72975" y="741685"/>
                </a:lnTo>
                <a:lnTo>
                  <a:pt x="72975" y="608121"/>
                </a:lnTo>
                <a:lnTo>
                  <a:pt x="72975" y="483679"/>
                </a:lnTo>
                <a:lnTo>
                  <a:pt x="71834" y="483456"/>
                </a:lnTo>
                <a:cubicBezTo>
                  <a:pt x="29076" y="465783"/>
                  <a:pt x="0" y="424164"/>
                  <a:pt x="0" y="373994"/>
                </a:cubicBezTo>
                <a:cubicBezTo>
                  <a:pt x="0" y="310141"/>
                  <a:pt x="51690" y="255410"/>
                  <a:pt x="118583" y="255410"/>
                </a:cubicBezTo>
                <a:cubicBezTo>
                  <a:pt x="135307" y="255410"/>
                  <a:pt x="151080" y="258831"/>
                  <a:pt x="165333" y="264960"/>
                </a:cubicBezTo>
                <a:lnTo>
                  <a:pt x="189840" y="281762"/>
                </a:lnTo>
                <a:lnTo>
                  <a:pt x="297980" y="218924"/>
                </a:lnTo>
                <a:lnTo>
                  <a:pt x="409656" y="154031"/>
                </a:lnTo>
                <a:lnTo>
                  <a:pt x="407441" y="143189"/>
                </a:lnTo>
                <a:cubicBezTo>
                  <a:pt x="407286" y="77697"/>
                  <a:pt x="460252" y="24480"/>
                  <a:pt x="525745" y="24326"/>
                </a:cubicBezTo>
                <a:close/>
              </a:path>
            </a:pathLst>
          </a:custGeom>
          <a:solidFill>
            <a:schemeClr val="bg2">
              <a:lumMod val="50000"/>
              <a:alpha val="20000"/>
            </a:schemeClr>
          </a:solidFill>
          <a:ln w="43323" cap="flat">
            <a:noFill/>
            <a:prstDash val="solid"/>
            <a:miter/>
          </a:ln>
        </p:spPr>
        <p:txBody>
          <a:bodyPr anchor="ctr"/>
          <a:lstStyle/>
          <a:p>
            <a:pPr>
              <a:defRPr/>
            </a:pPr>
            <a:endParaRPr lang="en-US"/>
          </a:p>
        </p:txBody>
      </p:sp>
      <p:sp>
        <p:nvSpPr>
          <p:cNvPr id="4" name="Freeform: Shape 385">
            <a:extLst>
              <a:ext uri="{FF2B5EF4-FFF2-40B4-BE49-F238E27FC236}">
                <a16:creationId xmlns:a16="http://schemas.microsoft.com/office/drawing/2014/main" id="{A03AB7BF-987E-F419-BC6A-F2C2442642AE}"/>
              </a:ext>
            </a:extLst>
          </p:cNvPr>
          <p:cNvSpPr/>
          <p:nvPr/>
        </p:nvSpPr>
        <p:spPr>
          <a:xfrm rot="8287270" flipH="1">
            <a:off x="5580063" y="4325938"/>
            <a:ext cx="1584325" cy="1493837"/>
          </a:xfrm>
          <a:custGeom>
            <a:avLst/>
            <a:gdLst>
              <a:gd name="connsiteX0" fmla="*/ 943257 w 2013900"/>
              <a:gd name="connsiteY0" fmla="*/ 1501970 h 1900583"/>
              <a:gd name="connsiteX1" fmla="*/ 744074 w 2013900"/>
              <a:gd name="connsiteY1" fmla="*/ 1348088 h 1900583"/>
              <a:gd name="connsiteX2" fmla="*/ 748630 w 2013900"/>
              <a:gd name="connsiteY2" fmla="*/ 1338807 h 1900583"/>
              <a:gd name="connsiteX3" fmla="*/ 706808 w 2013900"/>
              <a:gd name="connsiteY3" fmla="*/ 1216890 h 1900583"/>
              <a:gd name="connsiteX4" fmla="*/ 695446 w 2013900"/>
              <a:gd name="connsiteY4" fmla="*/ 1211313 h 1900583"/>
              <a:gd name="connsiteX5" fmla="*/ 726700 w 2013900"/>
              <a:gd name="connsiteY5" fmla="*/ 978267 h 1900583"/>
              <a:gd name="connsiteX6" fmla="*/ 764518 w 2013900"/>
              <a:gd name="connsiteY6" fmla="*/ 965451 h 1900583"/>
              <a:gd name="connsiteX7" fmla="*/ 799083 w 2013900"/>
              <a:gd name="connsiteY7" fmla="*/ 935439 h 1900583"/>
              <a:gd name="connsiteX8" fmla="*/ 819837 w 2013900"/>
              <a:gd name="connsiteY8" fmla="*/ 893157 h 1900583"/>
              <a:gd name="connsiteX9" fmla="*/ 822213 w 2013900"/>
              <a:gd name="connsiteY9" fmla="*/ 851356 h 1900583"/>
              <a:gd name="connsiteX10" fmla="*/ 1043738 w 2013900"/>
              <a:gd name="connsiteY10" fmla="*/ 760675 h 1900583"/>
              <a:gd name="connsiteX11" fmla="*/ 1061832 w 2013900"/>
              <a:gd name="connsiteY11" fmla="*/ 781899 h 1900583"/>
              <a:gd name="connsiteX12" fmla="*/ 1191467 w 2013900"/>
              <a:gd name="connsiteY12" fmla="*/ 790843 h 1900583"/>
              <a:gd name="connsiteX13" fmla="*/ 1200605 w 2013900"/>
              <a:gd name="connsiteY13" fmla="*/ 782908 h 1900583"/>
              <a:gd name="connsiteX14" fmla="*/ 1391604 w 2013900"/>
              <a:gd name="connsiteY14" fmla="*/ 930468 h 1900583"/>
              <a:gd name="connsiteX15" fmla="*/ 1386234 w 2013900"/>
              <a:gd name="connsiteY15" fmla="*/ 941312 h 1900583"/>
              <a:gd name="connsiteX16" fmla="*/ 1427616 w 2013900"/>
              <a:gd name="connsiteY16" fmla="*/ 1064490 h 1900583"/>
              <a:gd name="connsiteX17" fmla="*/ 1447779 w 2013900"/>
              <a:gd name="connsiteY17" fmla="*/ 1074387 h 1900583"/>
              <a:gd name="connsiteX18" fmla="*/ 1417037 w 2013900"/>
              <a:gd name="connsiteY18" fmla="*/ 1303612 h 1900583"/>
              <a:gd name="connsiteX19" fmla="*/ 1377304 w 2013900"/>
              <a:gd name="connsiteY19" fmla="*/ 1316666 h 1900583"/>
              <a:gd name="connsiteX20" fmla="*/ 1342096 w 2013900"/>
              <a:gd name="connsiteY20" fmla="*/ 1347016 h 1900583"/>
              <a:gd name="connsiteX21" fmla="*/ 1318419 w 2013900"/>
              <a:gd name="connsiteY21" fmla="*/ 1433424 h 1900583"/>
              <a:gd name="connsiteX22" fmla="*/ 1318667 w 2013900"/>
              <a:gd name="connsiteY22" fmla="*/ 1434179 h 1900583"/>
              <a:gd name="connsiteX23" fmla="*/ 1097018 w 2013900"/>
              <a:gd name="connsiteY23" fmla="*/ 1524911 h 1900583"/>
              <a:gd name="connsiteX24" fmla="*/ 1079718 w 2013900"/>
              <a:gd name="connsiteY24" fmla="*/ 1504987 h 1900583"/>
              <a:gd name="connsiteX25" fmla="*/ 950083 w 2013900"/>
              <a:gd name="connsiteY25" fmla="*/ 1496043 h 1900583"/>
              <a:gd name="connsiteX26" fmla="*/ 75043 w 2013900"/>
              <a:gd name="connsiteY26" fmla="*/ 1597161 h 1900583"/>
              <a:gd name="connsiteX27" fmla="*/ 108134 w 2013900"/>
              <a:gd name="connsiteY27" fmla="*/ 1604721 h 1900583"/>
              <a:gd name="connsiteX28" fmla="*/ 154857 w 2013900"/>
              <a:gd name="connsiteY28" fmla="*/ 1598764 h 1900583"/>
              <a:gd name="connsiteX29" fmla="*/ 233875 w 2013900"/>
              <a:gd name="connsiteY29" fmla="*/ 1496935 h 1900583"/>
              <a:gd name="connsiteX30" fmla="*/ 231813 w 2013900"/>
              <a:gd name="connsiteY30" fmla="*/ 1480763 h 1900583"/>
              <a:gd name="connsiteX31" fmla="*/ 540598 w 2013900"/>
              <a:gd name="connsiteY31" fmla="*/ 1375577 h 1900583"/>
              <a:gd name="connsiteX32" fmla="*/ 563677 w 2013900"/>
              <a:gd name="connsiteY32" fmla="*/ 1402157 h 1900583"/>
              <a:gd name="connsiteX33" fmla="*/ 692537 w 2013900"/>
              <a:gd name="connsiteY33" fmla="*/ 1412103 h 1900583"/>
              <a:gd name="connsiteX34" fmla="*/ 693400 w 2013900"/>
              <a:gd name="connsiteY34" fmla="*/ 1411346 h 1900583"/>
              <a:gd name="connsiteX35" fmla="*/ 797736 w 2013900"/>
              <a:gd name="connsiteY35" fmla="*/ 1491953 h 1900583"/>
              <a:gd name="connsiteX36" fmla="*/ 894945 w 2013900"/>
              <a:gd name="connsiteY36" fmla="*/ 1567053 h 1900583"/>
              <a:gd name="connsiteX37" fmla="*/ 894430 w 2013900"/>
              <a:gd name="connsiteY37" fmla="*/ 1568079 h 1900583"/>
              <a:gd name="connsiteX38" fmla="*/ 936587 w 2013900"/>
              <a:gd name="connsiteY38" fmla="*/ 1690255 h 1900583"/>
              <a:gd name="connsiteX39" fmla="*/ 1100786 w 2013900"/>
              <a:gd name="connsiteY39" fmla="*/ 1669186 h 1900583"/>
              <a:gd name="connsiteX40" fmla="*/ 1121540 w 2013900"/>
              <a:gd name="connsiteY40" fmla="*/ 1626904 h 1900583"/>
              <a:gd name="connsiteX41" fmla="*/ 1123204 w 2013900"/>
              <a:gd name="connsiteY41" fmla="*/ 1597620 h 1900583"/>
              <a:gd name="connsiteX42" fmla="*/ 1237555 w 2013900"/>
              <a:gd name="connsiteY42" fmla="*/ 1551067 h 1900583"/>
              <a:gd name="connsiteX43" fmla="*/ 1355644 w 2013900"/>
              <a:gd name="connsiteY43" fmla="*/ 1502993 h 1900583"/>
              <a:gd name="connsiteX44" fmla="*/ 1362776 w 2013900"/>
              <a:gd name="connsiteY44" fmla="*/ 1511266 h 1900583"/>
              <a:gd name="connsiteX45" fmla="*/ 1491817 w 2013900"/>
              <a:gd name="connsiteY45" fmla="*/ 1520936 h 1900583"/>
              <a:gd name="connsiteX46" fmla="*/ 1499270 w 2013900"/>
              <a:gd name="connsiteY46" fmla="*/ 1514511 h 1900583"/>
              <a:gd name="connsiteX47" fmla="*/ 1790657 w 2013900"/>
              <a:gd name="connsiteY47" fmla="*/ 1739626 h 1900583"/>
              <a:gd name="connsiteX48" fmla="*/ 1783473 w 2013900"/>
              <a:gd name="connsiteY48" fmla="*/ 1754261 h 1900583"/>
              <a:gd name="connsiteX49" fmla="*/ 1825296 w 2013900"/>
              <a:gd name="connsiteY49" fmla="*/ 1876178 h 1900583"/>
              <a:gd name="connsiteX50" fmla="*/ 1867578 w 2013900"/>
              <a:gd name="connsiteY50" fmla="*/ 1896932 h 1900583"/>
              <a:gd name="connsiteX51" fmla="*/ 1989494 w 2013900"/>
              <a:gd name="connsiteY51" fmla="*/ 1855110 h 1900583"/>
              <a:gd name="connsiteX52" fmla="*/ 1968427 w 2013900"/>
              <a:gd name="connsiteY52" fmla="*/ 1690911 h 1900583"/>
              <a:gd name="connsiteX53" fmla="*/ 1838792 w 2013900"/>
              <a:gd name="connsiteY53" fmla="*/ 1681967 h 1900583"/>
              <a:gd name="connsiteX54" fmla="*/ 1838014 w 2013900"/>
              <a:gd name="connsiteY54" fmla="*/ 1682642 h 1900583"/>
              <a:gd name="connsiteX55" fmla="*/ 1544325 w 2013900"/>
              <a:gd name="connsiteY55" fmla="*/ 1455749 h 1900583"/>
              <a:gd name="connsiteX56" fmla="*/ 1547700 w 2013900"/>
              <a:gd name="connsiteY56" fmla="*/ 1448953 h 1900583"/>
              <a:gd name="connsiteX57" fmla="*/ 1506345 w 2013900"/>
              <a:gd name="connsiteY57" fmla="*/ 1326336 h 1900583"/>
              <a:gd name="connsiteX58" fmla="*/ 1493239 w 2013900"/>
              <a:gd name="connsiteY58" fmla="*/ 1319828 h 1900583"/>
              <a:gd name="connsiteX59" fmla="*/ 1509136 w 2013900"/>
              <a:gd name="connsiteY59" fmla="*/ 1199535 h 1900583"/>
              <a:gd name="connsiteX60" fmla="*/ 1524327 w 2013900"/>
              <a:gd name="connsiteY60" fmla="*/ 1084591 h 1900583"/>
              <a:gd name="connsiteX61" fmla="*/ 1557251 w 2013900"/>
              <a:gd name="connsiteY61" fmla="*/ 1073434 h 1900583"/>
              <a:gd name="connsiteX62" fmla="*/ 1591815 w 2013900"/>
              <a:gd name="connsiteY62" fmla="*/ 1043422 h 1900583"/>
              <a:gd name="connsiteX63" fmla="*/ 1570748 w 2013900"/>
              <a:gd name="connsiteY63" fmla="*/ 879222 h 1900583"/>
              <a:gd name="connsiteX64" fmla="*/ 1483503 w 2013900"/>
              <a:gd name="connsiteY64" fmla="*/ 855912 h 1900583"/>
              <a:gd name="connsiteX65" fmla="*/ 1444684 w 2013900"/>
              <a:gd name="connsiteY65" fmla="*/ 869068 h 1900583"/>
              <a:gd name="connsiteX66" fmla="*/ 1340899 w 2013900"/>
              <a:gd name="connsiteY66" fmla="*/ 788887 h 1900583"/>
              <a:gd name="connsiteX67" fmla="*/ 1246914 w 2013900"/>
              <a:gd name="connsiteY67" fmla="*/ 716278 h 1900583"/>
              <a:gd name="connsiteX68" fmla="*/ 1249341 w 2013900"/>
              <a:gd name="connsiteY68" fmla="*/ 673586 h 1900583"/>
              <a:gd name="connsiteX69" fmla="*/ 1204964 w 2013900"/>
              <a:gd name="connsiteY69" fmla="*/ 596631 h 1900583"/>
              <a:gd name="connsiteX70" fmla="*/ 1168993 w 2013900"/>
              <a:gd name="connsiteY70" fmla="*/ 578975 h 1900583"/>
              <a:gd name="connsiteX71" fmla="*/ 1168993 w 2013900"/>
              <a:gd name="connsiteY71" fmla="*/ 225315 h 1900583"/>
              <a:gd name="connsiteX72" fmla="*/ 1170003 w 2013900"/>
              <a:gd name="connsiteY72" fmla="*/ 225113 h 1900583"/>
              <a:gd name="connsiteX73" fmla="*/ 1242179 w 2013900"/>
              <a:gd name="connsiteY73" fmla="*/ 117058 h 1900583"/>
              <a:gd name="connsiteX74" fmla="*/ 1125121 w 2013900"/>
              <a:gd name="connsiteY74" fmla="*/ 1 h 1900583"/>
              <a:gd name="connsiteX75" fmla="*/ 1008063 w 2013900"/>
              <a:gd name="connsiteY75" fmla="*/ 117059 h 1900583"/>
              <a:gd name="connsiteX76" fmla="*/ 1078973 w 2013900"/>
              <a:gd name="connsiteY76" fmla="*/ 224691 h 1900583"/>
              <a:gd name="connsiteX77" fmla="*/ 1094946 w 2013900"/>
              <a:gd name="connsiteY77" fmla="*/ 227954 h 1900583"/>
              <a:gd name="connsiteX78" fmla="*/ 1094946 w 2013900"/>
              <a:gd name="connsiteY78" fmla="*/ 580718 h 1900583"/>
              <a:gd name="connsiteX79" fmla="*/ 1086671 w 2013900"/>
              <a:gd name="connsiteY79" fmla="*/ 583843 h 1900583"/>
              <a:gd name="connsiteX80" fmla="*/ 1075329 w 2013900"/>
              <a:gd name="connsiteY80" fmla="*/ 587687 h 1900583"/>
              <a:gd name="connsiteX81" fmla="*/ 1040783 w 2013900"/>
              <a:gd name="connsiteY81" fmla="*/ 617683 h 1900583"/>
              <a:gd name="connsiteX82" fmla="*/ 1040763 w 2013900"/>
              <a:gd name="connsiteY82" fmla="*/ 617700 h 1900583"/>
              <a:gd name="connsiteX83" fmla="*/ 1021723 w 2013900"/>
              <a:gd name="connsiteY83" fmla="*/ 656920 h 1900583"/>
              <a:gd name="connsiteX84" fmla="*/ 1021715 w 2013900"/>
              <a:gd name="connsiteY84" fmla="*/ 657057 h 1900583"/>
              <a:gd name="connsiteX85" fmla="*/ 1020784 w 2013900"/>
              <a:gd name="connsiteY85" fmla="*/ 658980 h 1900583"/>
              <a:gd name="connsiteX86" fmla="*/ 1019460 w 2013900"/>
              <a:gd name="connsiteY86" fmla="*/ 681579 h 1900583"/>
              <a:gd name="connsiteX87" fmla="*/ 901080 w 2013900"/>
              <a:gd name="connsiteY87" fmla="*/ 729772 h 1900583"/>
              <a:gd name="connsiteX88" fmla="*/ 783553 w 2013900"/>
              <a:gd name="connsiteY88" fmla="*/ 777618 h 1900583"/>
              <a:gd name="connsiteX89" fmla="*/ 778015 w 2013900"/>
              <a:gd name="connsiteY89" fmla="*/ 771240 h 1900583"/>
              <a:gd name="connsiteX90" fmla="*/ 613815 w 2013900"/>
              <a:gd name="connsiteY90" fmla="*/ 792308 h 1900583"/>
              <a:gd name="connsiteX91" fmla="*/ 634884 w 2013900"/>
              <a:gd name="connsiteY91" fmla="*/ 956507 h 1900583"/>
              <a:gd name="connsiteX92" fmla="*/ 645314 w 2013900"/>
              <a:gd name="connsiteY92" fmla="*/ 961627 h 1900583"/>
              <a:gd name="connsiteX93" fmla="*/ 629499 w 2013900"/>
              <a:gd name="connsiteY93" fmla="*/ 1081304 h 1900583"/>
              <a:gd name="connsiteX94" fmla="*/ 614430 w 2013900"/>
              <a:gd name="connsiteY94" fmla="*/ 1195319 h 1900583"/>
              <a:gd name="connsiteX95" fmla="*/ 577174 w 2013900"/>
              <a:gd name="connsiteY95" fmla="*/ 1207946 h 1900583"/>
              <a:gd name="connsiteX96" fmla="*/ 542608 w 2013900"/>
              <a:gd name="connsiteY96" fmla="*/ 1237958 h 1900583"/>
              <a:gd name="connsiteX97" fmla="*/ 521855 w 2013900"/>
              <a:gd name="connsiteY97" fmla="*/ 1280240 h 1900583"/>
              <a:gd name="connsiteX98" fmla="*/ 520493 w 2013900"/>
              <a:gd name="connsiteY98" fmla="*/ 1304200 h 1900583"/>
              <a:gd name="connsiteX99" fmla="*/ 205439 w 2013900"/>
              <a:gd name="connsiteY99" fmla="*/ 1411522 h 1900583"/>
              <a:gd name="connsiteX100" fmla="*/ 204922 w 2013900"/>
              <a:gd name="connsiteY100" fmla="*/ 1410631 h 1900583"/>
              <a:gd name="connsiteX101" fmla="*/ 79366 w 2013900"/>
              <a:gd name="connsiteY101" fmla="*/ 1377152 h 1900583"/>
              <a:gd name="connsiteX102" fmla="*/ 6306 w 2013900"/>
              <a:gd name="connsiteY102" fmla="*/ 1525703 h 1900583"/>
              <a:gd name="connsiteX103" fmla="*/ 75043 w 2013900"/>
              <a:gd name="connsiteY103" fmla="*/ 1597161 h 1900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l="l" t="t" r="r" b="b"/>
            <a:pathLst>
              <a:path w="2013900" h="1900583">
                <a:moveTo>
                  <a:pt x="943257" y="1501970"/>
                </a:moveTo>
                <a:lnTo>
                  <a:pt x="744074" y="1348088"/>
                </a:lnTo>
                <a:lnTo>
                  <a:pt x="748630" y="1338807"/>
                </a:lnTo>
                <a:cubicBezTo>
                  <a:pt x="760072" y="1294309"/>
                  <a:pt x="744218" y="1245791"/>
                  <a:pt x="706808" y="1216890"/>
                </a:cubicBezTo>
                <a:lnTo>
                  <a:pt x="695446" y="1211313"/>
                </a:lnTo>
                <a:lnTo>
                  <a:pt x="726700" y="978267"/>
                </a:lnTo>
                <a:lnTo>
                  <a:pt x="764518" y="965451"/>
                </a:lnTo>
                <a:cubicBezTo>
                  <a:pt x="777636" y="957984"/>
                  <a:pt x="789449" y="947909"/>
                  <a:pt x="799083" y="935439"/>
                </a:cubicBezTo>
                <a:cubicBezTo>
                  <a:pt x="809176" y="922375"/>
                  <a:pt x="816023" y="907989"/>
                  <a:pt x="819837" y="893157"/>
                </a:cubicBezTo>
                <a:lnTo>
                  <a:pt x="822213" y="851356"/>
                </a:lnTo>
                <a:lnTo>
                  <a:pt x="1043738" y="760675"/>
                </a:lnTo>
                <a:lnTo>
                  <a:pt x="1061832" y="781899"/>
                </a:lnTo>
                <a:cubicBezTo>
                  <a:pt x="1101024" y="812177"/>
                  <a:pt x="1152114" y="813244"/>
                  <a:pt x="1191467" y="790843"/>
                </a:cubicBezTo>
                <a:lnTo>
                  <a:pt x="1200605" y="782908"/>
                </a:lnTo>
                <a:lnTo>
                  <a:pt x="1391604" y="930468"/>
                </a:lnTo>
                <a:lnTo>
                  <a:pt x="1386234" y="941312"/>
                </a:lnTo>
                <a:cubicBezTo>
                  <a:pt x="1374493" y="985046"/>
                  <a:pt x="1388425" y="1034212"/>
                  <a:pt x="1427616" y="1064490"/>
                </a:cubicBezTo>
                <a:lnTo>
                  <a:pt x="1447779" y="1074387"/>
                </a:lnTo>
                <a:lnTo>
                  <a:pt x="1417037" y="1303612"/>
                </a:lnTo>
                <a:lnTo>
                  <a:pt x="1377304" y="1316666"/>
                </a:lnTo>
                <a:cubicBezTo>
                  <a:pt x="1364036" y="1324096"/>
                  <a:pt x="1352007" y="1334250"/>
                  <a:pt x="1342096" y="1347016"/>
                </a:cubicBezTo>
                <a:cubicBezTo>
                  <a:pt x="1322273" y="1372550"/>
                  <a:pt x="1314676" y="1403701"/>
                  <a:pt x="1318419" y="1433424"/>
                </a:cubicBezTo>
                <a:lnTo>
                  <a:pt x="1318667" y="1434179"/>
                </a:lnTo>
                <a:lnTo>
                  <a:pt x="1097018" y="1524911"/>
                </a:lnTo>
                <a:lnTo>
                  <a:pt x="1079718" y="1504987"/>
                </a:lnTo>
                <a:cubicBezTo>
                  <a:pt x="1040526" y="1474709"/>
                  <a:pt x="989436" y="1473641"/>
                  <a:pt x="950083" y="1496043"/>
                </a:cubicBezTo>
                <a:close/>
                <a:moveTo>
                  <a:pt x="75043" y="1597161"/>
                </a:moveTo>
                <a:cubicBezTo>
                  <a:pt x="85545" y="1601240"/>
                  <a:pt x="96683" y="1603828"/>
                  <a:pt x="108134" y="1604721"/>
                </a:cubicBezTo>
                <a:cubicBezTo>
                  <a:pt x="123403" y="1605911"/>
                  <a:pt x="139230" y="1604086"/>
                  <a:pt x="154857" y="1598764"/>
                </a:cubicBezTo>
                <a:cubicBezTo>
                  <a:pt x="199605" y="1583520"/>
                  <a:pt x="230305" y="1542741"/>
                  <a:pt x="233875" y="1496935"/>
                </a:cubicBezTo>
                <a:lnTo>
                  <a:pt x="231813" y="1480763"/>
                </a:lnTo>
                <a:lnTo>
                  <a:pt x="540598" y="1375577"/>
                </a:lnTo>
                <a:lnTo>
                  <a:pt x="563677" y="1402157"/>
                </a:lnTo>
                <a:cubicBezTo>
                  <a:pt x="602868" y="1432435"/>
                  <a:pt x="652926" y="1434839"/>
                  <a:pt x="692537" y="1412103"/>
                </a:cubicBezTo>
                <a:lnTo>
                  <a:pt x="693400" y="1411346"/>
                </a:lnTo>
                <a:lnTo>
                  <a:pt x="797736" y="1491953"/>
                </a:lnTo>
                <a:lnTo>
                  <a:pt x="894945" y="1567053"/>
                </a:lnTo>
                <a:lnTo>
                  <a:pt x="894430" y="1568079"/>
                </a:lnTo>
                <a:cubicBezTo>
                  <a:pt x="882432" y="1612147"/>
                  <a:pt x="897395" y="1659977"/>
                  <a:pt x="936587" y="1690255"/>
                </a:cubicBezTo>
                <a:cubicBezTo>
                  <a:pt x="986466" y="1728790"/>
                  <a:pt x="1060415" y="1721441"/>
                  <a:pt x="1100786" y="1669186"/>
                </a:cubicBezTo>
                <a:cubicBezTo>
                  <a:pt x="1110878" y="1656123"/>
                  <a:pt x="1117725" y="1641737"/>
                  <a:pt x="1121540" y="1626904"/>
                </a:cubicBezTo>
                <a:lnTo>
                  <a:pt x="1123204" y="1597620"/>
                </a:lnTo>
                <a:lnTo>
                  <a:pt x="1237555" y="1551067"/>
                </a:lnTo>
                <a:lnTo>
                  <a:pt x="1355644" y="1502993"/>
                </a:lnTo>
                <a:lnTo>
                  <a:pt x="1362776" y="1511266"/>
                </a:lnTo>
                <a:cubicBezTo>
                  <a:pt x="1401076" y="1541000"/>
                  <a:pt x="1452016" y="1543225"/>
                  <a:pt x="1491817" y="1520936"/>
                </a:cubicBezTo>
                <a:lnTo>
                  <a:pt x="1499270" y="1514511"/>
                </a:lnTo>
                <a:lnTo>
                  <a:pt x="1790657" y="1739626"/>
                </a:lnTo>
                <a:lnTo>
                  <a:pt x="1783473" y="1754261"/>
                </a:lnTo>
                <a:cubicBezTo>
                  <a:pt x="1772031" y="1798759"/>
                  <a:pt x="1787886" y="1847276"/>
                  <a:pt x="1825296" y="1876178"/>
                </a:cubicBezTo>
                <a:cubicBezTo>
                  <a:pt x="1838359" y="1886271"/>
                  <a:pt x="1852745" y="1893118"/>
                  <a:pt x="1867578" y="1896932"/>
                </a:cubicBezTo>
                <a:cubicBezTo>
                  <a:pt x="1912075" y="1908374"/>
                  <a:pt x="1960593" y="1892520"/>
                  <a:pt x="1989494" y="1855110"/>
                </a:cubicBezTo>
                <a:cubicBezTo>
                  <a:pt x="2029865" y="1802855"/>
                  <a:pt x="2018306" y="1729446"/>
                  <a:pt x="1968427" y="1690911"/>
                </a:cubicBezTo>
                <a:cubicBezTo>
                  <a:pt x="1929235" y="1660633"/>
                  <a:pt x="1878145" y="1659565"/>
                  <a:pt x="1838792" y="1681967"/>
                </a:cubicBezTo>
                <a:lnTo>
                  <a:pt x="1838014" y="1682642"/>
                </a:lnTo>
                <a:lnTo>
                  <a:pt x="1544325" y="1455749"/>
                </a:lnTo>
                <a:lnTo>
                  <a:pt x="1547700" y="1448953"/>
                </a:lnTo>
                <a:cubicBezTo>
                  <a:pt x="1559428" y="1404868"/>
                  <a:pt x="1544645" y="1356070"/>
                  <a:pt x="1506345" y="1326336"/>
                </a:cubicBezTo>
                <a:lnTo>
                  <a:pt x="1493239" y="1319828"/>
                </a:lnTo>
                <a:lnTo>
                  <a:pt x="1509136" y="1199535"/>
                </a:lnTo>
                <a:lnTo>
                  <a:pt x="1524327" y="1084591"/>
                </a:lnTo>
                <a:lnTo>
                  <a:pt x="1557251" y="1073434"/>
                </a:lnTo>
                <a:cubicBezTo>
                  <a:pt x="1570368" y="1065966"/>
                  <a:pt x="1582182" y="1055892"/>
                  <a:pt x="1591815" y="1043422"/>
                </a:cubicBezTo>
                <a:cubicBezTo>
                  <a:pt x="1632186" y="991167"/>
                  <a:pt x="1620627" y="917758"/>
                  <a:pt x="1570748" y="879222"/>
                </a:cubicBezTo>
                <a:cubicBezTo>
                  <a:pt x="1544620" y="859037"/>
                  <a:pt x="1513204" y="851834"/>
                  <a:pt x="1483503" y="855912"/>
                </a:cubicBezTo>
                <a:lnTo>
                  <a:pt x="1444684" y="869068"/>
                </a:lnTo>
                <a:lnTo>
                  <a:pt x="1340899" y="788887"/>
                </a:lnTo>
                <a:lnTo>
                  <a:pt x="1246914" y="716278"/>
                </a:lnTo>
                <a:lnTo>
                  <a:pt x="1249341" y="673586"/>
                </a:lnTo>
                <a:cubicBezTo>
                  <a:pt x="1245263" y="643885"/>
                  <a:pt x="1229903" y="615899"/>
                  <a:pt x="1204964" y="596631"/>
                </a:cubicBezTo>
                <a:lnTo>
                  <a:pt x="1168993" y="578975"/>
                </a:lnTo>
                <a:lnTo>
                  <a:pt x="1168993" y="225315"/>
                </a:lnTo>
                <a:lnTo>
                  <a:pt x="1170003" y="225113"/>
                </a:lnTo>
                <a:cubicBezTo>
                  <a:pt x="1211789" y="207666"/>
                  <a:pt x="1242179" y="166584"/>
                  <a:pt x="1242179" y="117058"/>
                </a:cubicBezTo>
                <a:cubicBezTo>
                  <a:pt x="1242179" y="54028"/>
                  <a:pt x="1191154" y="0"/>
                  <a:pt x="1125121" y="1"/>
                </a:cubicBezTo>
                <a:cubicBezTo>
                  <a:pt x="1062090" y="1"/>
                  <a:pt x="1008063" y="51026"/>
                  <a:pt x="1008063" y="117059"/>
                </a:cubicBezTo>
                <a:cubicBezTo>
                  <a:pt x="1008063" y="164333"/>
                  <a:pt x="1036765" y="206541"/>
                  <a:pt x="1078973" y="224691"/>
                </a:cubicBezTo>
                <a:lnTo>
                  <a:pt x="1094946" y="227954"/>
                </a:lnTo>
                <a:lnTo>
                  <a:pt x="1094946" y="580718"/>
                </a:lnTo>
                <a:lnTo>
                  <a:pt x="1086671" y="583843"/>
                </a:lnTo>
                <a:lnTo>
                  <a:pt x="1075329" y="587687"/>
                </a:lnTo>
                <a:lnTo>
                  <a:pt x="1040783" y="617683"/>
                </a:lnTo>
                <a:lnTo>
                  <a:pt x="1040763" y="617700"/>
                </a:lnTo>
                <a:cubicBezTo>
                  <a:pt x="1031588" y="629576"/>
                  <a:pt x="1025281" y="642956"/>
                  <a:pt x="1021723" y="656920"/>
                </a:cubicBezTo>
                <a:lnTo>
                  <a:pt x="1021715" y="657057"/>
                </a:lnTo>
                <a:lnTo>
                  <a:pt x="1020784" y="658980"/>
                </a:lnTo>
                <a:lnTo>
                  <a:pt x="1019460" y="681579"/>
                </a:lnTo>
                <a:lnTo>
                  <a:pt x="901080" y="729772"/>
                </a:lnTo>
                <a:lnTo>
                  <a:pt x="783553" y="777618"/>
                </a:lnTo>
                <a:lnTo>
                  <a:pt x="778015" y="771240"/>
                </a:lnTo>
                <a:cubicBezTo>
                  <a:pt x="725760" y="730869"/>
                  <a:pt x="652351" y="742428"/>
                  <a:pt x="613815" y="792308"/>
                </a:cubicBezTo>
                <a:cubicBezTo>
                  <a:pt x="575280" y="842187"/>
                  <a:pt x="582629" y="916137"/>
                  <a:pt x="634884" y="956507"/>
                </a:cubicBezTo>
                <a:lnTo>
                  <a:pt x="645314" y="961627"/>
                </a:lnTo>
                <a:lnTo>
                  <a:pt x="629499" y="1081304"/>
                </a:lnTo>
                <a:lnTo>
                  <a:pt x="614430" y="1195319"/>
                </a:lnTo>
                <a:lnTo>
                  <a:pt x="577174" y="1207946"/>
                </a:lnTo>
                <a:cubicBezTo>
                  <a:pt x="564056" y="1215413"/>
                  <a:pt x="552242" y="1225488"/>
                  <a:pt x="542608" y="1237958"/>
                </a:cubicBezTo>
                <a:cubicBezTo>
                  <a:pt x="532516" y="1251022"/>
                  <a:pt x="525669" y="1265407"/>
                  <a:pt x="521855" y="1280240"/>
                </a:cubicBezTo>
                <a:lnTo>
                  <a:pt x="520493" y="1304200"/>
                </a:lnTo>
                <a:lnTo>
                  <a:pt x="205439" y="1411522"/>
                </a:lnTo>
                <a:lnTo>
                  <a:pt x="204922" y="1410631"/>
                </a:lnTo>
                <a:cubicBezTo>
                  <a:pt x="174933" y="1376702"/>
                  <a:pt x="126246" y="1361182"/>
                  <a:pt x="79366" y="1377152"/>
                </a:cubicBezTo>
                <a:cubicBezTo>
                  <a:pt x="19701" y="1397476"/>
                  <a:pt x="-14987" y="1463197"/>
                  <a:pt x="6306" y="1525703"/>
                </a:cubicBezTo>
                <a:cubicBezTo>
                  <a:pt x="17738" y="1559264"/>
                  <a:pt x="43535" y="1584923"/>
                  <a:pt x="75043" y="1597161"/>
                </a:cubicBezTo>
                <a:close/>
              </a:path>
            </a:pathLst>
          </a:custGeom>
          <a:solidFill>
            <a:schemeClr val="bg2">
              <a:lumMod val="50000"/>
              <a:alpha val="20000"/>
            </a:schemeClr>
          </a:solidFill>
          <a:ln w="43323" cap="flat">
            <a:noFill/>
            <a:prstDash val="solid"/>
            <a:miter/>
          </a:ln>
        </p:spPr>
        <p:txBody>
          <a:bodyPr anchor="ctr"/>
          <a:lstStyle/>
          <a:p>
            <a:pPr>
              <a:defRPr/>
            </a:pPr>
            <a:endParaRPr lang="en-US"/>
          </a:p>
        </p:txBody>
      </p:sp>
      <p:sp>
        <p:nvSpPr>
          <p:cNvPr id="5" name="Freeform: Shape 382">
            <a:extLst>
              <a:ext uri="{FF2B5EF4-FFF2-40B4-BE49-F238E27FC236}">
                <a16:creationId xmlns:a16="http://schemas.microsoft.com/office/drawing/2014/main" id="{F06033DA-D149-7EBC-F4BA-CC4D70413C63}"/>
              </a:ext>
            </a:extLst>
          </p:cNvPr>
          <p:cNvSpPr/>
          <p:nvPr/>
        </p:nvSpPr>
        <p:spPr>
          <a:xfrm rot="355510">
            <a:off x="4787900" y="1590675"/>
            <a:ext cx="1455738" cy="1482725"/>
          </a:xfrm>
          <a:custGeom>
            <a:avLst/>
            <a:gdLst>
              <a:gd name="connsiteX0" fmla="*/ 859940 w 1882134"/>
              <a:gd name="connsiteY0" fmla="*/ 932267 h 1915580"/>
              <a:gd name="connsiteX1" fmla="*/ 747989 w 1882134"/>
              <a:gd name="connsiteY1" fmla="*/ 997319 h 1915580"/>
              <a:gd name="connsiteX2" fmla="*/ 636844 w 1882134"/>
              <a:gd name="connsiteY2" fmla="*/ 1061903 h 1915580"/>
              <a:gd name="connsiteX3" fmla="*/ 638527 w 1882134"/>
              <a:gd name="connsiteY3" fmla="*/ 1070293 h 1915580"/>
              <a:gd name="connsiteX4" fmla="*/ 565410 w 1882134"/>
              <a:gd name="connsiteY4" fmla="*/ 1179755 h 1915580"/>
              <a:gd name="connsiteX5" fmla="*/ 562511 w 1882134"/>
              <a:gd name="connsiteY5" fmla="*/ 1180336 h 1915580"/>
              <a:gd name="connsiteX6" fmla="*/ 562511 w 1882134"/>
              <a:gd name="connsiteY6" fmla="*/ 1439244 h 1915580"/>
              <a:gd name="connsiteX7" fmla="*/ 572773 w 1882134"/>
              <a:gd name="connsiteY7" fmla="*/ 1441246 h 1915580"/>
              <a:gd name="connsiteX8" fmla="*/ 644608 w 1882134"/>
              <a:gd name="connsiteY8" fmla="*/ 1550707 h 1915580"/>
              <a:gd name="connsiteX9" fmla="*/ 640375 w 1882134"/>
              <a:gd name="connsiteY9" fmla="*/ 1571429 h 1915580"/>
              <a:gd name="connsiteX10" fmla="*/ 865510 w 1882134"/>
              <a:gd name="connsiteY10" fmla="*/ 1701672 h 1915580"/>
              <a:gd name="connsiteX11" fmla="*/ 886716 w 1882134"/>
              <a:gd name="connsiteY11" fmla="*/ 1687534 h 1915580"/>
              <a:gd name="connsiteX12" fmla="*/ 933465 w 1882134"/>
              <a:gd name="connsiteY12" fmla="*/ 1678413 h 1915580"/>
              <a:gd name="connsiteX13" fmla="*/ 980215 w 1882134"/>
              <a:gd name="connsiteY13" fmla="*/ 1687962 h 1915580"/>
              <a:gd name="connsiteX14" fmla="*/ 997982 w 1882134"/>
              <a:gd name="connsiteY14" fmla="*/ 1700143 h 1915580"/>
              <a:gd name="connsiteX15" fmla="*/ 1212258 w 1882134"/>
              <a:gd name="connsiteY15" fmla="*/ 1576182 h 1915580"/>
              <a:gd name="connsiteX16" fmla="*/ 1210160 w 1882134"/>
              <a:gd name="connsiteY16" fmla="*/ 1565911 h 1915580"/>
              <a:gd name="connsiteX17" fmla="*/ 1283277 w 1882134"/>
              <a:gd name="connsiteY17" fmla="*/ 1456450 h 1915580"/>
              <a:gd name="connsiteX18" fmla="*/ 1298338 w 1882134"/>
              <a:gd name="connsiteY18" fmla="*/ 1453428 h 1915580"/>
              <a:gd name="connsiteX19" fmla="*/ 1298338 w 1882134"/>
              <a:gd name="connsiteY19" fmla="*/ 1189696 h 1915580"/>
              <a:gd name="connsiteX20" fmla="*/ 1292399 w 1882134"/>
              <a:gd name="connsiteY20" fmla="*/ 1188448 h 1915580"/>
              <a:gd name="connsiteX21" fmla="*/ 1219282 w 1882134"/>
              <a:gd name="connsiteY21" fmla="*/ 1079414 h 1915580"/>
              <a:gd name="connsiteX22" fmla="*/ 1223749 w 1882134"/>
              <a:gd name="connsiteY22" fmla="*/ 1057548 h 1915580"/>
              <a:gd name="connsiteX23" fmla="*/ 997965 w 1882134"/>
              <a:gd name="connsiteY23" fmla="*/ 926929 h 1915580"/>
              <a:gd name="connsiteX24" fmla="*/ 994296 w 1882134"/>
              <a:gd name="connsiteY24" fmla="*/ 929366 h 1915580"/>
              <a:gd name="connsiteX25" fmla="*/ 988000 w 1882134"/>
              <a:gd name="connsiteY25" fmla="*/ 935188 h 1915580"/>
              <a:gd name="connsiteX26" fmla="*/ 978749 w 1882134"/>
              <a:gd name="connsiteY26" fmla="*/ 939691 h 1915580"/>
              <a:gd name="connsiteX27" fmla="*/ 969810 w 1882134"/>
              <a:gd name="connsiteY27" fmla="*/ 945628 h 1915580"/>
              <a:gd name="connsiteX28" fmla="*/ 964268 w 1882134"/>
              <a:gd name="connsiteY28" fmla="*/ 946740 h 1915580"/>
              <a:gd name="connsiteX29" fmla="*/ 958437 w 1882134"/>
              <a:gd name="connsiteY29" fmla="*/ 949579 h 1915580"/>
              <a:gd name="connsiteX30" fmla="*/ 924343 w 1882134"/>
              <a:gd name="connsiteY30" fmla="*/ 954750 h 1915580"/>
              <a:gd name="connsiteX31" fmla="*/ 924343 w 1882134"/>
              <a:gd name="connsiteY31" fmla="*/ 954750 h 1915580"/>
              <a:gd name="connsiteX32" fmla="*/ 923835 w 1882134"/>
              <a:gd name="connsiteY32" fmla="*/ 954643 h 1915580"/>
              <a:gd name="connsiteX33" fmla="*/ 881110 w 1882134"/>
              <a:gd name="connsiteY33" fmla="*/ 945723 h 1915580"/>
              <a:gd name="connsiteX34" fmla="*/ 880997 w 1882134"/>
              <a:gd name="connsiteY34" fmla="*/ 945646 h 1915580"/>
              <a:gd name="connsiteX35" fmla="*/ 878876 w 1882134"/>
              <a:gd name="connsiteY35" fmla="*/ 945200 h 1915580"/>
              <a:gd name="connsiteX36" fmla="*/ 1285908 w 1882134"/>
              <a:gd name="connsiteY36" fmla="*/ 209454 h 1915580"/>
              <a:gd name="connsiteX37" fmla="*/ 1039711 w 1882134"/>
              <a:gd name="connsiteY37" fmla="*/ 351883 h 1915580"/>
              <a:gd name="connsiteX38" fmla="*/ 1042927 w 1882134"/>
              <a:gd name="connsiteY38" fmla="*/ 367913 h 1915580"/>
              <a:gd name="connsiteX39" fmla="*/ 1007580 w 1882134"/>
              <a:gd name="connsiteY39" fmla="*/ 452291 h 1915580"/>
              <a:gd name="connsiteX40" fmla="*/ 972994 w 1882134"/>
              <a:gd name="connsiteY40" fmla="*/ 475261 h 1915580"/>
              <a:gd name="connsiteX41" fmla="*/ 972994 w 1882134"/>
              <a:gd name="connsiteY41" fmla="*/ 608121 h 1915580"/>
              <a:gd name="connsiteX42" fmla="*/ 972994 w 1882134"/>
              <a:gd name="connsiteY42" fmla="*/ 728436 h 1915580"/>
              <a:gd name="connsiteX43" fmla="*/ 1008720 w 1882134"/>
              <a:gd name="connsiteY43" fmla="*/ 752929 h 1915580"/>
              <a:gd name="connsiteX44" fmla="*/ 1042927 w 1882134"/>
              <a:gd name="connsiteY44" fmla="*/ 836166 h 1915580"/>
              <a:gd name="connsiteX45" fmla="*/ 1038547 w 1882134"/>
              <a:gd name="connsiteY45" fmla="*/ 857606 h 1915580"/>
              <a:gd name="connsiteX46" fmla="*/ 1264627 w 1882134"/>
              <a:gd name="connsiteY46" fmla="*/ 988396 h 1915580"/>
              <a:gd name="connsiteX47" fmla="*/ 1292399 w 1882134"/>
              <a:gd name="connsiteY47" fmla="*/ 969952 h 1915580"/>
              <a:gd name="connsiteX48" fmla="*/ 1337865 w 1882134"/>
              <a:gd name="connsiteY48" fmla="*/ 960830 h 1915580"/>
              <a:gd name="connsiteX49" fmla="*/ 1384615 w 1882134"/>
              <a:gd name="connsiteY49" fmla="*/ 970380 h 1915580"/>
              <a:gd name="connsiteX50" fmla="*/ 1410990 w 1882134"/>
              <a:gd name="connsiteY50" fmla="*/ 988463 h 1915580"/>
              <a:gd name="connsiteX51" fmla="*/ 1650068 w 1882134"/>
              <a:gd name="connsiteY51" fmla="*/ 850153 h 1915580"/>
              <a:gd name="connsiteX52" fmla="*/ 1644966 w 1882134"/>
              <a:gd name="connsiteY52" fmla="*/ 824004 h 1915580"/>
              <a:gd name="connsiteX53" fmla="*/ 1680313 w 1882134"/>
              <a:gd name="connsiteY53" fmla="*/ 739627 h 1915580"/>
              <a:gd name="connsiteX54" fmla="*/ 1705780 w 1882134"/>
              <a:gd name="connsiteY54" fmla="*/ 722714 h 1915580"/>
              <a:gd name="connsiteX55" fmla="*/ 1705779 w 1882134"/>
              <a:gd name="connsiteY55" fmla="*/ 484271 h 1915580"/>
              <a:gd name="connsiteX56" fmla="*/ 1701598 w 1882134"/>
              <a:gd name="connsiteY56" fmla="*/ 483455 h 1915580"/>
              <a:gd name="connsiteX57" fmla="*/ 1629764 w 1882134"/>
              <a:gd name="connsiteY57" fmla="*/ 373993 h 1915580"/>
              <a:gd name="connsiteX58" fmla="*/ 1634464 w 1882134"/>
              <a:gd name="connsiteY58" fmla="*/ 350982 h 1915580"/>
              <a:gd name="connsiteX59" fmla="*/ 1412691 w 1882134"/>
              <a:gd name="connsiteY59" fmla="*/ 222683 h 1915580"/>
              <a:gd name="connsiteX60" fmla="*/ 1404617 w 1882134"/>
              <a:gd name="connsiteY60" fmla="*/ 228046 h 1915580"/>
              <a:gd name="connsiteX61" fmla="*/ 1359150 w 1882134"/>
              <a:gd name="connsiteY61" fmla="*/ 237167 h 1915580"/>
              <a:gd name="connsiteX62" fmla="*/ 1312401 w 1882134"/>
              <a:gd name="connsiteY62" fmla="*/ 227618 h 1915580"/>
              <a:gd name="connsiteX63" fmla="*/ 441920 w 1882134"/>
              <a:gd name="connsiteY63" fmla="*/ 226293 h 1915580"/>
              <a:gd name="connsiteX64" fmla="*/ 231909 w 1882134"/>
              <a:gd name="connsiteY64" fmla="*/ 347787 h 1915580"/>
              <a:gd name="connsiteX65" fmla="*/ 237167 w 1882134"/>
              <a:gd name="connsiteY65" fmla="*/ 373994 h 1915580"/>
              <a:gd name="connsiteX66" fmla="*/ 164050 w 1882134"/>
              <a:gd name="connsiteY66" fmla="*/ 483456 h 1915580"/>
              <a:gd name="connsiteX67" fmla="*/ 155071 w 1882134"/>
              <a:gd name="connsiteY67" fmla="*/ 485258 h 1915580"/>
              <a:gd name="connsiteX68" fmla="*/ 155071 w 1882134"/>
              <a:gd name="connsiteY68" fmla="*/ 740239 h 1915580"/>
              <a:gd name="connsiteX69" fmla="*/ 165333 w 1882134"/>
              <a:gd name="connsiteY69" fmla="*/ 742335 h 1915580"/>
              <a:gd name="connsiteX70" fmla="*/ 237167 w 1882134"/>
              <a:gd name="connsiteY70" fmla="*/ 851369 h 1915580"/>
              <a:gd name="connsiteX71" fmla="*/ 234601 w 1882134"/>
              <a:gd name="connsiteY71" fmla="*/ 863932 h 1915580"/>
              <a:gd name="connsiteX72" fmla="*/ 440781 w 1882134"/>
              <a:gd name="connsiteY72" fmla="*/ 983210 h 1915580"/>
              <a:gd name="connsiteX73" fmla="*/ 474477 w 1882134"/>
              <a:gd name="connsiteY73" fmla="*/ 960831 h 1915580"/>
              <a:gd name="connsiteX74" fmla="*/ 519943 w 1882134"/>
              <a:gd name="connsiteY74" fmla="*/ 951709 h 1915580"/>
              <a:gd name="connsiteX75" fmla="*/ 566693 w 1882134"/>
              <a:gd name="connsiteY75" fmla="*/ 961258 h 1915580"/>
              <a:gd name="connsiteX76" fmla="*/ 601190 w 1882134"/>
              <a:gd name="connsiteY76" fmla="*/ 984910 h 1915580"/>
              <a:gd name="connsiteX77" fmla="*/ 705420 w 1882134"/>
              <a:gd name="connsiteY77" fmla="*/ 924344 h 1915580"/>
              <a:gd name="connsiteX78" fmla="*/ 785942 w 1882134"/>
              <a:gd name="connsiteY78" fmla="*/ 878642 h 1915580"/>
              <a:gd name="connsiteX79" fmla="*/ 811567 w 1882134"/>
              <a:gd name="connsiteY79" fmla="*/ 863817 h 1915580"/>
              <a:gd name="connsiteX80" fmla="*/ 805759 w 1882134"/>
              <a:gd name="connsiteY80" fmla="*/ 836166 h 1915580"/>
              <a:gd name="connsiteX81" fmla="*/ 878876 w 1882134"/>
              <a:gd name="connsiteY81" fmla="*/ 726704 h 1915580"/>
              <a:gd name="connsiteX82" fmla="*/ 887857 w 1882134"/>
              <a:gd name="connsiteY82" fmla="*/ 724902 h 1915580"/>
              <a:gd name="connsiteX83" fmla="*/ 887857 w 1882134"/>
              <a:gd name="connsiteY83" fmla="*/ 602041 h 1915580"/>
              <a:gd name="connsiteX84" fmla="*/ 887857 w 1882134"/>
              <a:gd name="connsiteY84" fmla="*/ 479177 h 1915580"/>
              <a:gd name="connsiteX85" fmla="*/ 878877 w 1882134"/>
              <a:gd name="connsiteY85" fmla="*/ 477375 h 1915580"/>
              <a:gd name="connsiteX86" fmla="*/ 805760 w 1882134"/>
              <a:gd name="connsiteY86" fmla="*/ 367913 h 1915580"/>
              <a:gd name="connsiteX87" fmla="*/ 810313 w 1882134"/>
              <a:gd name="connsiteY87" fmla="*/ 345620 h 1915580"/>
              <a:gd name="connsiteX88" fmla="*/ 607514 w 1882134"/>
              <a:gd name="connsiteY88" fmla="*/ 228297 h 1915580"/>
              <a:gd name="connsiteX89" fmla="*/ 572440 w 1882134"/>
              <a:gd name="connsiteY89" fmla="*/ 252065 h 1915580"/>
              <a:gd name="connsiteX90" fmla="*/ 526305 w 1882134"/>
              <a:gd name="connsiteY90" fmla="*/ 261493 h 1915580"/>
              <a:gd name="connsiteX91" fmla="*/ 442371 w 1882134"/>
              <a:gd name="connsiteY91" fmla="*/ 226958 h 1915580"/>
              <a:gd name="connsiteX92" fmla="*/ 525745 w 1882134"/>
              <a:gd name="connsiteY92" fmla="*/ 24326 h 1915580"/>
              <a:gd name="connsiteX93" fmla="*/ 644609 w 1882134"/>
              <a:gd name="connsiteY93" fmla="*/ 142629 h 1915580"/>
              <a:gd name="connsiteX94" fmla="*/ 641709 w 1882134"/>
              <a:gd name="connsiteY94" fmla="*/ 157167 h 1915580"/>
              <a:gd name="connsiteX95" fmla="*/ 747989 w 1882134"/>
              <a:gd name="connsiteY95" fmla="*/ 218924 h 1915580"/>
              <a:gd name="connsiteX96" fmla="*/ 849541 w 1882134"/>
              <a:gd name="connsiteY96" fmla="*/ 277934 h 1915580"/>
              <a:gd name="connsiteX97" fmla="*/ 878877 w 1882134"/>
              <a:gd name="connsiteY97" fmla="*/ 258452 h 1915580"/>
              <a:gd name="connsiteX98" fmla="*/ 924343 w 1882134"/>
              <a:gd name="connsiteY98" fmla="*/ 249330 h 1915580"/>
              <a:gd name="connsiteX99" fmla="*/ 971093 w 1882134"/>
              <a:gd name="connsiteY99" fmla="*/ 258879 h 1915580"/>
              <a:gd name="connsiteX100" fmla="*/ 999784 w 1882134"/>
              <a:gd name="connsiteY100" fmla="*/ 278550 h 1915580"/>
              <a:gd name="connsiteX101" fmla="*/ 1112862 w 1882134"/>
              <a:gd name="connsiteY101" fmla="*/ 212843 h 1915580"/>
              <a:gd name="connsiteX102" fmla="*/ 1244810 w 1882134"/>
              <a:gd name="connsiteY102" fmla="*/ 139736 h 1915580"/>
              <a:gd name="connsiteX103" fmla="*/ 1240567 w 1882134"/>
              <a:gd name="connsiteY103" fmla="*/ 118583 h 1915580"/>
              <a:gd name="connsiteX104" fmla="*/ 1359150 w 1882134"/>
              <a:gd name="connsiteY104" fmla="*/ 0 h 1915580"/>
              <a:gd name="connsiteX105" fmla="*/ 1477734 w 1882134"/>
              <a:gd name="connsiteY105" fmla="*/ 118583 h 1915580"/>
              <a:gd name="connsiteX106" fmla="*/ 1468446 w 1882134"/>
              <a:gd name="connsiteY106" fmla="*/ 164056 h 1915580"/>
              <a:gd name="connsiteX107" fmla="*/ 1562871 w 1882134"/>
              <a:gd name="connsiteY107" fmla="*/ 218924 h 1915580"/>
              <a:gd name="connsiteX108" fmla="*/ 1674171 w 1882134"/>
              <a:gd name="connsiteY108" fmla="*/ 283599 h 1915580"/>
              <a:gd name="connsiteX109" fmla="*/ 1702880 w 1882134"/>
              <a:gd name="connsiteY109" fmla="*/ 264532 h 1915580"/>
              <a:gd name="connsiteX110" fmla="*/ 1748347 w 1882134"/>
              <a:gd name="connsiteY110" fmla="*/ 255410 h 1915580"/>
              <a:gd name="connsiteX111" fmla="*/ 1866931 w 1882134"/>
              <a:gd name="connsiteY111" fmla="*/ 373993 h 1915580"/>
              <a:gd name="connsiteX112" fmla="*/ 1793814 w 1882134"/>
              <a:gd name="connsiteY112" fmla="*/ 483456 h 1915580"/>
              <a:gd name="connsiteX113" fmla="*/ 1787876 w 1882134"/>
              <a:gd name="connsiteY113" fmla="*/ 484647 h 1915580"/>
              <a:gd name="connsiteX114" fmla="*/ 1787876 w 1882134"/>
              <a:gd name="connsiteY114" fmla="*/ 608121 h 1915580"/>
              <a:gd name="connsiteX115" fmla="*/ 1787876 w 1882134"/>
              <a:gd name="connsiteY115" fmla="*/ 710390 h 1915580"/>
              <a:gd name="connsiteX116" fmla="*/ 1810299 w 1882134"/>
              <a:gd name="connsiteY116" fmla="*/ 714970 h 1915580"/>
              <a:gd name="connsiteX117" fmla="*/ 1882134 w 1882134"/>
              <a:gd name="connsiteY117" fmla="*/ 824004 h 1915580"/>
              <a:gd name="connsiteX118" fmla="*/ 1763550 w 1882134"/>
              <a:gd name="connsiteY118" fmla="*/ 942588 h 1915580"/>
              <a:gd name="connsiteX119" fmla="*/ 1716800 w 1882134"/>
              <a:gd name="connsiteY119" fmla="*/ 933466 h 1915580"/>
              <a:gd name="connsiteX120" fmla="*/ 1696290 w 1882134"/>
              <a:gd name="connsiteY120" fmla="*/ 919792 h 1915580"/>
              <a:gd name="connsiteX121" fmla="*/ 1562871 w 1882134"/>
              <a:gd name="connsiteY121" fmla="*/ 997319 h 1915580"/>
              <a:gd name="connsiteX122" fmla="*/ 1452273 w 1882134"/>
              <a:gd name="connsiteY122" fmla="*/ 1058596 h 1915580"/>
              <a:gd name="connsiteX123" fmla="*/ 1456449 w 1882134"/>
              <a:gd name="connsiteY123" fmla="*/ 1079414 h 1915580"/>
              <a:gd name="connsiteX124" fmla="*/ 1383332 w 1882134"/>
              <a:gd name="connsiteY124" fmla="*/ 1188876 h 1915580"/>
              <a:gd name="connsiteX125" fmla="*/ 1380434 w 1882134"/>
              <a:gd name="connsiteY125" fmla="*/ 1189457 h 1915580"/>
              <a:gd name="connsiteX126" fmla="*/ 1380434 w 1882134"/>
              <a:gd name="connsiteY126" fmla="*/ 1316581 h 1915580"/>
              <a:gd name="connsiteX127" fmla="*/ 1380434 w 1882134"/>
              <a:gd name="connsiteY127" fmla="*/ 1459744 h 1915580"/>
              <a:gd name="connsiteX128" fmla="*/ 1413121 w 1882134"/>
              <a:gd name="connsiteY128" fmla="*/ 1481535 h 1915580"/>
              <a:gd name="connsiteX129" fmla="*/ 1447328 w 1882134"/>
              <a:gd name="connsiteY129" fmla="*/ 1565911 h 1915580"/>
              <a:gd name="connsiteX130" fmla="*/ 1328743 w 1882134"/>
              <a:gd name="connsiteY130" fmla="*/ 1684495 h 1915580"/>
              <a:gd name="connsiteX131" fmla="*/ 1283277 w 1882134"/>
              <a:gd name="connsiteY131" fmla="*/ 1675374 h 1915580"/>
              <a:gd name="connsiteX132" fmla="*/ 1245755 w 1882134"/>
              <a:gd name="connsiteY132" fmla="*/ 1650453 h 1915580"/>
              <a:gd name="connsiteX133" fmla="*/ 1152389 w 1882134"/>
              <a:gd name="connsiteY133" fmla="*/ 1702738 h 1915580"/>
              <a:gd name="connsiteX134" fmla="*/ 1045590 w 1882134"/>
              <a:gd name="connsiteY134" fmla="*/ 1764797 h 1915580"/>
              <a:gd name="connsiteX135" fmla="*/ 1052050 w 1882134"/>
              <a:gd name="connsiteY135" fmla="*/ 1796996 h 1915580"/>
              <a:gd name="connsiteX136" fmla="*/ 933465 w 1882134"/>
              <a:gd name="connsiteY136" fmla="*/ 1915580 h 1915580"/>
              <a:gd name="connsiteX137" fmla="*/ 814882 w 1882134"/>
              <a:gd name="connsiteY137" fmla="*/ 1796996 h 1915580"/>
              <a:gd name="connsiteX138" fmla="*/ 820094 w 1882134"/>
              <a:gd name="connsiteY138" fmla="*/ 1770286 h 1915580"/>
              <a:gd name="connsiteX139" fmla="*/ 705420 w 1882134"/>
              <a:gd name="connsiteY139" fmla="*/ 1702738 h 1915580"/>
              <a:gd name="connsiteX140" fmla="*/ 599803 w 1882134"/>
              <a:gd name="connsiteY140" fmla="*/ 1641366 h 1915580"/>
              <a:gd name="connsiteX141" fmla="*/ 571490 w 1882134"/>
              <a:gd name="connsiteY141" fmla="*/ 1660170 h 1915580"/>
              <a:gd name="connsiteX142" fmla="*/ 526023 w 1882134"/>
              <a:gd name="connsiteY142" fmla="*/ 1669292 h 1915580"/>
              <a:gd name="connsiteX143" fmla="*/ 407440 w 1882134"/>
              <a:gd name="connsiteY143" fmla="*/ 1550707 h 1915580"/>
              <a:gd name="connsiteX144" fmla="*/ 442787 w 1882134"/>
              <a:gd name="connsiteY144" fmla="*/ 1466331 h 1915580"/>
              <a:gd name="connsiteX145" fmla="*/ 480415 w 1882134"/>
              <a:gd name="connsiteY145" fmla="*/ 1441340 h 1915580"/>
              <a:gd name="connsiteX146" fmla="*/ 480415 w 1882134"/>
              <a:gd name="connsiteY146" fmla="*/ 1313541 h 1915580"/>
              <a:gd name="connsiteX147" fmla="*/ 480415 w 1882134"/>
              <a:gd name="connsiteY147" fmla="*/ 1180946 h 1915580"/>
              <a:gd name="connsiteX148" fmla="*/ 474477 w 1882134"/>
              <a:gd name="connsiteY148" fmla="*/ 1179755 h 1915580"/>
              <a:gd name="connsiteX149" fmla="*/ 401359 w 1882134"/>
              <a:gd name="connsiteY149" fmla="*/ 1070292 h 1915580"/>
              <a:gd name="connsiteX150" fmla="*/ 403715 w 1882134"/>
              <a:gd name="connsiteY150" fmla="*/ 1058760 h 1915580"/>
              <a:gd name="connsiteX151" fmla="*/ 297980 w 1882134"/>
              <a:gd name="connsiteY151" fmla="*/ 997319 h 1915580"/>
              <a:gd name="connsiteX152" fmla="*/ 197246 w 1882134"/>
              <a:gd name="connsiteY152" fmla="*/ 938785 h 1915580"/>
              <a:gd name="connsiteX153" fmla="*/ 164050 w 1882134"/>
              <a:gd name="connsiteY153" fmla="*/ 960831 h 1915580"/>
              <a:gd name="connsiteX154" fmla="*/ 118583 w 1882134"/>
              <a:gd name="connsiteY154" fmla="*/ 969953 h 1915580"/>
              <a:gd name="connsiteX155" fmla="*/ 0 w 1882134"/>
              <a:gd name="connsiteY155" fmla="*/ 851369 h 1915580"/>
              <a:gd name="connsiteX156" fmla="*/ 71834 w 1882134"/>
              <a:gd name="connsiteY156" fmla="*/ 741907 h 1915580"/>
              <a:gd name="connsiteX157" fmla="*/ 72975 w 1882134"/>
              <a:gd name="connsiteY157" fmla="*/ 741685 h 1915580"/>
              <a:gd name="connsiteX158" fmla="*/ 72975 w 1882134"/>
              <a:gd name="connsiteY158" fmla="*/ 608121 h 1915580"/>
              <a:gd name="connsiteX159" fmla="*/ 72975 w 1882134"/>
              <a:gd name="connsiteY159" fmla="*/ 483679 h 1915580"/>
              <a:gd name="connsiteX160" fmla="*/ 71834 w 1882134"/>
              <a:gd name="connsiteY160" fmla="*/ 483456 h 1915580"/>
              <a:gd name="connsiteX161" fmla="*/ 0 w 1882134"/>
              <a:gd name="connsiteY161" fmla="*/ 373994 h 1915580"/>
              <a:gd name="connsiteX162" fmla="*/ 118583 w 1882134"/>
              <a:gd name="connsiteY162" fmla="*/ 255410 h 1915580"/>
              <a:gd name="connsiteX163" fmla="*/ 165333 w 1882134"/>
              <a:gd name="connsiteY163" fmla="*/ 264960 h 1915580"/>
              <a:gd name="connsiteX164" fmla="*/ 189840 w 1882134"/>
              <a:gd name="connsiteY164" fmla="*/ 281762 h 1915580"/>
              <a:gd name="connsiteX165" fmla="*/ 297980 w 1882134"/>
              <a:gd name="connsiteY165" fmla="*/ 218924 h 1915580"/>
              <a:gd name="connsiteX166" fmla="*/ 409656 w 1882134"/>
              <a:gd name="connsiteY166" fmla="*/ 154031 h 1915580"/>
              <a:gd name="connsiteX167" fmla="*/ 407441 w 1882134"/>
              <a:gd name="connsiteY167" fmla="*/ 143189 h 1915580"/>
              <a:gd name="connsiteX168" fmla="*/ 525745 w 1882134"/>
              <a:gd name="connsiteY168" fmla="*/ 24326 h 1915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Lst>
            <a:rect l="l" t="t" r="r" b="b"/>
            <a:pathLst>
              <a:path w="1882134" h="1915580">
                <a:moveTo>
                  <a:pt x="859940" y="932267"/>
                </a:moveTo>
                <a:lnTo>
                  <a:pt x="747989" y="997319"/>
                </a:lnTo>
                <a:lnTo>
                  <a:pt x="636844" y="1061903"/>
                </a:lnTo>
                <a:lnTo>
                  <a:pt x="638527" y="1070293"/>
                </a:lnTo>
                <a:cubicBezTo>
                  <a:pt x="638527" y="1120463"/>
                  <a:pt x="607741" y="1162081"/>
                  <a:pt x="565410" y="1179755"/>
                </a:cubicBezTo>
                <a:lnTo>
                  <a:pt x="562511" y="1180336"/>
                </a:lnTo>
                <a:lnTo>
                  <a:pt x="562511" y="1439244"/>
                </a:lnTo>
                <a:lnTo>
                  <a:pt x="572773" y="1441246"/>
                </a:lnTo>
                <a:cubicBezTo>
                  <a:pt x="615532" y="1458919"/>
                  <a:pt x="644608" y="1500537"/>
                  <a:pt x="644608" y="1550707"/>
                </a:cubicBezTo>
                <a:lnTo>
                  <a:pt x="640375" y="1571429"/>
                </a:lnTo>
                <a:lnTo>
                  <a:pt x="865510" y="1701672"/>
                </a:lnTo>
                <a:lnTo>
                  <a:pt x="886716" y="1687534"/>
                </a:lnTo>
                <a:cubicBezTo>
                  <a:pt x="900969" y="1681643"/>
                  <a:pt x="916742" y="1678413"/>
                  <a:pt x="933465" y="1678413"/>
                </a:cubicBezTo>
                <a:cubicBezTo>
                  <a:pt x="950189" y="1678413"/>
                  <a:pt x="965962" y="1681833"/>
                  <a:pt x="980215" y="1687962"/>
                </a:cubicBezTo>
                <a:lnTo>
                  <a:pt x="997982" y="1700143"/>
                </a:lnTo>
                <a:lnTo>
                  <a:pt x="1212258" y="1576182"/>
                </a:lnTo>
                <a:lnTo>
                  <a:pt x="1210160" y="1565911"/>
                </a:lnTo>
                <a:cubicBezTo>
                  <a:pt x="1210160" y="1515742"/>
                  <a:pt x="1240946" y="1474123"/>
                  <a:pt x="1283277" y="1456450"/>
                </a:cubicBezTo>
                <a:lnTo>
                  <a:pt x="1298338" y="1453428"/>
                </a:lnTo>
                <a:lnTo>
                  <a:pt x="1298338" y="1189696"/>
                </a:lnTo>
                <a:lnTo>
                  <a:pt x="1292399" y="1188448"/>
                </a:lnTo>
                <a:cubicBezTo>
                  <a:pt x="1250068" y="1170062"/>
                  <a:pt x="1219282" y="1127303"/>
                  <a:pt x="1219282" y="1079414"/>
                </a:cubicBezTo>
                <a:lnTo>
                  <a:pt x="1223749" y="1057548"/>
                </a:lnTo>
                <a:lnTo>
                  <a:pt x="997965" y="926929"/>
                </a:lnTo>
                <a:lnTo>
                  <a:pt x="994296" y="929366"/>
                </a:lnTo>
                <a:lnTo>
                  <a:pt x="988000" y="935188"/>
                </a:lnTo>
                <a:lnTo>
                  <a:pt x="978749" y="939691"/>
                </a:lnTo>
                <a:lnTo>
                  <a:pt x="969810" y="945628"/>
                </a:lnTo>
                <a:lnTo>
                  <a:pt x="964268" y="946740"/>
                </a:lnTo>
                <a:lnTo>
                  <a:pt x="958437" y="949579"/>
                </a:lnTo>
                <a:cubicBezTo>
                  <a:pt x="947754" y="952933"/>
                  <a:pt x="936316" y="954750"/>
                  <a:pt x="924343" y="954750"/>
                </a:cubicBezTo>
                <a:lnTo>
                  <a:pt x="924343" y="954750"/>
                </a:lnTo>
                <a:lnTo>
                  <a:pt x="923835" y="954643"/>
                </a:lnTo>
                <a:lnTo>
                  <a:pt x="881110" y="945723"/>
                </a:lnTo>
                <a:lnTo>
                  <a:pt x="880997" y="945646"/>
                </a:lnTo>
                <a:lnTo>
                  <a:pt x="878876" y="945200"/>
                </a:lnTo>
                <a:close/>
                <a:moveTo>
                  <a:pt x="1285908" y="209454"/>
                </a:moveTo>
                <a:lnTo>
                  <a:pt x="1039711" y="351883"/>
                </a:lnTo>
                <a:lnTo>
                  <a:pt x="1042927" y="367913"/>
                </a:lnTo>
                <a:cubicBezTo>
                  <a:pt x="1042927" y="401360"/>
                  <a:pt x="1029244" y="431006"/>
                  <a:pt x="1007580" y="452291"/>
                </a:cubicBezTo>
                <a:lnTo>
                  <a:pt x="972994" y="475261"/>
                </a:lnTo>
                <a:lnTo>
                  <a:pt x="972994" y="608121"/>
                </a:lnTo>
                <a:lnTo>
                  <a:pt x="972994" y="728436"/>
                </a:lnTo>
                <a:lnTo>
                  <a:pt x="1008720" y="752929"/>
                </a:lnTo>
                <a:cubicBezTo>
                  <a:pt x="1030004" y="774594"/>
                  <a:pt x="1042927" y="804239"/>
                  <a:pt x="1042927" y="836166"/>
                </a:cubicBezTo>
                <a:lnTo>
                  <a:pt x="1038547" y="857606"/>
                </a:lnTo>
                <a:lnTo>
                  <a:pt x="1264627" y="988396"/>
                </a:lnTo>
                <a:lnTo>
                  <a:pt x="1292399" y="969952"/>
                </a:lnTo>
                <a:cubicBezTo>
                  <a:pt x="1306509" y="964061"/>
                  <a:pt x="1321902" y="960830"/>
                  <a:pt x="1337865" y="960830"/>
                </a:cubicBezTo>
                <a:cubicBezTo>
                  <a:pt x="1354588" y="960830"/>
                  <a:pt x="1370362" y="964251"/>
                  <a:pt x="1384615" y="970380"/>
                </a:cubicBezTo>
                <a:lnTo>
                  <a:pt x="1410990" y="988463"/>
                </a:lnTo>
                <a:lnTo>
                  <a:pt x="1650068" y="850153"/>
                </a:lnTo>
                <a:lnTo>
                  <a:pt x="1644966" y="824004"/>
                </a:lnTo>
                <a:cubicBezTo>
                  <a:pt x="1644966" y="790557"/>
                  <a:pt x="1658649" y="760911"/>
                  <a:pt x="1680313" y="739627"/>
                </a:cubicBezTo>
                <a:lnTo>
                  <a:pt x="1705780" y="722714"/>
                </a:lnTo>
                <a:lnTo>
                  <a:pt x="1705779" y="484271"/>
                </a:lnTo>
                <a:lnTo>
                  <a:pt x="1701598" y="483455"/>
                </a:lnTo>
                <a:cubicBezTo>
                  <a:pt x="1658839" y="465782"/>
                  <a:pt x="1629764" y="424164"/>
                  <a:pt x="1629764" y="373993"/>
                </a:cubicBezTo>
                <a:lnTo>
                  <a:pt x="1634464" y="350982"/>
                </a:lnTo>
                <a:lnTo>
                  <a:pt x="1412691" y="222683"/>
                </a:lnTo>
                <a:lnTo>
                  <a:pt x="1404617" y="228046"/>
                </a:lnTo>
                <a:cubicBezTo>
                  <a:pt x="1390507" y="233937"/>
                  <a:pt x="1375113" y="237167"/>
                  <a:pt x="1359150" y="237167"/>
                </a:cubicBezTo>
                <a:cubicBezTo>
                  <a:pt x="1342427" y="237167"/>
                  <a:pt x="1326653" y="233747"/>
                  <a:pt x="1312401" y="227618"/>
                </a:cubicBezTo>
                <a:close/>
                <a:moveTo>
                  <a:pt x="441920" y="226293"/>
                </a:moveTo>
                <a:lnTo>
                  <a:pt x="231909" y="347787"/>
                </a:lnTo>
                <a:lnTo>
                  <a:pt x="237167" y="373994"/>
                </a:lnTo>
                <a:cubicBezTo>
                  <a:pt x="237167" y="424164"/>
                  <a:pt x="206381" y="465783"/>
                  <a:pt x="164050" y="483456"/>
                </a:cubicBezTo>
                <a:lnTo>
                  <a:pt x="155071" y="485258"/>
                </a:lnTo>
                <a:lnTo>
                  <a:pt x="155071" y="740239"/>
                </a:lnTo>
                <a:lnTo>
                  <a:pt x="165333" y="742335"/>
                </a:lnTo>
                <a:cubicBezTo>
                  <a:pt x="208092" y="760721"/>
                  <a:pt x="237168" y="803479"/>
                  <a:pt x="237167" y="851369"/>
                </a:cubicBezTo>
                <a:lnTo>
                  <a:pt x="234601" y="863932"/>
                </a:lnTo>
                <a:lnTo>
                  <a:pt x="440781" y="983210"/>
                </a:lnTo>
                <a:lnTo>
                  <a:pt x="474477" y="960831"/>
                </a:lnTo>
                <a:cubicBezTo>
                  <a:pt x="488587" y="954940"/>
                  <a:pt x="503980" y="951709"/>
                  <a:pt x="519943" y="951709"/>
                </a:cubicBezTo>
                <a:cubicBezTo>
                  <a:pt x="536667" y="951709"/>
                  <a:pt x="552440" y="955130"/>
                  <a:pt x="566693" y="961258"/>
                </a:cubicBezTo>
                <a:lnTo>
                  <a:pt x="601190" y="984910"/>
                </a:lnTo>
                <a:lnTo>
                  <a:pt x="705420" y="924344"/>
                </a:lnTo>
                <a:lnTo>
                  <a:pt x="785942" y="878642"/>
                </a:lnTo>
                <a:lnTo>
                  <a:pt x="811567" y="863817"/>
                </a:lnTo>
                <a:lnTo>
                  <a:pt x="805759" y="836166"/>
                </a:lnTo>
                <a:cubicBezTo>
                  <a:pt x="805759" y="785996"/>
                  <a:pt x="836545" y="744378"/>
                  <a:pt x="878876" y="726704"/>
                </a:cubicBezTo>
                <a:lnTo>
                  <a:pt x="887857" y="724902"/>
                </a:lnTo>
                <a:lnTo>
                  <a:pt x="887857" y="602041"/>
                </a:lnTo>
                <a:lnTo>
                  <a:pt x="887857" y="479177"/>
                </a:lnTo>
                <a:lnTo>
                  <a:pt x="878877" y="477375"/>
                </a:lnTo>
                <a:cubicBezTo>
                  <a:pt x="836546" y="459702"/>
                  <a:pt x="805760" y="418084"/>
                  <a:pt x="805760" y="367913"/>
                </a:cubicBezTo>
                <a:lnTo>
                  <a:pt x="810313" y="345620"/>
                </a:lnTo>
                <a:lnTo>
                  <a:pt x="607514" y="228297"/>
                </a:lnTo>
                <a:lnTo>
                  <a:pt x="572440" y="252065"/>
                </a:lnTo>
                <a:cubicBezTo>
                  <a:pt x="558268" y="258099"/>
                  <a:pt x="542678" y="261454"/>
                  <a:pt x="526305" y="261493"/>
                </a:cubicBezTo>
                <a:cubicBezTo>
                  <a:pt x="493559" y="261570"/>
                  <a:pt x="463882" y="248367"/>
                  <a:pt x="442371" y="226958"/>
                </a:cubicBezTo>
                <a:close/>
                <a:moveTo>
                  <a:pt x="525745" y="24326"/>
                </a:moveTo>
                <a:cubicBezTo>
                  <a:pt x="591236" y="24171"/>
                  <a:pt x="644453" y="77137"/>
                  <a:pt x="644609" y="142629"/>
                </a:cubicBezTo>
                <a:lnTo>
                  <a:pt x="641709" y="157167"/>
                </a:lnTo>
                <a:lnTo>
                  <a:pt x="747989" y="218924"/>
                </a:lnTo>
                <a:lnTo>
                  <a:pt x="849541" y="277934"/>
                </a:lnTo>
                <a:lnTo>
                  <a:pt x="878877" y="258452"/>
                </a:lnTo>
                <a:cubicBezTo>
                  <a:pt x="892987" y="252560"/>
                  <a:pt x="908380" y="249330"/>
                  <a:pt x="924343" y="249330"/>
                </a:cubicBezTo>
                <a:cubicBezTo>
                  <a:pt x="941066" y="249330"/>
                  <a:pt x="956840" y="252750"/>
                  <a:pt x="971093" y="258879"/>
                </a:cubicBezTo>
                <a:lnTo>
                  <a:pt x="999784" y="278550"/>
                </a:lnTo>
                <a:lnTo>
                  <a:pt x="1112862" y="212843"/>
                </a:lnTo>
                <a:lnTo>
                  <a:pt x="1244810" y="139736"/>
                </a:lnTo>
                <a:lnTo>
                  <a:pt x="1240567" y="118583"/>
                </a:lnTo>
                <a:cubicBezTo>
                  <a:pt x="1240566" y="51690"/>
                  <a:pt x="1295297" y="0"/>
                  <a:pt x="1359150" y="0"/>
                </a:cubicBezTo>
                <a:cubicBezTo>
                  <a:pt x="1426044" y="0"/>
                  <a:pt x="1477734" y="54731"/>
                  <a:pt x="1477734" y="118583"/>
                </a:cubicBezTo>
                <a:lnTo>
                  <a:pt x="1468446" y="164056"/>
                </a:lnTo>
                <a:lnTo>
                  <a:pt x="1562871" y="218924"/>
                </a:lnTo>
                <a:lnTo>
                  <a:pt x="1674171" y="283599"/>
                </a:lnTo>
                <a:lnTo>
                  <a:pt x="1702880" y="264532"/>
                </a:lnTo>
                <a:cubicBezTo>
                  <a:pt x="1716991" y="258640"/>
                  <a:pt x="1732384" y="255410"/>
                  <a:pt x="1748347" y="255410"/>
                </a:cubicBezTo>
                <a:cubicBezTo>
                  <a:pt x="1815241" y="255410"/>
                  <a:pt x="1866931" y="310141"/>
                  <a:pt x="1866931" y="373993"/>
                </a:cubicBezTo>
                <a:cubicBezTo>
                  <a:pt x="1866931" y="424164"/>
                  <a:pt x="1836145" y="465782"/>
                  <a:pt x="1793814" y="483456"/>
                </a:cubicBezTo>
                <a:lnTo>
                  <a:pt x="1787876" y="484647"/>
                </a:lnTo>
                <a:lnTo>
                  <a:pt x="1787876" y="608121"/>
                </a:lnTo>
                <a:lnTo>
                  <a:pt x="1787876" y="710390"/>
                </a:lnTo>
                <a:lnTo>
                  <a:pt x="1810299" y="714970"/>
                </a:lnTo>
                <a:cubicBezTo>
                  <a:pt x="1853058" y="733356"/>
                  <a:pt x="1882134" y="776115"/>
                  <a:pt x="1882134" y="824004"/>
                </a:cubicBezTo>
                <a:cubicBezTo>
                  <a:pt x="1882134" y="890898"/>
                  <a:pt x="1827403" y="942588"/>
                  <a:pt x="1763550" y="942588"/>
                </a:cubicBezTo>
                <a:cubicBezTo>
                  <a:pt x="1746826" y="942588"/>
                  <a:pt x="1731053" y="939357"/>
                  <a:pt x="1716800" y="933466"/>
                </a:cubicBezTo>
                <a:lnTo>
                  <a:pt x="1696290" y="919792"/>
                </a:lnTo>
                <a:lnTo>
                  <a:pt x="1562871" y="997319"/>
                </a:lnTo>
                <a:lnTo>
                  <a:pt x="1452273" y="1058596"/>
                </a:lnTo>
                <a:lnTo>
                  <a:pt x="1456449" y="1079414"/>
                </a:lnTo>
                <a:cubicBezTo>
                  <a:pt x="1456450" y="1129584"/>
                  <a:pt x="1425663" y="1171202"/>
                  <a:pt x="1383332" y="1188876"/>
                </a:cubicBezTo>
                <a:lnTo>
                  <a:pt x="1380434" y="1189457"/>
                </a:lnTo>
                <a:lnTo>
                  <a:pt x="1380434" y="1316581"/>
                </a:lnTo>
                <a:lnTo>
                  <a:pt x="1380434" y="1459744"/>
                </a:lnTo>
                <a:lnTo>
                  <a:pt x="1413121" y="1481535"/>
                </a:lnTo>
                <a:cubicBezTo>
                  <a:pt x="1434405" y="1502819"/>
                  <a:pt x="1447327" y="1532465"/>
                  <a:pt x="1447328" y="1565911"/>
                </a:cubicBezTo>
                <a:cubicBezTo>
                  <a:pt x="1447328" y="1632805"/>
                  <a:pt x="1392597" y="1684495"/>
                  <a:pt x="1328743" y="1684495"/>
                </a:cubicBezTo>
                <a:cubicBezTo>
                  <a:pt x="1312780" y="1684496"/>
                  <a:pt x="1297387" y="1681265"/>
                  <a:pt x="1283277" y="1675374"/>
                </a:cubicBezTo>
                <a:lnTo>
                  <a:pt x="1245755" y="1650453"/>
                </a:lnTo>
                <a:lnTo>
                  <a:pt x="1152389" y="1702738"/>
                </a:lnTo>
                <a:lnTo>
                  <a:pt x="1045590" y="1764797"/>
                </a:lnTo>
                <a:lnTo>
                  <a:pt x="1052050" y="1796996"/>
                </a:lnTo>
                <a:cubicBezTo>
                  <a:pt x="1052050" y="1863890"/>
                  <a:pt x="997319" y="1915580"/>
                  <a:pt x="933465" y="1915580"/>
                </a:cubicBezTo>
                <a:cubicBezTo>
                  <a:pt x="869613" y="1915580"/>
                  <a:pt x="814882" y="1860849"/>
                  <a:pt x="814882" y="1796996"/>
                </a:cubicBezTo>
                <a:lnTo>
                  <a:pt x="820094" y="1770286"/>
                </a:lnTo>
                <a:lnTo>
                  <a:pt x="705420" y="1702738"/>
                </a:lnTo>
                <a:lnTo>
                  <a:pt x="599803" y="1641366"/>
                </a:lnTo>
                <a:lnTo>
                  <a:pt x="571490" y="1660170"/>
                </a:lnTo>
                <a:cubicBezTo>
                  <a:pt x="557380" y="1666061"/>
                  <a:pt x="541987" y="1669291"/>
                  <a:pt x="526023" y="1669292"/>
                </a:cubicBezTo>
                <a:cubicBezTo>
                  <a:pt x="462171" y="1669292"/>
                  <a:pt x="407440" y="1617602"/>
                  <a:pt x="407440" y="1550707"/>
                </a:cubicBezTo>
                <a:cubicBezTo>
                  <a:pt x="407440" y="1517261"/>
                  <a:pt x="421123" y="1487615"/>
                  <a:pt x="442787" y="1466331"/>
                </a:cubicBezTo>
                <a:lnTo>
                  <a:pt x="480415" y="1441340"/>
                </a:lnTo>
                <a:lnTo>
                  <a:pt x="480415" y="1313541"/>
                </a:lnTo>
                <a:lnTo>
                  <a:pt x="480415" y="1180946"/>
                </a:lnTo>
                <a:lnTo>
                  <a:pt x="474477" y="1179755"/>
                </a:lnTo>
                <a:cubicBezTo>
                  <a:pt x="432146" y="1162081"/>
                  <a:pt x="401359" y="1120463"/>
                  <a:pt x="401359" y="1070292"/>
                </a:cubicBezTo>
                <a:lnTo>
                  <a:pt x="403715" y="1058760"/>
                </a:lnTo>
                <a:lnTo>
                  <a:pt x="297980" y="997319"/>
                </a:lnTo>
                <a:lnTo>
                  <a:pt x="197246" y="938785"/>
                </a:lnTo>
                <a:lnTo>
                  <a:pt x="164050" y="960831"/>
                </a:lnTo>
                <a:cubicBezTo>
                  <a:pt x="149940" y="966723"/>
                  <a:pt x="134547" y="969953"/>
                  <a:pt x="118583" y="969953"/>
                </a:cubicBezTo>
                <a:cubicBezTo>
                  <a:pt x="51690" y="969953"/>
                  <a:pt x="0" y="915222"/>
                  <a:pt x="0" y="851369"/>
                </a:cubicBezTo>
                <a:cubicBezTo>
                  <a:pt x="0" y="801199"/>
                  <a:pt x="29076" y="759581"/>
                  <a:pt x="71834" y="741907"/>
                </a:cubicBezTo>
                <a:lnTo>
                  <a:pt x="72975" y="741685"/>
                </a:lnTo>
                <a:lnTo>
                  <a:pt x="72975" y="608121"/>
                </a:lnTo>
                <a:lnTo>
                  <a:pt x="72975" y="483679"/>
                </a:lnTo>
                <a:lnTo>
                  <a:pt x="71834" y="483456"/>
                </a:lnTo>
                <a:cubicBezTo>
                  <a:pt x="29076" y="465783"/>
                  <a:pt x="0" y="424164"/>
                  <a:pt x="0" y="373994"/>
                </a:cubicBezTo>
                <a:cubicBezTo>
                  <a:pt x="0" y="310141"/>
                  <a:pt x="51690" y="255410"/>
                  <a:pt x="118583" y="255410"/>
                </a:cubicBezTo>
                <a:cubicBezTo>
                  <a:pt x="135307" y="255410"/>
                  <a:pt x="151080" y="258831"/>
                  <a:pt x="165333" y="264960"/>
                </a:cubicBezTo>
                <a:lnTo>
                  <a:pt x="189840" y="281762"/>
                </a:lnTo>
                <a:lnTo>
                  <a:pt x="297980" y="218924"/>
                </a:lnTo>
                <a:lnTo>
                  <a:pt x="409656" y="154031"/>
                </a:lnTo>
                <a:lnTo>
                  <a:pt x="407441" y="143189"/>
                </a:lnTo>
                <a:cubicBezTo>
                  <a:pt x="407286" y="77697"/>
                  <a:pt x="460252" y="24480"/>
                  <a:pt x="525745" y="24326"/>
                </a:cubicBezTo>
                <a:close/>
              </a:path>
            </a:pathLst>
          </a:custGeom>
          <a:solidFill>
            <a:schemeClr val="bg2">
              <a:lumMod val="50000"/>
              <a:alpha val="20000"/>
            </a:schemeClr>
          </a:solidFill>
          <a:ln w="43323" cap="flat">
            <a:noFill/>
            <a:prstDash val="solid"/>
            <a:miter/>
          </a:ln>
        </p:spPr>
        <p:txBody>
          <a:bodyPr anchor="ctr"/>
          <a:lstStyle/>
          <a:p>
            <a:pPr>
              <a:defRPr/>
            </a:pPr>
            <a:endParaRPr lang="en-US"/>
          </a:p>
        </p:txBody>
      </p:sp>
      <p:sp>
        <p:nvSpPr>
          <p:cNvPr id="6" name="Freeform: Shape 384">
            <a:extLst>
              <a:ext uri="{FF2B5EF4-FFF2-40B4-BE49-F238E27FC236}">
                <a16:creationId xmlns:a16="http://schemas.microsoft.com/office/drawing/2014/main" id="{702BAAC6-21A0-1D09-B762-265E95225E4B}"/>
              </a:ext>
            </a:extLst>
          </p:cNvPr>
          <p:cNvSpPr/>
          <p:nvPr/>
        </p:nvSpPr>
        <p:spPr>
          <a:xfrm rot="18938666">
            <a:off x="4330700" y="3395663"/>
            <a:ext cx="1077913" cy="881062"/>
          </a:xfrm>
          <a:custGeom>
            <a:avLst/>
            <a:gdLst>
              <a:gd name="connsiteX0" fmla="*/ 618123 w 1077492"/>
              <a:gd name="connsiteY0" fmla="*/ 5091 h 880832"/>
              <a:gd name="connsiteX1" fmla="*/ 649515 w 1077492"/>
              <a:gd name="connsiteY1" fmla="*/ 48 h 880832"/>
              <a:gd name="connsiteX2" fmla="*/ 706766 w 1077492"/>
              <a:gd name="connsiteY2" fmla="*/ 25655 h 880832"/>
              <a:gd name="connsiteX3" fmla="*/ 703831 w 1077492"/>
              <a:gd name="connsiteY3" fmla="*/ 142493 h 880832"/>
              <a:gd name="connsiteX4" fmla="*/ 665641 w 1077492"/>
              <a:gd name="connsiteY4" fmla="*/ 157025 h 880832"/>
              <a:gd name="connsiteX5" fmla="*/ 665641 w 1077492"/>
              <a:gd name="connsiteY5" fmla="*/ 352605 h 880832"/>
              <a:gd name="connsiteX6" fmla="*/ 684786 w 1077492"/>
              <a:gd name="connsiteY6" fmla="*/ 356972 h 880832"/>
              <a:gd name="connsiteX7" fmla="*/ 718689 w 1077492"/>
              <a:gd name="connsiteY7" fmla="*/ 380793 h 880832"/>
              <a:gd name="connsiteX8" fmla="*/ 738749 w 1077492"/>
              <a:gd name="connsiteY8" fmla="*/ 496690 h 880832"/>
              <a:gd name="connsiteX9" fmla="*/ 735230 w 1077492"/>
              <a:gd name="connsiteY9" fmla="*/ 501698 h 880832"/>
              <a:gd name="connsiteX10" fmla="*/ 845060 w 1077492"/>
              <a:gd name="connsiteY10" fmla="*/ 617186 h 880832"/>
              <a:gd name="connsiteX11" fmla="*/ 879258 w 1077492"/>
              <a:gd name="connsiteY11" fmla="*/ 595803 h 880832"/>
              <a:gd name="connsiteX12" fmla="*/ 1037048 w 1077492"/>
              <a:gd name="connsiteY12" fmla="*/ 632408 h 880832"/>
              <a:gd name="connsiteX13" fmla="*/ 1031825 w 1077492"/>
              <a:gd name="connsiteY13" fmla="*/ 840388 h 880832"/>
              <a:gd name="connsiteX14" fmla="*/ 823846 w 1077492"/>
              <a:gd name="connsiteY14" fmla="*/ 835165 h 880832"/>
              <a:gd name="connsiteX15" fmla="*/ 795994 w 1077492"/>
              <a:gd name="connsiteY15" fmla="*/ 674255 h 880832"/>
              <a:gd name="connsiteX16" fmla="*/ 803191 w 1077492"/>
              <a:gd name="connsiteY16" fmla="*/ 664013 h 880832"/>
              <a:gd name="connsiteX17" fmla="*/ 690708 w 1077492"/>
              <a:gd name="connsiteY17" fmla="*/ 545736 h 880832"/>
              <a:gd name="connsiteX18" fmla="*/ 678778 w 1077492"/>
              <a:gd name="connsiteY18" fmla="*/ 553196 h 880832"/>
              <a:gd name="connsiteX19" fmla="*/ 565128 w 1077492"/>
              <a:gd name="connsiteY19" fmla="*/ 526831 h 880832"/>
              <a:gd name="connsiteX20" fmla="*/ 562479 w 1077492"/>
              <a:gd name="connsiteY20" fmla="*/ 522594 h 880832"/>
              <a:gd name="connsiteX21" fmla="*/ 207664 w 1077492"/>
              <a:gd name="connsiteY21" fmla="*/ 608151 h 880832"/>
              <a:gd name="connsiteX22" fmla="*/ 203307 w 1077492"/>
              <a:gd name="connsiteY22" fmla="*/ 628640 h 880832"/>
              <a:gd name="connsiteX23" fmla="*/ 178918 w 1077492"/>
              <a:gd name="connsiteY23" fmla="*/ 663609 h 880832"/>
              <a:gd name="connsiteX24" fmla="*/ 29119 w 1077492"/>
              <a:gd name="connsiteY24" fmla="*/ 659847 h 880832"/>
              <a:gd name="connsiteX25" fmla="*/ 32881 w 1077492"/>
              <a:gd name="connsiteY25" fmla="*/ 510048 h 880832"/>
              <a:gd name="connsiteX26" fmla="*/ 67936 w 1077492"/>
              <a:gd name="connsiteY26" fmla="*/ 487958 h 880832"/>
              <a:gd name="connsiteX27" fmla="*/ 182679 w 1077492"/>
              <a:gd name="connsiteY27" fmla="*/ 513810 h 880832"/>
              <a:gd name="connsiteX28" fmla="*/ 199867 w 1077492"/>
              <a:gd name="connsiteY28" fmla="*/ 541086 h 880832"/>
              <a:gd name="connsiteX29" fmla="*/ 537541 w 1077492"/>
              <a:gd name="connsiteY29" fmla="*/ 459661 h 880832"/>
              <a:gd name="connsiteX30" fmla="*/ 536059 w 1077492"/>
              <a:gd name="connsiteY30" fmla="*/ 450434 h 880832"/>
              <a:gd name="connsiteX31" fmla="*/ 568890 w 1077492"/>
              <a:gd name="connsiteY31" fmla="*/ 377032 h 880832"/>
              <a:gd name="connsiteX32" fmla="*/ 605039 w 1077492"/>
              <a:gd name="connsiteY32" fmla="*/ 354429 h 880832"/>
              <a:gd name="connsiteX33" fmla="*/ 624516 w 1077492"/>
              <a:gd name="connsiteY33" fmla="*/ 351300 h 880832"/>
              <a:gd name="connsiteX34" fmla="*/ 624516 w 1077492"/>
              <a:gd name="connsiteY34" fmla="*/ 160667 h 880832"/>
              <a:gd name="connsiteX35" fmla="*/ 613436 w 1077492"/>
              <a:gd name="connsiteY35" fmla="*/ 158139 h 880832"/>
              <a:gd name="connsiteX36" fmla="*/ 586993 w 1077492"/>
              <a:gd name="connsiteY36" fmla="*/ 139559 h 880832"/>
              <a:gd name="connsiteX37" fmla="*/ 589927 w 1077492"/>
              <a:gd name="connsiteY37" fmla="*/ 22721 h 880832"/>
              <a:gd name="connsiteX38" fmla="*/ 618123 w 1077492"/>
              <a:gd name="connsiteY38" fmla="*/ 5091 h 880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77492" h="880832">
                <a:moveTo>
                  <a:pt x="618123" y="5091"/>
                </a:moveTo>
                <a:cubicBezTo>
                  <a:pt x="628264" y="1341"/>
                  <a:pt x="638938" y="-311"/>
                  <a:pt x="649515" y="48"/>
                </a:cubicBezTo>
                <a:cubicBezTo>
                  <a:pt x="670668" y="767"/>
                  <a:pt x="691432" y="9532"/>
                  <a:pt x="706766" y="25655"/>
                </a:cubicBezTo>
                <a:cubicBezTo>
                  <a:pt x="738893" y="59437"/>
                  <a:pt x="736078" y="111827"/>
                  <a:pt x="703831" y="142493"/>
                </a:cubicBezTo>
                <a:lnTo>
                  <a:pt x="665641" y="157025"/>
                </a:lnTo>
                <a:lnTo>
                  <a:pt x="665641" y="352605"/>
                </a:lnTo>
                <a:lnTo>
                  <a:pt x="684786" y="356972"/>
                </a:lnTo>
                <a:cubicBezTo>
                  <a:pt x="697289" y="362480"/>
                  <a:pt x="708859" y="370458"/>
                  <a:pt x="718689" y="380793"/>
                </a:cubicBezTo>
                <a:cubicBezTo>
                  <a:pt x="749581" y="413278"/>
                  <a:pt x="755275" y="459181"/>
                  <a:pt x="738749" y="496690"/>
                </a:cubicBezTo>
                <a:lnTo>
                  <a:pt x="735230" y="501698"/>
                </a:lnTo>
                <a:lnTo>
                  <a:pt x="845060" y="617186"/>
                </a:lnTo>
                <a:lnTo>
                  <a:pt x="879258" y="595803"/>
                </a:lnTo>
                <a:cubicBezTo>
                  <a:pt x="933414" y="575777"/>
                  <a:pt x="996107" y="589357"/>
                  <a:pt x="1037048" y="632408"/>
                </a:cubicBezTo>
                <a:cubicBezTo>
                  <a:pt x="1094236" y="692542"/>
                  <a:pt x="1089226" y="785799"/>
                  <a:pt x="1031825" y="840388"/>
                </a:cubicBezTo>
                <a:cubicBezTo>
                  <a:pt x="971691" y="897576"/>
                  <a:pt x="878434" y="892566"/>
                  <a:pt x="823846" y="835165"/>
                </a:cubicBezTo>
                <a:cubicBezTo>
                  <a:pt x="780955" y="790064"/>
                  <a:pt x="773050" y="726332"/>
                  <a:pt x="795994" y="674255"/>
                </a:cubicBezTo>
                <a:lnTo>
                  <a:pt x="803191" y="664013"/>
                </a:lnTo>
                <a:lnTo>
                  <a:pt x="690708" y="545736"/>
                </a:lnTo>
                <a:lnTo>
                  <a:pt x="678778" y="553196"/>
                </a:lnTo>
                <a:cubicBezTo>
                  <a:pt x="639771" y="567620"/>
                  <a:pt x="594617" y="557839"/>
                  <a:pt x="565128" y="526831"/>
                </a:cubicBezTo>
                <a:lnTo>
                  <a:pt x="562479" y="522594"/>
                </a:lnTo>
                <a:lnTo>
                  <a:pt x="207664" y="608151"/>
                </a:lnTo>
                <a:lnTo>
                  <a:pt x="203307" y="628640"/>
                </a:lnTo>
                <a:cubicBezTo>
                  <a:pt x="197853" y="641384"/>
                  <a:pt x="189746" y="653311"/>
                  <a:pt x="178918" y="663609"/>
                </a:cubicBezTo>
                <a:cubicBezTo>
                  <a:pt x="137575" y="702927"/>
                  <a:pt x="70309" y="703160"/>
                  <a:pt x="29119" y="659847"/>
                </a:cubicBezTo>
                <a:cubicBezTo>
                  <a:pt x="-10199" y="618504"/>
                  <a:pt x="-10431" y="551239"/>
                  <a:pt x="32881" y="510048"/>
                </a:cubicBezTo>
                <a:cubicBezTo>
                  <a:pt x="43217" y="500219"/>
                  <a:pt x="55173" y="492832"/>
                  <a:pt x="67936" y="487958"/>
                </a:cubicBezTo>
                <a:cubicBezTo>
                  <a:pt x="106227" y="473336"/>
                  <a:pt x="151787" y="481326"/>
                  <a:pt x="182679" y="513810"/>
                </a:cubicBezTo>
                <a:lnTo>
                  <a:pt x="199867" y="541086"/>
                </a:lnTo>
                <a:lnTo>
                  <a:pt x="537541" y="459661"/>
                </a:lnTo>
                <a:lnTo>
                  <a:pt x="536059" y="450434"/>
                </a:lnTo>
                <a:cubicBezTo>
                  <a:pt x="536980" y="423313"/>
                  <a:pt x="548218" y="396691"/>
                  <a:pt x="568890" y="377032"/>
                </a:cubicBezTo>
                <a:cubicBezTo>
                  <a:pt x="579718" y="366735"/>
                  <a:pt x="592037" y="359237"/>
                  <a:pt x="605039" y="354429"/>
                </a:cubicBezTo>
                <a:lnTo>
                  <a:pt x="624516" y="351300"/>
                </a:lnTo>
                <a:lnTo>
                  <a:pt x="624516" y="160667"/>
                </a:lnTo>
                <a:lnTo>
                  <a:pt x="613436" y="158139"/>
                </a:lnTo>
                <a:cubicBezTo>
                  <a:pt x="603685" y="153843"/>
                  <a:pt x="594660" y="147621"/>
                  <a:pt x="586993" y="139559"/>
                </a:cubicBezTo>
                <a:cubicBezTo>
                  <a:pt x="554867" y="105778"/>
                  <a:pt x="557681" y="53388"/>
                  <a:pt x="589927" y="22721"/>
                </a:cubicBezTo>
                <a:cubicBezTo>
                  <a:pt x="598373" y="14690"/>
                  <a:pt x="607982" y="8842"/>
                  <a:pt x="618123" y="5091"/>
                </a:cubicBezTo>
                <a:close/>
              </a:path>
            </a:pathLst>
          </a:custGeom>
          <a:solidFill>
            <a:schemeClr val="bg2">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7" name="Freeform: Shape 381">
            <a:extLst>
              <a:ext uri="{FF2B5EF4-FFF2-40B4-BE49-F238E27FC236}">
                <a16:creationId xmlns:a16="http://schemas.microsoft.com/office/drawing/2014/main" id="{AD9DB22F-1605-6327-BED6-9AD68F07AF81}"/>
              </a:ext>
            </a:extLst>
          </p:cNvPr>
          <p:cNvSpPr/>
          <p:nvPr/>
        </p:nvSpPr>
        <p:spPr>
          <a:xfrm rot="11654967" flipH="1">
            <a:off x="2413000" y="1868488"/>
            <a:ext cx="1941513" cy="1833562"/>
          </a:xfrm>
          <a:custGeom>
            <a:avLst/>
            <a:gdLst>
              <a:gd name="connsiteX0" fmla="*/ 943257 w 2013900"/>
              <a:gd name="connsiteY0" fmla="*/ 1501970 h 1900583"/>
              <a:gd name="connsiteX1" fmla="*/ 744074 w 2013900"/>
              <a:gd name="connsiteY1" fmla="*/ 1348088 h 1900583"/>
              <a:gd name="connsiteX2" fmla="*/ 748630 w 2013900"/>
              <a:gd name="connsiteY2" fmla="*/ 1338807 h 1900583"/>
              <a:gd name="connsiteX3" fmla="*/ 706808 w 2013900"/>
              <a:gd name="connsiteY3" fmla="*/ 1216890 h 1900583"/>
              <a:gd name="connsiteX4" fmla="*/ 695446 w 2013900"/>
              <a:gd name="connsiteY4" fmla="*/ 1211313 h 1900583"/>
              <a:gd name="connsiteX5" fmla="*/ 726700 w 2013900"/>
              <a:gd name="connsiteY5" fmla="*/ 978267 h 1900583"/>
              <a:gd name="connsiteX6" fmla="*/ 764518 w 2013900"/>
              <a:gd name="connsiteY6" fmla="*/ 965451 h 1900583"/>
              <a:gd name="connsiteX7" fmla="*/ 799083 w 2013900"/>
              <a:gd name="connsiteY7" fmla="*/ 935439 h 1900583"/>
              <a:gd name="connsiteX8" fmla="*/ 819837 w 2013900"/>
              <a:gd name="connsiteY8" fmla="*/ 893157 h 1900583"/>
              <a:gd name="connsiteX9" fmla="*/ 822213 w 2013900"/>
              <a:gd name="connsiteY9" fmla="*/ 851356 h 1900583"/>
              <a:gd name="connsiteX10" fmla="*/ 1043738 w 2013900"/>
              <a:gd name="connsiteY10" fmla="*/ 760675 h 1900583"/>
              <a:gd name="connsiteX11" fmla="*/ 1061832 w 2013900"/>
              <a:gd name="connsiteY11" fmla="*/ 781899 h 1900583"/>
              <a:gd name="connsiteX12" fmla="*/ 1191467 w 2013900"/>
              <a:gd name="connsiteY12" fmla="*/ 790843 h 1900583"/>
              <a:gd name="connsiteX13" fmla="*/ 1200605 w 2013900"/>
              <a:gd name="connsiteY13" fmla="*/ 782908 h 1900583"/>
              <a:gd name="connsiteX14" fmla="*/ 1391604 w 2013900"/>
              <a:gd name="connsiteY14" fmla="*/ 930468 h 1900583"/>
              <a:gd name="connsiteX15" fmla="*/ 1386234 w 2013900"/>
              <a:gd name="connsiteY15" fmla="*/ 941312 h 1900583"/>
              <a:gd name="connsiteX16" fmla="*/ 1427616 w 2013900"/>
              <a:gd name="connsiteY16" fmla="*/ 1064490 h 1900583"/>
              <a:gd name="connsiteX17" fmla="*/ 1447779 w 2013900"/>
              <a:gd name="connsiteY17" fmla="*/ 1074387 h 1900583"/>
              <a:gd name="connsiteX18" fmla="*/ 1417037 w 2013900"/>
              <a:gd name="connsiteY18" fmla="*/ 1303612 h 1900583"/>
              <a:gd name="connsiteX19" fmla="*/ 1377304 w 2013900"/>
              <a:gd name="connsiteY19" fmla="*/ 1316666 h 1900583"/>
              <a:gd name="connsiteX20" fmla="*/ 1342096 w 2013900"/>
              <a:gd name="connsiteY20" fmla="*/ 1347016 h 1900583"/>
              <a:gd name="connsiteX21" fmla="*/ 1318419 w 2013900"/>
              <a:gd name="connsiteY21" fmla="*/ 1433424 h 1900583"/>
              <a:gd name="connsiteX22" fmla="*/ 1318667 w 2013900"/>
              <a:gd name="connsiteY22" fmla="*/ 1434179 h 1900583"/>
              <a:gd name="connsiteX23" fmla="*/ 1097018 w 2013900"/>
              <a:gd name="connsiteY23" fmla="*/ 1524911 h 1900583"/>
              <a:gd name="connsiteX24" fmla="*/ 1079718 w 2013900"/>
              <a:gd name="connsiteY24" fmla="*/ 1504987 h 1900583"/>
              <a:gd name="connsiteX25" fmla="*/ 950083 w 2013900"/>
              <a:gd name="connsiteY25" fmla="*/ 1496043 h 1900583"/>
              <a:gd name="connsiteX26" fmla="*/ 75043 w 2013900"/>
              <a:gd name="connsiteY26" fmla="*/ 1597161 h 1900583"/>
              <a:gd name="connsiteX27" fmla="*/ 108134 w 2013900"/>
              <a:gd name="connsiteY27" fmla="*/ 1604721 h 1900583"/>
              <a:gd name="connsiteX28" fmla="*/ 154857 w 2013900"/>
              <a:gd name="connsiteY28" fmla="*/ 1598764 h 1900583"/>
              <a:gd name="connsiteX29" fmla="*/ 233875 w 2013900"/>
              <a:gd name="connsiteY29" fmla="*/ 1496935 h 1900583"/>
              <a:gd name="connsiteX30" fmla="*/ 231813 w 2013900"/>
              <a:gd name="connsiteY30" fmla="*/ 1480763 h 1900583"/>
              <a:gd name="connsiteX31" fmla="*/ 540598 w 2013900"/>
              <a:gd name="connsiteY31" fmla="*/ 1375577 h 1900583"/>
              <a:gd name="connsiteX32" fmla="*/ 563677 w 2013900"/>
              <a:gd name="connsiteY32" fmla="*/ 1402157 h 1900583"/>
              <a:gd name="connsiteX33" fmla="*/ 692537 w 2013900"/>
              <a:gd name="connsiteY33" fmla="*/ 1412103 h 1900583"/>
              <a:gd name="connsiteX34" fmla="*/ 693400 w 2013900"/>
              <a:gd name="connsiteY34" fmla="*/ 1411346 h 1900583"/>
              <a:gd name="connsiteX35" fmla="*/ 797736 w 2013900"/>
              <a:gd name="connsiteY35" fmla="*/ 1491953 h 1900583"/>
              <a:gd name="connsiteX36" fmla="*/ 894945 w 2013900"/>
              <a:gd name="connsiteY36" fmla="*/ 1567053 h 1900583"/>
              <a:gd name="connsiteX37" fmla="*/ 894430 w 2013900"/>
              <a:gd name="connsiteY37" fmla="*/ 1568079 h 1900583"/>
              <a:gd name="connsiteX38" fmla="*/ 936587 w 2013900"/>
              <a:gd name="connsiteY38" fmla="*/ 1690255 h 1900583"/>
              <a:gd name="connsiteX39" fmla="*/ 1100786 w 2013900"/>
              <a:gd name="connsiteY39" fmla="*/ 1669186 h 1900583"/>
              <a:gd name="connsiteX40" fmla="*/ 1121540 w 2013900"/>
              <a:gd name="connsiteY40" fmla="*/ 1626904 h 1900583"/>
              <a:gd name="connsiteX41" fmla="*/ 1123204 w 2013900"/>
              <a:gd name="connsiteY41" fmla="*/ 1597620 h 1900583"/>
              <a:gd name="connsiteX42" fmla="*/ 1237555 w 2013900"/>
              <a:gd name="connsiteY42" fmla="*/ 1551067 h 1900583"/>
              <a:gd name="connsiteX43" fmla="*/ 1355644 w 2013900"/>
              <a:gd name="connsiteY43" fmla="*/ 1502993 h 1900583"/>
              <a:gd name="connsiteX44" fmla="*/ 1362776 w 2013900"/>
              <a:gd name="connsiteY44" fmla="*/ 1511266 h 1900583"/>
              <a:gd name="connsiteX45" fmla="*/ 1491817 w 2013900"/>
              <a:gd name="connsiteY45" fmla="*/ 1520936 h 1900583"/>
              <a:gd name="connsiteX46" fmla="*/ 1499270 w 2013900"/>
              <a:gd name="connsiteY46" fmla="*/ 1514511 h 1900583"/>
              <a:gd name="connsiteX47" fmla="*/ 1790657 w 2013900"/>
              <a:gd name="connsiteY47" fmla="*/ 1739626 h 1900583"/>
              <a:gd name="connsiteX48" fmla="*/ 1783473 w 2013900"/>
              <a:gd name="connsiteY48" fmla="*/ 1754261 h 1900583"/>
              <a:gd name="connsiteX49" fmla="*/ 1825296 w 2013900"/>
              <a:gd name="connsiteY49" fmla="*/ 1876178 h 1900583"/>
              <a:gd name="connsiteX50" fmla="*/ 1867578 w 2013900"/>
              <a:gd name="connsiteY50" fmla="*/ 1896932 h 1900583"/>
              <a:gd name="connsiteX51" fmla="*/ 1989494 w 2013900"/>
              <a:gd name="connsiteY51" fmla="*/ 1855110 h 1900583"/>
              <a:gd name="connsiteX52" fmla="*/ 1968427 w 2013900"/>
              <a:gd name="connsiteY52" fmla="*/ 1690911 h 1900583"/>
              <a:gd name="connsiteX53" fmla="*/ 1838792 w 2013900"/>
              <a:gd name="connsiteY53" fmla="*/ 1681967 h 1900583"/>
              <a:gd name="connsiteX54" fmla="*/ 1838014 w 2013900"/>
              <a:gd name="connsiteY54" fmla="*/ 1682642 h 1900583"/>
              <a:gd name="connsiteX55" fmla="*/ 1544325 w 2013900"/>
              <a:gd name="connsiteY55" fmla="*/ 1455749 h 1900583"/>
              <a:gd name="connsiteX56" fmla="*/ 1547700 w 2013900"/>
              <a:gd name="connsiteY56" fmla="*/ 1448953 h 1900583"/>
              <a:gd name="connsiteX57" fmla="*/ 1506345 w 2013900"/>
              <a:gd name="connsiteY57" fmla="*/ 1326336 h 1900583"/>
              <a:gd name="connsiteX58" fmla="*/ 1493239 w 2013900"/>
              <a:gd name="connsiteY58" fmla="*/ 1319828 h 1900583"/>
              <a:gd name="connsiteX59" fmla="*/ 1509136 w 2013900"/>
              <a:gd name="connsiteY59" fmla="*/ 1199535 h 1900583"/>
              <a:gd name="connsiteX60" fmla="*/ 1524327 w 2013900"/>
              <a:gd name="connsiteY60" fmla="*/ 1084591 h 1900583"/>
              <a:gd name="connsiteX61" fmla="*/ 1557251 w 2013900"/>
              <a:gd name="connsiteY61" fmla="*/ 1073434 h 1900583"/>
              <a:gd name="connsiteX62" fmla="*/ 1591815 w 2013900"/>
              <a:gd name="connsiteY62" fmla="*/ 1043422 h 1900583"/>
              <a:gd name="connsiteX63" fmla="*/ 1570748 w 2013900"/>
              <a:gd name="connsiteY63" fmla="*/ 879222 h 1900583"/>
              <a:gd name="connsiteX64" fmla="*/ 1483503 w 2013900"/>
              <a:gd name="connsiteY64" fmla="*/ 855912 h 1900583"/>
              <a:gd name="connsiteX65" fmla="*/ 1444684 w 2013900"/>
              <a:gd name="connsiteY65" fmla="*/ 869068 h 1900583"/>
              <a:gd name="connsiteX66" fmla="*/ 1340899 w 2013900"/>
              <a:gd name="connsiteY66" fmla="*/ 788887 h 1900583"/>
              <a:gd name="connsiteX67" fmla="*/ 1246914 w 2013900"/>
              <a:gd name="connsiteY67" fmla="*/ 716278 h 1900583"/>
              <a:gd name="connsiteX68" fmla="*/ 1249341 w 2013900"/>
              <a:gd name="connsiteY68" fmla="*/ 673586 h 1900583"/>
              <a:gd name="connsiteX69" fmla="*/ 1204964 w 2013900"/>
              <a:gd name="connsiteY69" fmla="*/ 596631 h 1900583"/>
              <a:gd name="connsiteX70" fmla="*/ 1168993 w 2013900"/>
              <a:gd name="connsiteY70" fmla="*/ 578975 h 1900583"/>
              <a:gd name="connsiteX71" fmla="*/ 1168993 w 2013900"/>
              <a:gd name="connsiteY71" fmla="*/ 225315 h 1900583"/>
              <a:gd name="connsiteX72" fmla="*/ 1170003 w 2013900"/>
              <a:gd name="connsiteY72" fmla="*/ 225113 h 1900583"/>
              <a:gd name="connsiteX73" fmla="*/ 1242179 w 2013900"/>
              <a:gd name="connsiteY73" fmla="*/ 117058 h 1900583"/>
              <a:gd name="connsiteX74" fmla="*/ 1125121 w 2013900"/>
              <a:gd name="connsiteY74" fmla="*/ 1 h 1900583"/>
              <a:gd name="connsiteX75" fmla="*/ 1008063 w 2013900"/>
              <a:gd name="connsiteY75" fmla="*/ 117059 h 1900583"/>
              <a:gd name="connsiteX76" fmla="*/ 1078973 w 2013900"/>
              <a:gd name="connsiteY76" fmla="*/ 224691 h 1900583"/>
              <a:gd name="connsiteX77" fmla="*/ 1094946 w 2013900"/>
              <a:gd name="connsiteY77" fmla="*/ 227954 h 1900583"/>
              <a:gd name="connsiteX78" fmla="*/ 1094946 w 2013900"/>
              <a:gd name="connsiteY78" fmla="*/ 580718 h 1900583"/>
              <a:gd name="connsiteX79" fmla="*/ 1086671 w 2013900"/>
              <a:gd name="connsiteY79" fmla="*/ 583843 h 1900583"/>
              <a:gd name="connsiteX80" fmla="*/ 1075329 w 2013900"/>
              <a:gd name="connsiteY80" fmla="*/ 587687 h 1900583"/>
              <a:gd name="connsiteX81" fmla="*/ 1040783 w 2013900"/>
              <a:gd name="connsiteY81" fmla="*/ 617683 h 1900583"/>
              <a:gd name="connsiteX82" fmla="*/ 1040763 w 2013900"/>
              <a:gd name="connsiteY82" fmla="*/ 617700 h 1900583"/>
              <a:gd name="connsiteX83" fmla="*/ 1021723 w 2013900"/>
              <a:gd name="connsiteY83" fmla="*/ 656920 h 1900583"/>
              <a:gd name="connsiteX84" fmla="*/ 1021715 w 2013900"/>
              <a:gd name="connsiteY84" fmla="*/ 657057 h 1900583"/>
              <a:gd name="connsiteX85" fmla="*/ 1020784 w 2013900"/>
              <a:gd name="connsiteY85" fmla="*/ 658980 h 1900583"/>
              <a:gd name="connsiteX86" fmla="*/ 1019460 w 2013900"/>
              <a:gd name="connsiteY86" fmla="*/ 681579 h 1900583"/>
              <a:gd name="connsiteX87" fmla="*/ 901080 w 2013900"/>
              <a:gd name="connsiteY87" fmla="*/ 729772 h 1900583"/>
              <a:gd name="connsiteX88" fmla="*/ 783553 w 2013900"/>
              <a:gd name="connsiteY88" fmla="*/ 777618 h 1900583"/>
              <a:gd name="connsiteX89" fmla="*/ 778015 w 2013900"/>
              <a:gd name="connsiteY89" fmla="*/ 771240 h 1900583"/>
              <a:gd name="connsiteX90" fmla="*/ 613815 w 2013900"/>
              <a:gd name="connsiteY90" fmla="*/ 792308 h 1900583"/>
              <a:gd name="connsiteX91" fmla="*/ 634884 w 2013900"/>
              <a:gd name="connsiteY91" fmla="*/ 956507 h 1900583"/>
              <a:gd name="connsiteX92" fmla="*/ 645314 w 2013900"/>
              <a:gd name="connsiteY92" fmla="*/ 961627 h 1900583"/>
              <a:gd name="connsiteX93" fmla="*/ 629499 w 2013900"/>
              <a:gd name="connsiteY93" fmla="*/ 1081304 h 1900583"/>
              <a:gd name="connsiteX94" fmla="*/ 614430 w 2013900"/>
              <a:gd name="connsiteY94" fmla="*/ 1195319 h 1900583"/>
              <a:gd name="connsiteX95" fmla="*/ 577174 w 2013900"/>
              <a:gd name="connsiteY95" fmla="*/ 1207946 h 1900583"/>
              <a:gd name="connsiteX96" fmla="*/ 542608 w 2013900"/>
              <a:gd name="connsiteY96" fmla="*/ 1237958 h 1900583"/>
              <a:gd name="connsiteX97" fmla="*/ 521855 w 2013900"/>
              <a:gd name="connsiteY97" fmla="*/ 1280240 h 1900583"/>
              <a:gd name="connsiteX98" fmla="*/ 520493 w 2013900"/>
              <a:gd name="connsiteY98" fmla="*/ 1304200 h 1900583"/>
              <a:gd name="connsiteX99" fmla="*/ 205439 w 2013900"/>
              <a:gd name="connsiteY99" fmla="*/ 1411522 h 1900583"/>
              <a:gd name="connsiteX100" fmla="*/ 204922 w 2013900"/>
              <a:gd name="connsiteY100" fmla="*/ 1410631 h 1900583"/>
              <a:gd name="connsiteX101" fmla="*/ 79366 w 2013900"/>
              <a:gd name="connsiteY101" fmla="*/ 1377152 h 1900583"/>
              <a:gd name="connsiteX102" fmla="*/ 6306 w 2013900"/>
              <a:gd name="connsiteY102" fmla="*/ 1525703 h 1900583"/>
              <a:gd name="connsiteX103" fmla="*/ 75043 w 2013900"/>
              <a:gd name="connsiteY103" fmla="*/ 1597161 h 1900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l="l" t="t" r="r" b="b"/>
            <a:pathLst>
              <a:path w="2013900" h="1900583">
                <a:moveTo>
                  <a:pt x="943257" y="1501970"/>
                </a:moveTo>
                <a:lnTo>
                  <a:pt x="744074" y="1348088"/>
                </a:lnTo>
                <a:lnTo>
                  <a:pt x="748630" y="1338807"/>
                </a:lnTo>
                <a:cubicBezTo>
                  <a:pt x="760072" y="1294309"/>
                  <a:pt x="744218" y="1245791"/>
                  <a:pt x="706808" y="1216890"/>
                </a:cubicBezTo>
                <a:lnTo>
                  <a:pt x="695446" y="1211313"/>
                </a:lnTo>
                <a:lnTo>
                  <a:pt x="726700" y="978267"/>
                </a:lnTo>
                <a:lnTo>
                  <a:pt x="764518" y="965451"/>
                </a:lnTo>
                <a:cubicBezTo>
                  <a:pt x="777636" y="957984"/>
                  <a:pt x="789449" y="947909"/>
                  <a:pt x="799083" y="935439"/>
                </a:cubicBezTo>
                <a:cubicBezTo>
                  <a:pt x="809176" y="922375"/>
                  <a:pt x="816023" y="907989"/>
                  <a:pt x="819837" y="893157"/>
                </a:cubicBezTo>
                <a:lnTo>
                  <a:pt x="822213" y="851356"/>
                </a:lnTo>
                <a:lnTo>
                  <a:pt x="1043738" y="760675"/>
                </a:lnTo>
                <a:lnTo>
                  <a:pt x="1061832" y="781899"/>
                </a:lnTo>
                <a:cubicBezTo>
                  <a:pt x="1101024" y="812177"/>
                  <a:pt x="1152114" y="813244"/>
                  <a:pt x="1191467" y="790843"/>
                </a:cubicBezTo>
                <a:lnTo>
                  <a:pt x="1200605" y="782908"/>
                </a:lnTo>
                <a:lnTo>
                  <a:pt x="1391604" y="930468"/>
                </a:lnTo>
                <a:lnTo>
                  <a:pt x="1386234" y="941312"/>
                </a:lnTo>
                <a:cubicBezTo>
                  <a:pt x="1374493" y="985046"/>
                  <a:pt x="1388425" y="1034212"/>
                  <a:pt x="1427616" y="1064490"/>
                </a:cubicBezTo>
                <a:lnTo>
                  <a:pt x="1447779" y="1074387"/>
                </a:lnTo>
                <a:lnTo>
                  <a:pt x="1417037" y="1303612"/>
                </a:lnTo>
                <a:lnTo>
                  <a:pt x="1377304" y="1316666"/>
                </a:lnTo>
                <a:cubicBezTo>
                  <a:pt x="1364036" y="1324096"/>
                  <a:pt x="1352007" y="1334250"/>
                  <a:pt x="1342096" y="1347016"/>
                </a:cubicBezTo>
                <a:cubicBezTo>
                  <a:pt x="1322273" y="1372550"/>
                  <a:pt x="1314676" y="1403701"/>
                  <a:pt x="1318419" y="1433424"/>
                </a:cubicBezTo>
                <a:lnTo>
                  <a:pt x="1318667" y="1434179"/>
                </a:lnTo>
                <a:lnTo>
                  <a:pt x="1097018" y="1524911"/>
                </a:lnTo>
                <a:lnTo>
                  <a:pt x="1079718" y="1504987"/>
                </a:lnTo>
                <a:cubicBezTo>
                  <a:pt x="1040526" y="1474709"/>
                  <a:pt x="989436" y="1473641"/>
                  <a:pt x="950083" y="1496043"/>
                </a:cubicBezTo>
                <a:close/>
                <a:moveTo>
                  <a:pt x="75043" y="1597161"/>
                </a:moveTo>
                <a:cubicBezTo>
                  <a:pt x="85545" y="1601240"/>
                  <a:pt x="96683" y="1603828"/>
                  <a:pt x="108134" y="1604721"/>
                </a:cubicBezTo>
                <a:cubicBezTo>
                  <a:pt x="123403" y="1605911"/>
                  <a:pt x="139230" y="1604086"/>
                  <a:pt x="154857" y="1598764"/>
                </a:cubicBezTo>
                <a:cubicBezTo>
                  <a:pt x="199605" y="1583520"/>
                  <a:pt x="230305" y="1542741"/>
                  <a:pt x="233875" y="1496935"/>
                </a:cubicBezTo>
                <a:lnTo>
                  <a:pt x="231813" y="1480763"/>
                </a:lnTo>
                <a:lnTo>
                  <a:pt x="540598" y="1375577"/>
                </a:lnTo>
                <a:lnTo>
                  <a:pt x="563677" y="1402157"/>
                </a:lnTo>
                <a:cubicBezTo>
                  <a:pt x="602868" y="1432435"/>
                  <a:pt x="652926" y="1434839"/>
                  <a:pt x="692537" y="1412103"/>
                </a:cubicBezTo>
                <a:lnTo>
                  <a:pt x="693400" y="1411346"/>
                </a:lnTo>
                <a:lnTo>
                  <a:pt x="797736" y="1491953"/>
                </a:lnTo>
                <a:lnTo>
                  <a:pt x="894945" y="1567053"/>
                </a:lnTo>
                <a:lnTo>
                  <a:pt x="894430" y="1568079"/>
                </a:lnTo>
                <a:cubicBezTo>
                  <a:pt x="882432" y="1612147"/>
                  <a:pt x="897395" y="1659977"/>
                  <a:pt x="936587" y="1690255"/>
                </a:cubicBezTo>
                <a:cubicBezTo>
                  <a:pt x="986466" y="1728790"/>
                  <a:pt x="1060415" y="1721441"/>
                  <a:pt x="1100786" y="1669186"/>
                </a:cubicBezTo>
                <a:cubicBezTo>
                  <a:pt x="1110878" y="1656123"/>
                  <a:pt x="1117725" y="1641737"/>
                  <a:pt x="1121540" y="1626904"/>
                </a:cubicBezTo>
                <a:lnTo>
                  <a:pt x="1123204" y="1597620"/>
                </a:lnTo>
                <a:lnTo>
                  <a:pt x="1237555" y="1551067"/>
                </a:lnTo>
                <a:lnTo>
                  <a:pt x="1355644" y="1502993"/>
                </a:lnTo>
                <a:lnTo>
                  <a:pt x="1362776" y="1511266"/>
                </a:lnTo>
                <a:cubicBezTo>
                  <a:pt x="1401076" y="1541000"/>
                  <a:pt x="1452016" y="1543225"/>
                  <a:pt x="1491817" y="1520936"/>
                </a:cubicBezTo>
                <a:lnTo>
                  <a:pt x="1499270" y="1514511"/>
                </a:lnTo>
                <a:lnTo>
                  <a:pt x="1790657" y="1739626"/>
                </a:lnTo>
                <a:lnTo>
                  <a:pt x="1783473" y="1754261"/>
                </a:lnTo>
                <a:cubicBezTo>
                  <a:pt x="1772031" y="1798759"/>
                  <a:pt x="1787886" y="1847276"/>
                  <a:pt x="1825296" y="1876178"/>
                </a:cubicBezTo>
                <a:cubicBezTo>
                  <a:pt x="1838359" y="1886271"/>
                  <a:pt x="1852745" y="1893118"/>
                  <a:pt x="1867578" y="1896932"/>
                </a:cubicBezTo>
                <a:cubicBezTo>
                  <a:pt x="1912075" y="1908374"/>
                  <a:pt x="1960593" y="1892520"/>
                  <a:pt x="1989494" y="1855110"/>
                </a:cubicBezTo>
                <a:cubicBezTo>
                  <a:pt x="2029865" y="1802855"/>
                  <a:pt x="2018306" y="1729446"/>
                  <a:pt x="1968427" y="1690911"/>
                </a:cubicBezTo>
                <a:cubicBezTo>
                  <a:pt x="1929235" y="1660633"/>
                  <a:pt x="1878145" y="1659565"/>
                  <a:pt x="1838792" y="1681967"/>
                </a:cubicBezTo>
                <a:lnTo>
                  <a:pt x="1838014" y="1682642"/>
                </a:lnTo>
                <a:lnTo>
                  <a:pt x="1544325" y="1455749"/>
                </a:lnTo>
                <a:lnTo>
                  <a:pt x="1547700" y="1448953"/>
                </a:lnTo>
                <a:cubicBezTo>
                  <a:pt x="1559428" y="1404868"/>
                  <a:pt x="1544645" y="1356070"/>
                  <a:pt x="1506345" y="1326336"/>
                </a:cubicBezTo>
                <a:lnTo>
                  <a:pt x="1493239" y="1319828"/>
                </a:lnTo>
                <a:lnTo>
                  <a:pt x="1509136" y="1199535"/>
                </a:lnTo>
                <a:lnTo>
                  <a:pt x="1524327" y="1084591"/>
                </a:lnTo>
                <a:lnTo>
                  <a:pt x="1557251" y="1073434"/>
                </a:lnTo>
                <a:cubicBezTo>
                  <a:pt x="1570368" y="1065966"/>
                  <a:pt x="1582182" y="1055892"/>
                  <a:pt x="1591815" y="1043422"/>
                </a:cubicBezTo>
                <a:cubicBezTo>
                  <a:pt x="1632186" y="991167"/>
                  <a:pt x="1620627" y="917758"/>
                  <a:pt x="1570748" y="879222"/>
                </a:cubicBezTo>
                <a:cubicBezTo>
                  <a:pt x="1544620" y="859037"/>
                  <a:pt x="1513204" y="851834"/>
                  <a:pt x="1483503" y="855912"/>
                </a:cubicBezTo>
                <a:lnTo>
                  <a:pt x="1444684" y="869068"/>
                </a:lnTo>
                <a:lnTo>
                  <a:pt x="1340899" y="788887"/>
                </a:lnTo>
                <a:lnTo>
                  <a:pt x="1246914" y="716278"/>
                </a:lnTo>
                <a:lnTo>
                  <a:pt x="1249341" y="673586"/>
                </a:lnTo>
                <a:cubicBezTo>
                  <a:pt x="1245263" y="643885"/>
                  <a:pt x="1229903" y="615899"/>
                  <a:pt x="1204964" y="596631"/>
                </a:cubicBezTo>
                <a:lnTo>
                  <a:pt x="1168993" y="578975"/>
                </a:lnTo>
                <a:lnTo>
                  <a:pt x="1168993" y="225315"/>
                </a:lnTo>
                <a:lnTo>
                  <a:pt x="1170003" y="225113"/>
                </a:lnTo>
                <a:cubicBezTo>
                  <a:pt x="1211789" y="207666"/>
                  <a:pt x="1242179" y="166584"/>
                  <a:pt x="1242179" y="117058"/>
                </a:cubicBezTo>
                <a:cubicBezTo>
                  <a:pt x="1242179" y="54028"/>
                  <a:pt x="1191154" y="0"/>
                  <a:pt x="1125121" y="1"/>
                </a:cubicBezTo>
                <a:cubicBezTo>
                  <a:pt x="1062090" y="1"/>
                  <a:pt x="1008063" y="51026"/>
                  <a:pt x="1008063" y="117059"/>
                </a:cubicBezTo>
                <a:cubicBezTo>
                  <a:pt x="1008063" y="164333"/>
                  <a:pt x="1036765" y="206541"/>
                  <a:pt x="1078973" y="224691"/>
                </a:cubicBezTo>
                <a:lnTo>
                  <a:pt x="1094946" y="227954"/>
                </a:lnTo>
                <a:lnTo>
                  <a:pt x="1094946" y="580718"/>
                </a:lnTo>
                <a:lnTo>
                  <a:pt x="1086671" y="583843"/>
                </a:lnTo>
                <a:lnTo>
                  <a:pt x="1075329" y="587687"/>
                </a:lnTo>
                <a:lnTo>
                  <a:pt x="1040783" y="617683"/>
                </a:lnTo>
                <a:lnTo>
                  <a:pt x="1040763" y="617700"/>
                </a:lnTo>
                <a:cubicBezTo>
                  <a:pt x="1031588" y="629576"/>
                  <a:pt x="1025281" y="642956"/>
                  <a:pt x="1021723" y="656920"/>
                </a:cubicBezTo>
                <a:lnTo>
                  <a:pt x="1021715" y="657057"/>
                </a:lnTo>
                <a:lnTo>
                  <a:pt x="1020784" y="658980"/>
                </a:lnTo>
                <a:lnTo>
                  <a:pt x="1019460" y="681579"/>
                </a:lnTo>
                <a:lnTo>
                  <a:pt x="901080" y="729772"/>
                </a:lnTo>
                <a:lnTo>
                  <a:pt x="783553" y="777618"/>
                </a:lnTo>
                <a:lnTo>
                  <a:pt x="778015" y="771240"/>
                </a:lnTo>
                <a:cubicBezTo>
                  <a:pt x="725760" y="730869"/>
                  <a:pt x="652351" y="742428"/>
                  <a:pt x="613815" y="792308"/>
                </a:cubicBezTo>
                <a:cubicBezTo>
                  <a:pt x="575280" y="842187"/>
                  <a:pt x="582629" y="916137"/>
                  <a:pt x="634884" y="956507"/>
                </a:cubicBezTo>
                <a:lnTo>
                  <a:pt x="645314" y="961627"/>
                </a:lnTo>
                <a:lnTo>
                  <a:pt x="629499" y="1081304"/>
                </a:lnTo>
                <a:lnTo>
                  <a:pt x="614430" y="1195319"/>
                </a:lnTo>
                <a:lnTo>
                  <a:pt x="577174" y="1207946"/>
                </a:lnTo>
                <a:cubicBezTo>
                  <a:pt x="564056" y="1215413"/>
                  <a:pt x="552242" y="1225488"/>
                  <a:pt x="542608" y="1237958"/>
                </a:cubicBezTo>
                <a:cubicBezTo>
                  <a:pt x="532516" y="1251022"/>
                  <a:pt x="525669" y="1265407"/>
                  <a:pt x="521855" y="1280240"/>
                </a:cubicBezTo>
                <a:lnTo>
                  <a:pt x="520493" y="1304200"/>
                </a:lnTo>
                <a:lnTo>
                  <a:pt x="205439" y="1411522"/>
                </a:lnTo>
                <a:lnTo>
                  <a:pt x="204922" y="1410631"/>
                </a:lnTo>
                <a:cubicBezTo>
                  <a:pt x="174933" y="1376702"/>
                  <a:pt x="126246" y="1361182"/>
                  <a:pt x="79366" y="1377152"/>
                </a:cubicBezTo>
                <a:cubicBezTo>
                  <a:pt x="19701" y="1397476"/>
                  <a:pt x="-14987" y="1463197"/>
                  <a:pt x="6306" y="1525703"/>
                </a:cubicBezTo>
                <a:cubicBezTo>
                  <a:pt x="17738" y="1559264"/>
                  <a:pt x="43535" y="1584923"/>
                  <a:pt x="75043" y="1597161"/>
                </a:cubicBezTo>
                <a:close/>
              </a:path>
            </a:pathLst>
          </a:custGeom>
          <a:solidFill>
            <a:schemeClr val="bg2">
              <a:lumMod val="50000"/>
              <a:alpha val="20000"/>
            </a:schemeClr>
          </a:solidFill>
          <a:ln w="43323" cap="flat">
            <a:noFill/>
            <a:prstDash val="solid"/>
            <a:miter/>
          </a:ln>
        </p:spPr>
        <p:txBody>
          <a:bodyPr anchor="ctr"/>
          <a:lstStyle/>
          <a:p>
            <a:pPr>
              <a:defRPr/>
            </a:pPr>
            <a:endParaRPr lang="en-US" dirty="0"/>
          </a:p>
        </p:txBody>
      </p:sp>
      <p:sp>
        <p:nvSpPr>
          <p:cNvPr id="8" name="Freeform: Shape 386">
            <a:extLst>
              <a:ext uri="{FF2B5EF4-FFF2-40B4-BE49-F238E27FC236}">
                <a16:creationId xmlns:a16="http://schemas.microsoft.com/office/drawing/2014/main" id="{FE6D9649-62F3-B7FB-832D-DEEDAC360A52}"/>
              </a:ext>
            </a:extLst>
          </p:cNvPr>
          <p:cNvSpPr/>
          <p:nvPr/>
        </p:nvSpPr>
        <p:spPr>
          <a:xfrm rot="6936088">
            <a:off x="6863556" y="2318545"/>
            <a:ext cx="1076325" cy="881062"/>
          </a:xfrm>
          <a:custGeom>
            <a:avLst/>
            <a:gdLst>
              <a:gd name="connsiteX0" fmla="*/ 618123 w 1077492"/>
              <a:gd name="connsiteY0" fmla="*/ 5091 h 880832"/>
              <a:gd name="connsiteX1" fmla="*/ 649515 w 1077492"/>
              <a:gd name="connsiteY1" fmla="*/ 48 h 880832"/>
              <a:gd name="connsiteX2" fmla="*/ 706766 w 1077492"/>
              <a:gd name="connsiteY2" fmla="*/ 25655 h 880832"/>
              <a:gd name="connsiteX3" fmla="*/ 703831 w 1077492"/>
              <a:gd name="connsiteY3" fmla="*/ 142493 h 880832"/>
              <a:gd name="connsiteX4" fmla="*/ 665641 w 1077492"/>
              <a:gd name="connsiteY4" fmla="*/ 157025 h 880832"/>
              <a:gd name="connsiteX5" fmla="*/ 665641 w 1077492"/>
              <a:gd name="connsiteY5" fmla="*/ 352605 h 880832"/>
              <a:gd name="connsiteX6" fmla="*/ 684786 w 1077492"/>
              <a:gd name="connsiteY6" fmla="*/ 356972 h 880832"/>
              <a:gd name="connsiteX7" fmla="*/ 718689 w 1077492"/>
              <a:gd name="connsiteY7" fmla="*/ 380793 h 880832"/>
              <a:gd name="connsiteX8" fmla="*/ 738749 w 1077492"/>
              <a:gd name="connsiteY8" fmla="*/ 496690 h 880832"/>
              <a:gd name="connsiteX9" fmla="*/ 735230 w 1077492"/>
              <a:gd name="connsiteY9" fmla="*/ 501698 h 880832"/>
              <a:gd name="connsiteX10" fmla="*/ 845060 w 1077492"/>
              <a:gd name="connsiteY10" fmla="*/ 617186 h 880832"/>
              <a:gd name="connsiteX11" fmla="*/ 879258 w 1077492"/>
              <a:gd name="connsiteY11" fmla="*/ 595803 h 880832"/>
              <a:gd name="connsiteX12" fmla="*/ 1037048 w 1077492"/>
              <a:gd name="connsiteY12" fmla="*/ 632408 h 880832"/>
              <a:gd name="connsiteX13" fmla="*/ 1031825 w 1077492"/>
              <a:gd name="connsiteY13" fmla="*/ 840388 h 880832"/>
              <a:gd name="connsiteX14" fmla="*/ 823846 w 1077492"/>
              <a:gd name="connsiteY14" fmla="*/ 835165 h 880832"/>
              <a:gd name="connsiteX15" fmla="*/ 795994 w 1077492"/>
              <a:gd name="connsiteY15" fmla="*/ 674255 h 880832"/>
              <a:gd name="connsiteX16" fmla="*/ 803191 w 1077492"/>
              <a:gd name="connsiteY16" fmla="*/ 664013 h 880832"/>
              <a:gd name="connsiteX17" fmla="*/ 690708 w 1077492"/>
              <a:gd name="connsiteY17" fmla="*/ 545736 h 880832"/>
              <a:gd name="connsiteX18" fmla="*/ 678778 w 1077492"/>
              <a:gd name="connsiteY18" fmla="*/ 553196 h 880832"/>
              <a:gd name="connsiteX19" fmla="*/ 565128 w 1077492"/>
              <a:gd name="connsiteY19" fmla="*/ 526831 h 880832"/>
              <a:gd name="connsiteX20" fmla="*/ 562479 w 1077492"/>
              <a:gd name="connsiteY20" fmla="*/ 522594 h 880832"/>
              <a:gd name="connsiteX21" fmla="*/ 207664 w 1077492"/>
              <a:gd name="connsiteY21" fmla="*/ 608151 h 880832"/>
              <a:gd name="connsiteX22" fmla="*/ 203307 w 1077492"/>
              <a:gd name="connsiteY22" fmla="*/ 628640 h 880832"/>
              <a:gd name="connsiteX23" fmla="*/ 178918 w 1077492"/>
              <a:gd name="connsiteY23" fmla="*/ 663609 h 880832"/>
              <a:gd name="connsiteX24" fmla="*/ 29119 w 1077492"/>
              <a:gd name="connsiteY24" fmla="*/ 659847 h 880832"/>
              <a:gd name="connsiteX25" fmla="*/ 32881 w 1077492"/>
              <a:gd name="connsiteY25" fmla="*/ 510048 h 880832"/>
              <a:gd name="connsiteX26" fmla="*/ 67936 w 1077492"/>
              <a:gd name="connsiteY26" fmla="*/ 487958 h 880832"/>
              <a:gd name="connsiteX27" fmla="*/ 182679 w 1077492"/>
              <a:gd name="connsiteY27" fmla="*/ 513810 h 880832"/>
              <a:gd name="connsiteX28" fmla="*/ 199867 w 1077492"/>
              <a:gd name="connsiteY28" fmla="*/ 541086 h 880832"/>
              <a:gd name="connsiteX29" fmla="*/ 537541 w 1077492"/>
              <a:gd name="connsiteY29" fmla="*/ 459661 h 880832"/>
              <a:gd name="connsiteX30" fmla="*/ 536059 w 1077492"/>
              <a:gd name="connsiteY30" fmla="*/ 450434 h 880832"/>
              <a:gd name="connsiteX31" fmla="*/ 568890 w 1077492"/>
              <a:gd name="connsiteY31" fmla="*/ 377032 h 880832"/>
              <a:gd name="connsiteX32" fmla="*/ 605039 w 1077492"/>
              <a:gd name="connsiteY32" fmla="*/ 354429 h 880832"/>
              <a:gd name="connsiteX33" fmla="*/ 624516 w 1077492"/>
              <a:gd name="connsiteY33" fmla="*/ 351300 h 880832"/>
              <a:gd name="connsiteX34" fmla="*/ 624516 w 1077492"/>
              <a:gd name="connsiteY34" fmla="*/ 160667 h 880832"/>
              <a:gd name="connsiteX35" fmla="*/ 613436 w 1077492"/>
              <a:gd name="connsiteY35" fmla="*/ 158139 h 880832"/>
              <a:gd name="connsiteX36" fmla="*/ 586993 w 1077492"/>
              <a:gd name="connsiteY36" fmla="*/ 139559 h 880832"/>
              <a:gd name="connsiteX37" fmla="*/ 589927 w 1077492"/>
              <a:gd name="connsiteY37" fmla="*/ 22721 h 880832"/>
              <a:gd name="connsiteX38" fmla="*/ 618123 w 1077492"/>
              <a:gd name="connsiteY38" fmla="*/ 5091 h 880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77492" h="880832">
                <a:moveTo>
                  <a:pt x="618123" y="5091"/>
                </a:moveTo>
                <a:cubicBezTo>
                  <a:pt x="628264" y="1341"/>
                  <a:pt x="638938" y="-311"/>
                  <a:pt x="649515" y="48"/>
                </a:cubicBezTo>
                <a:cubicBezTo>
                  <a:pt x="670668" y="767"/>
                  <a:pt x="691432" y="9532"/>
                  <a:pt x="706766" y="25655"/>
                </a:cubicBezTo>
                <a:cubicBezTo>
                  <a:pt x="738893" y="59437"/>
                  <a:pt x="736078" y="111827"/>
                  <a:pt x="703831" y="142493"/>
                </a:cubicBezTo>
                <a:lnTo>
                  <a:pt x="665641" y="157025"/>
                </a:lnTo>
                <a:lnTo>
                  <a:pt x="665641" y="352605"/>
                </a:lnTo>
                <a:lnTo>
                  <a:pt x="684786" y="356972"/>
                </a:lnTo>
                <a:cubicBezTo>
                  <a:pt x="697289" y="362480"/>
                  <a:pt x="708859" y="370458"/>
                  <a:pt x="718689" y="380793"/>
                </a:cubicBezTo>
                <a:cubicBezTo>
                  <a:pt x="749581" y="413278"/>
                  <a:pt x="755275" y="459181"/>
                  <a:pt x="738749" y="496690"/>
                </a:cubicBezTo>
                <a:lnTo>
                  <a:pt x="735230" y="501698"/>
                </a:lnTo>
                <a:lnTo>
                  <a:pt x="845060" y="617186"/>
                </a:lnTo>
                <a:lnTo>
                  <a:pt x="879258" y="595803"/>
                </a:lnTo>
                <a:cubicBezTo>
                  <a:pt x="933414" y="575777"/>
                  <a:pt x="996107" y="589357"/>
                  <a:pt x="1037048" y="632408"/>
                </a:cubicBezTo>
                <a:cubicBezTo>
                  <a:pt x="1094236" y="692542"/>
                  <a:pt x="1089226" y="785799"/>
                  <a:pt x="1031825" y="840388"/>
                </a:cubicBezTo>
                <a:cubicBezTo>
                  <a:pt x="971691" y="897576"/>
                  <a:pt x="878434" y="892566"/>
                  <a:pt x="823846" y="835165"/>
                </a:cubicBezTo>
                <a:cubicBezTo>
                  <a:pt x="780955" y="790064"/>
                  <a:pt x="773050" y="726332"/>
                  <a:pt x="795994" y="674255"/>
                </a:cubicBezTo>
                <a:lnTo>
                  <a:pt x="803191" y="664013"/>
                </a:lnTo>
                <a:lnTo>
                  <a:pt x="690708" y="545736"/>
                </a:lnTo>
                <a:lnTo>
                  <a:pt x="678778" y="553196"/>
                </a:lnTo>
                <a:cubicBezTo>
                  <a:pt x="639771" y="567620"/>
                  <a:pt x="594617" y="557839"/>
                  <a:pt x="565128" y="526831"/>
                </a:cubicBezTo>
                <a:lnTo>
                  <a:pt x="562479" y="522594"/>
                </a:lnTo>
                <a:lnTo>
                  <a:pt x="207664" y="608151"/>
                </a:lnTo>
                <a:lnTo>
                  <a:pt x="203307" y="628640"/>
                </a:lnTo>
                <a:cubicBezTo>
                  <a:pt x="197853" y="641384"/>
                  <a:pt x="189746" y="653311"/>
                  <a:pt x="178918" y="663609"/>
                </a:cubicBezTo>
                <a:cubicBezTo>
                  <a:pt x="137575" y="702927"/>
                  <a:pt x="70309" y="703160"/>
                  <a:pt x="29119" y="659847"/>
                </a:cubicBezTo>
                <a:cubicBezTo>
                  <a:pt x="-10199" y="618504"/>
                  <a:pt x="-10431" y="551239"/>
                  <a:pt x="32881" y="510048"/>
                </a:cubicBezTo>
                <a:cubicBezTo>
                  <a:pt x="43217" y="500219"/>
                  <a:pt x="55173" y="492832"/>
                  <a:pt x="67936" y="487958"/>
                </a:cubicBezTo>
                <a:cubicBezTo>
                  <a:pt x="106227" y="473336"/>
                  <a:pt x="151787" y="481326"/>
                  <a:pt x="182679" y="513810"/>
                </a:cubicBezTo>
                <a:lnTo>
                  <a:pt x="199867" y="541086"/>
                </a:lnTo>
                <a:lnTo>
                  <a:pt x="537541" y="459661"/>
                </a:lnTo>
                <a:lnTo>
                  <a:pt x="536059" y="450434"/>
                </a:lnTo>
                <a:cubicBezTo>
                  <a:pt x="536980" y="423313"/>
                  <a:pt x="548218" y="396691"/>
                  <a:pt x="568890" y="377032"/>
                </a:cubicBezTo>
                <a:cubicBezTo>
                  <a:pt x="579718" y="366735"/>
                  <a:pt x="592037" y="359237"/>
                  <a:pt x="605039" y="354429"/>
                </a:cubicBezTo>
                <a:lnTo>
                  <a:pt x="624516" y="351300"/>
                </a:lnTo>
                <a:lnTo>
                  <a:pt x="624516" y="160667"/>
                </a:lnTo>
                <a:lnTo>
                  <a:pt x="613436" y="158139"/>
                </a:lnTo>
                <a:cubicBezTo>
                  <a:pt x="603685" y="153843"/>
                  <a:pt x="594660" y="147621"/>
                  <a:pt x="586993" y="139559"/>
                </a:cubicBezTo>
                <a:cubicBezTo>
                  <a:pt x="554867" y="105778"/>
                  <a:pt x="557681" y="53388"/>
                  <a:pt x="589927" y="22721"/>
                </a:cubicBezTo>
                <a:cubicBezTo>
                  <a:pt x="598373" y="14690"/>
                  <a:pt x="607982" y="8842"/>
                  <a:pt x="618123" y="5091"/>
                </a:cubicBezTo>
                <a:close/>
              </a:path>
            </a:pathLst>
          </a:custGeom>
          <a:solidFill>
            <a:schemeClr val="bg2">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9" name="Freeform: Shape 388">
            <a:extLst>
              <a:ext uri="{FF2B5EF4-FFF2-40B4-BE49-F238E27FC236}">
                <a16:creationId xmlns:a16="http://schemas.microsoft.com/office/drawing/2014/main" id="{50C125C7-BD6C-E343-B214-FE2657CB7F6F}"/>
              </a:ext>
            </a:extLst>
          </p:cNvPr>
          <p:cNvSpPr/>
          <p:nvPr/>
        </p:nvSpPr>
        <p:spPr>
          <a:xfrm rot="1022389">
            <a:off x="9542463" y="315913"/>
            <a:ext cx="1025525" cy="838200"/>
          </a:xfrm>
          <a:custGeom>
            <a:avLst/>
            <a:gdLst>
              <a:gd name="connsiteX0" fmla="*/ 618123 w 1077492"/>
              <a:gd name="connsiteY0" fmla="*/ 5091 h 880832"/>
              <a:gd name="connsiteX1" fmla="*/ 649515 w 1077492"/>
              <a:gd name="connsiteY1" fmla="*/ 48 h 880832"/>
              <a:gd name="connsiteX2" fmla="*/ 706766 w 1077492"/>
              <a:gd name="connsiteY2" fmla="*/ 25655 h 880832"/>
              <a:gd name="connsiteX3" fmla="*/ 703831 w 1077492"/>
              <a:gd name="connsiteY3" fmla="*/ 142493 h 880832"/>
              <a:gd name="connsiteX4" fmla="*/ 665641 w 1077492"/>
              <a:gd name="connsiteY4" fmla="*/ 157025 h 880832"/>
              <a:gd name="connsiteX5" fmla="*/ 665641 w 1077492"/>
              <a:gd name="connsiteY5" fmla="*/ 352605 h 880832"/>
              <a:gd name="connsiteX6" fmla="*/ 684786 w 1077492"/>
              <a:gd name="connsiteY6" fmla="*/ 356972 h 880832"/>
              <a:gd name="connsiteX7" fmla="*/ 718689 w 1077492"/>
              <a:gd name="connsiteY7" fmla="*/ 380793 h 880832"/>
              <a:gd name="connsiteX8" fmla="*/ 738749 w 1077492"/>
              <a:gd name="connsiteY8" fmla="*/ 496690 h 880832"/>
              <a:gd name="connsiteX9" fmla="*/ 735230 w 1077492"/>
              <a:gd name="connsiteY9" fmla="*/ 501698 h 880832"/>
              <a:gd name="connsiteX10" fmla="*/ 845060 w 1077492"/>
              <a:gd name="connsiteY10" fmla="*/ 617186 h 880832"/>
              <a:gd name="connsiteX11" fmla="*/ 879258 w 1077492"/>
              <a:gd name="connsiteY11" fmla="*/ 595803 h 880832"/>
              <a:gd name="connsiteX12" fmla="*/ 1037048 w 1077492"/>
              <a:gd name="connsiteY12" fmla="*/ 632408 h 880832"/>
              <a:gd name="connsiteX13" fmla="*/ 1031825 w 1077492"/>
              <a:gd name="connsiteY13" fmla="*/ 840388 h 880832"/>
              <a:gd name="connsiteX14" fmla="*/ 823846 w 1077492"/>
              <a:gd name="connsiteY14" fmla="*/ 835165 h 880832"/>
              <a:gd name="connsiteX15" fmla="*/ 795994 w 1077492"/>
              <a:gd name="connsiteY15" fmla="*/ 674255 h 880832"/>
              <a:gd name="connsiteX16" fmla="*/ 803191 w 1077492"/>
              <a:gd name="connsiteY16" fmla="*/ 664013 h 880832"/>
              <a:gd name="connsiteX17" fmla="*/ 690708 w 1077492"/>
              <a:gd name="connsiteY17" fmla="*/ 545736 h 880832"/>
              <a:gd name="connsiteX18" fmla="*/ 678778 w 1077492"/>
              <a:gd name="connsiteY18" fmla="*/ 553196 h 880832"/>
              <a:gd name="connsiteX19" fmla="*/ 565128 w 1077492"/>
              <a:gd name="connsiteY19" fmla="*/ 526831 h 880832"/>
              <a:gd name="connsiteX20" fmla="*/ 562479 w 1077492"/>
              <a:gd name="connsiteY20" fmla="*/ 522594 h 880832"/>
              <a:gd name="connsiteX21" fmla="*/ 207664 w 1077492"/>
              <a:gd name="connsiteY21" fmla="*/ 608151 h 880832"/>
              <a:gd name="connsiteX22" fmla="*/ 203307 w 1077492"/>
              <a:gd name="connsiteY22" fmla="*/ 628640 h 880832"/>
              <a:gd name="connsiteX23" fmla="*/ 178918 w 1077492"/>
              <a:gd name="connsiteY23" fmla="*/ 663609 h 880832"/>
              <a:gd name="connsiteX24" fmla="*/ 29119 w 1077492"/>
              <a:gd name="connsiteY24" fmla="*/ 659847 h 880832"/>
              <a:gd name="connsiteX25" fmla="*/ 32881 w 1077492"/>
              <a:gd name="connsiteY25" fmla="*/ 510048 h 880832"/>
              <a:gd name="connsiteX26" fmla="*/ 67936 w 1077492"/>
              <a:gd name="connsiteY26" fmla="*/ 487958 h 880832"/>
              <a:gd name="connsiteX27" fmla="*/ 182679 w 1077492"/>
              <a:gd name="connsiteY27" fmla="*/ 513810 h 880832"/>
              <a:gd name="connsiteX28" fmla="*/ 199867 w 1077492"/>
              <a:gd name="connsiteY28" fmla="*/ 541086 h 880832"/>
              <a:gd name="connsiteX29" fmla="*/ 537541 w 1077492"/>
              <a:gd name="connsiteY29" fmla="*/ 459661 h 880832"/>
              <a:gd name="connsiteX30" fmla="*/ 536059 w 1077492"/>
              <a:gd name="connsiteY30" fmla="*/ 450434 h 880832"/>
              <a:gd name="connsiteX31" fmla="*/ 568890 w 1077492"/>
              <a:gd name="connsiteY31" fmla="*/ 377032 h 880832"/>
              <a:gd name="connsiteX32" fmla="*/ 605039 w 1077492"/>
              <a:gd name="connsiteY32" fmla="*/ 354429 h 880832"/>
              <a:gd name="connsiteX33" fmla="*/ 624516 w 1077492"/>
              <a:gd name="connsiteY33" fmla="*/ 351300 h 880832"/>
              <a:gd name="connsiteX34" fmla="*/ 624516 w 1077492"/>
              <a:gd name="connsiteY34" fmla="*/ 160667 h 880832"/>
              <a:gd name="connsiteX35" fmla="*/ 613436 w 1077492"/>
              <a:gd name="connsiteY35" fmla="*/ 158139 h 880832"/>
              <a:gd name="connsiteX36" fmla="*/ 586993 w 1077492"/>
              <a:gd name="connsiteY36" fmla="*/ 139559 h 880832"/>
              <a:gd name="connsiteX37" fmla="*/ 589927 w 1077492"/>
              <a:gd name="connsiteY37" fmla="*/ 22721 h 880832"/>
              <a:gd name="connsiteX38" fmla="*/ 618123 w 1077492"/>
              <a:gd name="connsiteY38" fmla="*/ 5091 h 880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77492" h="880832">
                <a:moveTo>
                  <a:pt x="618123" y="5091"/>
                </a:moveTo>
                <a:cubicBezTo>
                  <a:pt x="628264" y="1341"/>
                  <a:pt x="638938" y="-311"/>
                  <a:pt x="649515" y="48"/>
                </a:cubicBezTo>
                <a:cubicBezTo>
                  <a:pt x="670668" y="767"/>
                  <a:pt x="691432" y="9532"/>
                  <a:pt x="706766" y="25655"/>
                </a:cubicBezTo>
                <a:cubicBezTo>
                  <a:pt x="738893" y="59437"/>
                  <a:pt x="736078" y="111827"/>
                  <a:pt x="703831" y="142493"/>
                </a:cubicBezTo>
                <a:lnTo>
                  <a:pt x="665641" y="157025"/>
                </a:lnTo>
                <a:lnTo>
                  <a:pt x="665641" y="352605"/>
                </a:lnTo>
                <a:lnTo>
                  <a:pt x="684786" y="356972"/>
                </a:lnTo>
                <a:cubicBezTo>
                  <a:pt x="697289" y="362480"/>
                  <a:pt x="708859" y="370458"/>
                  <a:pt x="718689" y="380793"/>
                </a:cubicBezTo>
                <a:cubicBezTo>
                  <a:pt x="749581" y="413278"/>
                  <a:pt x="755275" y="459181"/>
                  <a:pt x="738749" y="496690"/>
                </a:cubicBezTo>
                <a:lnTo>
                  <a:pt x="735230" y="501698"/>
                </a:lnTo>
                <a:lnTo>
                  <a:pt x="845060" y="617186"/>
                </a:lnTo>
                <a:lnTo>
                  <a:pt x="879258" y="595803"/>
                </a:lnTo>
                <a:cubicBezTo>
                  <a:pt x="933414" y="575777"/>
                  <a:pt x="996107" y="589357"/>
                  <a:pt x="1037048" y="632408"/>
                </a:cubicBezTo>
                <a:cubicBezTo>
                  <a:pt x="1094236" y="692542"/>
                  <a:pt x="1089226" y="785799"/>
                  <a:pt x="1031825" y="840388"/>
                </a:cubicBezTo>
                <a:cubicBezTo>
                  <a:pt x="971691" y="897576"/>
                  <a:pt x="878434" y="892566"/>
                  <a:pt x="823846" y="835165"/>
                </a:cubicBezTo>
                <a:cubicBezTo>
                  <a:pt x="780955" y="790064"/>
                  <a:pt x="773050" y="726332"/>
                  <a:pt x="795994" y="674255"/>
                </a:cubicBezTo>
                <a:lnTo>
                  <a:pt x="803191" y="664013"/>
                </a:lnTo>
                <a:lnTo>
                  <a:pt x="690708" y="545736"/>
                </a:lnTo>
                <a:lnTo>
                  <a:pt x="678778" y="553196"/>
                </a:lnTo>
                <a:cubicBezTo>
                  <a:pt x="639771" y="567620"/>
                  <a:pt x="594617" y="557839"/>
                  <a:pt x="565128" y="526831"/>
                </a:cubicBezTo>
                <a:lnTo>
                  <a:pt x="562479" y="522594"/>
                </a:lnTo>
                <a:lnTo>
                  <a:pt x="207664" y="608151"/>
                </a:lnTo>
                <a:lnTo>
                  <a:pt x="203307" y="628640"/>
                </a:lnTo>
                <a:cubicBezTo>
                  <a:pt x="197853" y="641384"/>
                  <a:pt x="189746" y="653311"/>
                  <a:pt x="178918" y="663609"/>
                </a:cubicBezTo>
                <a:cubicBezTo>
                  <a:pt x="137575" y="702927"/>
                  <a:pt x="70309" y="703160"/>
                  <a:pt x="29119" y="659847"/>
                </a:cubicBezTo>
                <a:cubicBezTo>
                  <a:pt x="-10199" y="618504"/>
                  <a:pt x="-10431" y="551239"/>
                  <a:pt x="32881" y="510048"/>
                </a:cubicBezTo>
                <a:cubicBezTo>
                  <a:pt x="43217" y="500219"/>
                  <a:pt x="55173" y="492832"/>
                  <a:pt x="67936" y="487958"/>
                </a:cubicBezTo>
                <a:cubicBezTo>
                  <a:pt x="106227" y="473336"/>
                  <a:pt x="151787" y="481326"/>
                  <a:pt x="182679" y="513810"/>
                </a:cubicBezTo>
                <a:lnTo>
                  <a:pt x="199867" y="541086"/>
                </a:lnTo>
                <a:lnTo>
                  <a:pt x="537541" y="459661"/>
                </a:lnTo>
                <a:lnTo>
                  <a:pt x="536059" y="450434"/>
                </a:lnTo>
                <a:cubicBezTo>
                  <a:pt x="536980" y="423313"/>
                  <a:pt x="548218" y="396691"/>
                  <a:pt x="568890" y="377032"/>
                </a:cubicBezTo>
                <a:cubicBezTo>
                  <a:pt x="579718" y="366735"/>
                  <a:pt x="592037" y="359237"/>
                  <a:pt x="605039" y="354429"/>
                </a:cubicBezTo>
                <a:lnTo>
                  <a:pt x="624516" y="351300"/>
                </a:lnTo>
                <a:lnTo>
                  <a:pt x="624516" y="160667"/>
                </a:lnTo>
                <a:lnTo>
                  <a:pt x="613436" y="158139"/>
                </a:lnTo>
                <a:cubicBezTo>
                  <a:pt x="603685" y="153843"/>
                  <a:pt x="594660" y="147621"/>
                  <a:pt x="586993" y="139559"/>
                </a:cubicBezTo>
                <a:cubicBezTo>
                  <a:pt x="554867" y="105778"/>
                  <a:pt x="557681" y="53388"/>
                  <a:pt x="589927" y="22721"/>
                </a:cubicBezTo>
                <a:cubicBezTo>
                  <a:pt x="598373" y="14690"/>
                  <a:pt x="607982" y="8842"/>
                  <a:pt x="618123" y="5091"/>
                </a:cubicBezTo>
                <a:close/>
              </a:path>
            </a:pathLst>
          </a:custGeom>
          <a:solidFill>
            <a:schemeClr val="bg2">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0" name="Freeform: Shape 384">
            <a:extLst>
              <a:ext uri="{FF2B5EF4-FFF2-40B4-BE49-F238E27FC236}">
                <a16:creationId xmlns:a16="http://schemas.microsoft.com/office/drawing/2014/main" id="{0F511ECC-FF35-7FE9-25F0-F88B933567E1}"/>
              </a:ext>
            </a:extLst>
          </p:cNvPr>
          <p:cNvSpPr/>
          <p:nvPr/>
        </p:nvSpPr>
        <p:spPr>
          <a:xfrm rot="1022389">
            <a:off x="2794000" y="401638"/>
            <a:ext cx="1076325" cy="881062"/>
          </a:xfrm>
          <a:custGeom>
            <a:avLst/>
            <a:gdLst>
              <a:gd name="connsiteX0" fmla="*/ 618123 w 1077492"/>
              <a:gd name="connsiteY0" fmla="*/ 5091 h 880832"/>
              <a:gd name="connsiteX1" fmla="*/ 649515 w 1077492"/>
              <a:gd name="connsiteY1" fmla="*/ 48 h 880832"/>
              <a:gd name="connsiteX2" fmla="*/ 706766 w 1077492"/>
              <a:gd name="connsiteY2" fmla="*/ 25655 h 880832"/>
              <a:gd name="connsiteX3" fmla="*/ 703831 w 1077492"/>
              <a:gd name="connsiteY3" fmla="*/ 142493 h 880832"/>
              <a:gd name="connsiteX4" fmla="*/ 665641 w 1077492"/>
              <a:gd name="connsiteY4" fmla="*/ 157025 h 880832"/>
              <a:gd name="connsiteX5" fmla="*/ 665641 w 1077492"/>
              <a:gd name="connsiteY5" fmla="*/ 352605 h 880832"/>
              <a:gd name="connsiteX6" fmla="*/ 684786 w 1077492"/>
              <a:gd name="connsiteY6" fmla="*/ 356972 h 880832"/>
              <a:gd name="connsiteX7" fmla="*/ 718689 w 1077492"/>
              <a:gd name="connsiteY7" fmla="*/ 380793 h 880832"/>
              <a:gd name="connsiteX8" fmla="*/ 738749 w 1077492"/>
              <a:gd name="connsiteY8" fmla="*/ 496690 h 880832"/>
              <a:gd name="connsiteX9" fmla="*/ 735230 w 1077492"/>
              <a:gd name="connsiteY9" fmla="*/ 501698 h 880832"/>
              <a:gd name="connsiteX10" fmla="*/ 845060 w 1077492"/>
              <a:gd name="connsiteY10" fmla="*/ 617186 h 880832"/>
              <a:gd name="connsiteX11" fmla="*/ 879258 w 1077492"/>
              <a:gd name="connsiteY11" fmla="*/ 595803 h 880832"/>
              <a:gd name="connsiteX12" fmla="*/ 1037048 w 1077492"/>
              <a:gd name="connsiteY12" fmla="*/ 632408 h 880832"/>
              <a:gd name="connsiteX13" fmla="*/ 1031825 w 1077492"/>
              <a:gd name="connsiteY13" fmla="*/ 840388 h 880832"/>
              <a:gd name="connsiteX14" fmla="*/ 823846 w 1077492"/>
              <a:gd name="connsiteY14" fmla="*/ 835165 h 880832"/>
              <a:gd name="connsiteX15" fmla="*/ 795994 w 1077492"/>
              <a:gd name="connsiteY15" fmla="*/ 674255 h 880832"/>
              <a:gd name="connsiteX16" fmla="*/ 803191 w 1077492"/>
              <a:gd name="connsiteY16" fmla="*/ 664013 h 880832"/>
              <a:gd name="connsiteX17" fmla="*/ 690708 w 1077492"/>
              <a:gd name="connsiteY17" fmla="*/ 545736 h 880832"/>
              <a:gd name="connsiteX18" fmla="*/ 678778 w 1077492"/>
              <a:gd name="connsiteY18" fmla="*/ 553196 h 880832"/>
              <a:gd name="connsiteX19" fmla="*/ 565128 w 1077492"/>
              <a:gd name="connsiteY19" fmla="*/ 526831 h 880832"/>
              <a:gd name="connsiteX20" fmla="*/ 562479 w 1077492"/>
              <a:gd name="connsiteY20" fmla="*/ 522594 h 880832"/>
              <a:gd name="connsiteX21" fmla="*/ 207664 w 1077492"/>
              <a:gd name="connsiteY21" fmla="*/ 608151 h 880832"/>
              <a:gd name="connsiteX22" fmla="*/ 203307 w 1077492"/>
              <a:gd name="connsiteY22" fmla="*/ 628640 h 880832"/>
              <a:gd name="connsiteX23" fmla="*/ 178918 w 1077492"/>
              <a:gd name="connsiteY23" fmla="*/ 663609 h 880832"/>
              <a:gd name="connsiteX24" fmla="*/ 29119 w 1077492"/>
              <a:gd name="connsiteY24" fmla="*/ 659847 h 880832"/>
              <a:gd name="connsiteX25" fmla="*/ 32881 w 1077492"/>
              <a:gd name="connsiteY25" fmla="*/ 510048 h 880832"/>
              <a:gd name="connsiteX26" fmla="*/ 67936 w 1077492"/>
              <a:gd name="connsiteY26" fmla="*/ 487958 h 880832"/>
              <a:gd name="connsiteX27" fmla="*/ 182679 w 1077492"/>
              <a:gd name="connsiteY27" fmla="*/ 513810 h 880832"/>
              <a:gd name="connsiteX28" fmla="*/ 199867 w 1077492"/>
              <a:gd name="connsiteY28" fmla="*/ 541086 h 880832"/>
              <a:gd name="connsiteX29" fmla="*/ 537541 w 1077492"/>
              <a:gd name="connsiteY29" fmla="*/ 459661 h 880832"/>
              <a:gd name="connsiteX30" fmla="*/ 536059 w 1077492"/>
              <a:gd name="connsiteY30" fmla="*/ 450434 h 880832"/>
              <a:gd name="connsiteX31" fmla="*/ 568890 w 1077492"/>
              <a:gd name="connsiteY31" fmla="*/ 377032 h 880832"/>
              <a:gd name="connsiteX32" fmla="*/ 605039 w 1077492"/>
              <a:gd name="connsiteY32" fmla="*/ 354429 h 880832"/>
              <a:gd name="connsiteX33" fmla="*/ 624516 w 1077492"/>
              <a:gd name="connsiteY33" fmla="*/ 351300 h 880832"/>
              <a:gd name="connsiteX34" fmla="*/ 624516 w 1077492"/>
              <a:gd name="connsiteY34" fmla="*/ 160667 h 880832"/>
              <a:gd name="connsiteX35" fmla="*/ 613436 w 1077492"/>
              <a:gd name="connsiteY35" fmla="*/ 158139 h 880832"/>
              <a:gd name="connsiteX36" fmla="*/ 586993 w 1077492"/>
              <a:gd name="connsiteY36" fmla="*/ 139559 h 880832"/>
              <a:gd name="connsiteX37" fmla="*/ 589927 w 1077492"/>
              <a:gd name="connsiteY37" fmla="*/ 22721 h 880832"/>
              <a:gd name="connsiteX38" fmla="*/ 618123 w 1077492"/>
              <a:gd name="connsiteY38" fmla="*/ 5091 h 880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77492" h="880832">
                <a:moveTo>
                  <a:pt x="618123" y="5091"/>
                </a:moveTo>
                <a:cubicBezTo>
                  <a:pt x="628264" y="1341"/>
                  <a:pt x="638938" y="-311"/>
                  <a:pt x="649515" y="48"/>
                </a:cubicBezTo>
                <a:cubicBezTo>
                  <a:pt x="670668" y="767"/>
                  <a:pt x="691432" y="9532"/>
                  <a:pt x="706766" y="25655"/>
                </a:cubicBezTo>
                <a:cubicBezTo>
                  <a:pt x="738893" y="59437"/>
                  <a:pt x="736078" y="111827"/>
                  <a:pt x="703831" y="142493"/>
                </a:cubicBezTo>
                <a:lnTo>
                  <a:pt x="665641" y="157025"/>
                </a:lnTo>
                <a:lnTo>
                  <a:pt x="665641" y="352605"/>
                </a:lnTo>
                <a:lnTo>
                  <a:pt x="684786" y="356972"/>
                </a:lnTo>
                <a:cubicBezTo>
                  <a:pt x="697289" y="362480"/>
                  <a:pt x="708859" y="370458"/>
                  <a:pt x="718689" y="380793"/>
                </a:cubicBezTo>
                <a:cubicBezTo>
                  <a:pt x="749581" y="413278"/>
                  <a:pt x="755275" y="459181"/>
                  <a:pt x="738749" y="496690"/>
                </a:cubicBezTo>
                <a:lnTo>
                  <a:pt x="735230" y="501698"/>
                </a:lnTo>
                <a:lnTo>
                  <a:pt x="845060" y="617186"/>
                </a:lnTo>
                <a:lnTo>
                  <a:pt x="879258" y="595803"/>
                </a:lnTo>
                <a:cubicBezTo>
                  <a:pt x="933414" y="575777"/>
                  <a:pt x="996107" y="589357"/>
                  <a:pt x="1037048" y="632408"/>
                </a:cubicBezTo>
                <a:cubicBezTo>
                  <a:pt x="1094236" y="692542"/>
                  <a:pt x="1089226" y="785799"/>
                  <a:pt x="1031825" y="840388"/>
                </a:cubicBezTo>
                <a:cubicBezTo>
                  <a:pt x="971691" y="897576"/>
                  <a:pt x="878434" y="892566"/>
                  <a:pt x="823846" y="835165"/>
                </a:cubicBezTo>
                <a:cubicBezTo>
                  <a:pt x="780955" y="790064"/>
                  <a:pt x="773050" y="726332"/>
                  <a:pt x="795994" y="674255"/>
                </a:cubicBezTo>
                <a:lnTo>
                  <a:pt x="803191" y="664013"/>
                </a:lnTo>
                <a:lnTo>
                  <a:pt x="690708" y="545736"/>
                </a:lnTo>
                <a:lnTo>
                  <a:pt x="678778" y="553196"/>
                </a:lnTo>
                <a:cubicBezTo>
                  <a:pt x="639771" y="567620"/>
                  <a:pt x="594617" y="557839"/>
                  <a:pt x="565128" y="526831"/>
                </a:cubicBezTo>
                <a:lnTo>
                  <a:pt x="562479" y="522594"/>
                </a:lnTo>
                <a:lnTo>
                  <a:pt x="207664" y="608151"/>
                </a:lnTo>
                <a:lnTo>
                  <a:pt x="203307" y="628640"/>
                </a:lnTo>
                <a:cubicBezTo>
                  <a:pt x="197853" y="641384"/>
                  <a:pt x="189746" y="653311"/>
                  <a:pt x="178918" y="663609"/>
                </a:cubicBezTo>
                <a:cubicBezTo>
                  <a:pt x="137575" y="702927"/>
                  <a:pt x="70309" y="703160"/>
                  <a:pt x="29119" y="659847"/>
                </a:cubicBezTo>
                <a:cubicBezTo>
                  <a:pt x="-10199" y="618504"/>
                  <a:pt x="-10431" y="551239"/>
                  <a:pt x="32881" y="510048"/>
                </a:cubicBezTo>
                <a:cubicBezTo>
                  <a:pt x="43217" y="500219"/>
                  <a:pt x="55173" y="492832"/>
                  <a:pt x="67936" y="487958"/>
                </a:cubicBezTo>
                <a:cubicBezTo>
                  <a:pt x="106227" y="473336"/>
                  <a:pt x="151787" y="481326"/>
                  <a:pt x="182679" y="513810"/>
                </a:cubicBezTo>
                <a:lnTo>
                  <a:pt x="199867" y="541086"/>
                </a:lnTo>
                <a:lnTo>
                  <a:pt x="537541" y="459661"/>
                </a:lnTo>
                <a:lnTo>
                  <a:pt x="536059" y="450434"/>
                </a:lnTo>
                <a:cubicBezTo>
                  <a:pt x="536980" y="423313"/>
                  <a:pt x="548218" y="396691"/>
                  <a:pt x="568890" y="377032"/>
                </a:cubicBezTo>
                <a:cubicBezTo>
                  <a:pt x="579718" y="366735"/>
                  <a:pt x="592037" y="359237"/>
                  <a:pt x="605039" y="354429"/>
                </a:cubicBezTo>
                <a:lnTo>
                  <a:pt x="624516" y="351300"/>
                </a:lnTo>
                <a:lnTo>
                  <a:pt x="624516" y="160667"/>
                </a:lnTo>
                <a:lnTo>
                  <a:pt x="613436" y="158139"/>
                </a:lnTo>
                <a:cubicBezTo>
                  <a:pt x="603685" y="153843"/>
                  <a:pt x="594660" y="147621"/>
                  <a:pt x="586993" y="139559"/>
                </a:cubicBezTo>
                <a:cubicBezTo>
                  <a:pt x="554867" y="105778"/>
                  <a:pt x="557681" y="53388"/>
                  <a:pt x="589927" y="22721"/>
                </a:cubicBezTo>
                <a:cubicBezTo>
                  <a:pt x="598373" y="14690"/>
                  <a:pt x="607982" y="8842"/>
                  <a:pt x="618123" y="5091"/>
                </a:cubicBezTo>
                <a:close/>
              </a:path>
            </a:pathLst>
          </a:custGeom>
          <a:solidFill>
            <a:schemeClr val="bg2">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1" name="Freeform: Shape 387">
            <a:extLst>
              <a:ext uri="{FF2B5EF4-FFF2-40B4-BE49-F238E27FC236}">
                <a16:creationId xmlns:a16="http://schemas.microsoft.com/office/drawing/2014/main" id="{E262D35E-E293-A638-F1C3-65CACB8B7833}"/>
              </a:ext>
            </a:extLst>
          </p:cNvPr>
          <p:cNvSpPr/>
          <p:nvPr/>
        </p:nvSpPr>
        <p:spPr>
          <a:xfrm rot="355510">
            <a:off x="6770688" y="9525"/>
            <a:ext cx="1911350" cy="1944688"/>
          </a:xfrm>
          <a:custGeom>
            <a:avLst/>
            <a:gdLst>
              <a:gd name="connsiteX0" fmla="*/ 859940 w 1882134"/>
              <a:gd name="connsiteY0" fmla="*/ 932267 h 1915580"/>
              <a:gd name="connsiteX1" fmla="*/ 747989 w 1882134"/>
              <a:gd name="connsiteY1" fmla="*/ 997319 h 1915580"/>
              <a:gd name="connsiteX2" fmla="*/ 636844 w 1882134"/>
              <a:gd name="connsiteY2" fmla="*/ 1061903 h 1915580"/>
              <a:gd name="connsiteX3" fmla="*/ 638527 w 1882134"/>
              <a:gd name="connsiteY3" fmla="*/ 1070293 h 1915580"/>
              <a:gd name="connsiteX4" fmla="*/ 565410 w 1882134"/>
              <a:gd name="connsiteY4" fmla="*/ 1179755 h 1915580"/>
              <a:gd name="connsiteX5" fmla="*/ 562511 w 1882134"/>
              <a:gd name="connsiteY5" fmla="*/ 1180336 h 1915580"/>
              <a:gd name="connsiteX6" fmla="*/ 562511 w 1882134"/>
              <a:gd name="connsiteY6" fmla="*/ 1439244 h 1915580"/>
              <a:gd name="connsiteX7" fmla="*/ 572773 w 1882134"/>
              <a:gd name="connsiteY7" fmla="*/ 1441246 h 1915580"/>
              <a:gd name="connsiteX8" fmla="*/ 644608 w 1882134"/>
              <a:gd name="connsiteY8" fmla="*/ 1550707 h 1915580"/>
              <a:gd name="connsiteX9" fmla="*/ 640375 w 1882134"/>
              <a:gd name="connsiteY9" fmla="*/ 1571429 h 1915580"/>
              <a:gd name="connsiteX10" fmla="*/ 865510 w 1882134"/>
              <a:gd name="connsiteY10" fmla="*/ 1701672 h 1915580"/>
              <a:gd name="connsiteX11" fmla="*/ 886716 w 1882134"/>
              <a:gd name="connsiteY11" fmla="*/ 1687534 h 1915580"/>
              <a:gd name="connsiteX12" fmla="*/ 933465 w 1882134"/>
              <a:gd name="connsiteY12" fmla="*/ 1678413 h 1915580"/>
              <a:gd name="connsiteX13" fmla="*/ 980215 w 1882134"/>
              <a:gd name="connsiteY13" fmla="*/ 1687962 h 1915580"/>
              <a:gd name="connsiteX14" fmla="*/ 997982 w 1882134"/>
              <a:gd name="connsiteY14" fmla="*/ 1700143 h 1915580"/>
              <a:gd name="connsiteX15" fmla="*/ 1212258 w 1882134"/>
              <a:gd name="connsiteY15" fmla="*/ 1576182 h 1915580"/>
              <a:gd name="connsiteX16" fmla="*/ 1210160 w 1882134"/>
              <a:gd name="connsiteY16" fmla="*/ 1565911 h 1915580"/>
              <a:gd name="connsiteX17" fmla="*/ 1283277 w 1882134"/>
              <a:gd name="connsiteY17" fmla="*/ 1456450 h 1915580"/>
              <a:gd name="connsiteX18" fmla="*/ 1298338 w 1882134"/>
              <a:gd name="connsiteY18" fmla="*/ 1453428 h 1915580"/>
              <a:gd name="connsiteX19" fmla="*/ 1298338 w 1882134"/>
              <a:gd name="connsiteY19" fmla="*/ 1189696 h 1915580"/>
              <a:gd name="connsiteX20" fmla="*/ 1292399 w 1882134"/>
              <a:gd name="connsiteY20" fmla="*/ 1188448 h 1915580"/>
              <a:gd name="connsiteX21" fmla="*/ 1219282 w 1882134"/>
              <a:gd name="connsiteY21" fmla="*/ 1079414 h 1915580"/>
              <a:gd name="connsiteX22" fmla="*/ 1223749 w 1882134"/>
              <a:gd name="connsiteY22" fmla="*/ 1057548 h 1915580"/>
              <a:gd name="connsiteX23" fmla="*/ 997965 w 1882134"/>
              <a:gd name="connsiteY23" fmla="*/ 926929 h 1915580"/>
              <a:gd name="connsiteX24" fmla="*/ 994296 w 1882134"/>
              <a:gd name="connsiteY24" fmla="*/ 929366 h 1915580"/>
              <a:gd name="connsiteX25" fmla="*/ 988000 w 1882134"/>
              <a:gd name="connsiteY25" fmla="*/ 935188 h 1915580"/>
              <a:gd name="connsiteX26" fmla="*/ 978749 w 1882134"/>
              <a:gd name="connsiteY26" fmla="*/ 939691 h 1915580"/>
              <a:gd name="connsiteX27" fmla="*/ 969810 w 1882134"/>
              <a:gd name="connsiteY27" fmla="*/ 945628 h 1915580"/>
              <a:gd name="connsiteX28" fmla="*/ 964268 w 1882134"/>
              <a:gd name="connsiteY28" fmla="*/ 946740 h 1915580"/>
              <a:gd name="connsiteX29" fmla="*/ 958437 w 1882134"/>
              <a:gd name="connsiteY29" fmla="*/ 949579 h 1915580"/>
              <a:gd name="connsiteX30" fmla="*/ 924343 w 1882134"/>
              <a:gd name="connsiteY30" fmla="*/ 954750 h 1915580"/>
              <a:gd name="connsiteX31" fmla="*/ 924343 w 1882134"/>
              <a:gd name="connsiteY31" fmla="*/ 954750 h 1915580"/>
              <a:gd name="connsiteX32" fmla="*/ 923835 w 1882134"/>
              <a:gd name="connsiteY32" fmla="*/ 954643 h 1915580"/>
              <a:gd name="connsiteX33" fmla="*/ 881110 w 1882134"/>
              <a:gd name="connsiteY33" fmla="*/ 945723 h 1915580"/>
              <a:gd name="connsiteX34" fmla="*/ 880997 w 1882134"/>
              <a:gd name="connsiteY34" fmla="*/ 945646 h 1915580"/>
              <a:gd name="connsiteX35" fmla="*/ 878876 w 1882134"/>
              <a:gd name="connsiteY35" fmla="*/ 945200 h 1915580"/>
              <a:gd name="connsiteX36" fmla="*/ 1285908 w 1882134"/>
              <a:gd name="connsiteY36" fmla="*/ 209454 h 1915580"/>
              <a:gd name="connsiteX37" fmla="*/ 1039711 w 1882134"/>
              <a:gd name="connsiteY37" fmla="*/ 351883 h 1915580"/>
              <a:gd name="connsiteX38" fmla="*/ 1042927 w 1882134"/>
              <a:gd name="connsiteY38" fmla="*/ 367913 h 1915580"/>
              <a:gd name="connsiteX39" fmla="*/ 1007580 w 1882134"/>
              <a:gd name="connsiteY39" fmla="*/ 452291 h 1915580"/>
              <a:gd name="connsiteX40" fmla="*/ 972994 w 1882134"/>
              <a:gd name="connsiteY40" fmla="*/ 475261 h 1915580"/>
              <a:gd name="connsiteX41" fmla="*/ 972994 w 1882134"/>
              <a:gd name="connsiteY41" fmla="*/ 608121 h 1915580"/>
              <a:gd name="connsiteX42" fmla="*/ 972994 w 1882134"/>
              <a:gd name="connsiteY42" fmla="*/ 728436 h 1915580"/>
              <a:gd name="connsiteX43" fmla="*/ 1008720 w 1882134"/>
              <a:gd name="connsiteY43" fmla="*/ 752929 h 1915580"/>
              <a:gd name="connsiteX44" fmla="*/ 1042927 w 1882134"/>
              <a:gd name="connsiteY44" fmla="*/ 836166 h 1915580"/>
              <a:gd name="connsiteX45" fmla="*/ 1038547 w 1882134"/>
              <a:gd name="connsiteY45" fmla="*/ 857606 h 1915580"/>
              <a:gd name="connsiteX46" fmla="*/ 1264627 w 1882134"/>
              <a:gd name="connsiteY46" fmla="*/ 988396 h 1915580"/>
              <a:gd name="connsiteX47" fmla="*/ 1292399 w 1882134"/>
              <a:gd name="connsiteY47" fmla="*/ 969952 h 1915580"/>
              <a:gd name="connsiteX48" fmla="*/ 1337865 w 1882134"/>
              <a:gd name="connsiteY48" fmla="*/ 960830 h 1915580"/>
              <a:gd name="connsiteX49" fmla="*/ 1384615 w 1882134"/>
              <a:gd name="connsiteY49" fmla="*/ 970380 h 1915580"/>
              <a:gd name="connsiteX50" fmla="*/ 1410990 w 1882134"/>
              <a:gd name="connsiteY50" fmla="*/ 988463 h 1915580"/>
              <a:gd name="connsiteX51" fmla="*/ 1650068 w 1882134"/>
              <a:gd name="connsiteY51" fmla="*/ 850153 h 1915580"/>
              <a:gd name="connsiteX52" fmla="*/ 1644966 w 1882134"/>
              <a:gd name="connsiteY52" fmla="*/ 824004 h 1915580"/>
              <a:gd name="connsiteX53" fmla="*/ 1680313 w 1882134"/>
              <a:gd name="connsiteY53" fmla="*/ 739627 h 1915580"/>
              <a:gd name="connsiteX54" fmla="*/ 1705780 w 1882134"/>
              <a:gd name="connsiteY54" fmla="*/ 722714 h 1915580"/>
              <a:gd name="connsiteX55" fmla="*/ 1705779 w 1882134"/>
              <a:gd name="connsiteY55" fmla="*/ 484271 h 1915580"/>
              <a:gd name="connsiteX56" fmla="*/ 1701598 w 1882134"/>
              <a:gd name="connsiteY56" fmla="*/ 483455 h 1915580"/>
              <a:gd name="connsiteX57" fmla="*/ 1629764 w 1882134"/>
              <a:gd name="connsiteY57" fmla="*/ 373993 h 1915580"/>
              <a:gd name="connsiteX58" fmla="*/ 1634464 w 1882134"/>
              <a:gd name="connsiteY58" fmla="*/ 350982 h 1915580"/>
              <a:gd name="connsiteX59" fmla="*/ 1412691 w 1882134"/>
              <a:gd name="connsiteY59" fmla="*/ 222683 h 1915580"/>
              <a:gd name="connsiteX60" fmla="*/ 1404617 w 1882134"/>
              <a:gd name="connsiteY60" fmla="*/ 228046 h 1915580"/>
              <a:gd name="connsiteX61" fmla="*/ 1359150 w 1882134"/>
              <a:gd name="connsiteY61" fmla="*/ 237167 h 1915580"/>
              <a:gd name="connsiteX62" fmla="*/ 1312401 w 1882134"/>
              <a:gd name="connsiteY62" fmla="*/ 227618 h 1915580"/>
              <a:gd name="connsiteX63" fmla="*/ 441920 w 1882134"/>
              <a:gd name="connsiteY63" fmla="*/ 226293 h 1915580"/>
              <a:gd name="connsiteX64" fmla="*/ 231909 w 1882134"/>
              <a:gd name="connsiteY64" fmla="*/ 347787 h 1915580"/>
              <a:gd name="connsiteX65" fmla="*/ 237167 w 1882134"/>
              <a:gd name="connsiteY65" fmla="*/ 373994 h 1915580"/>
              <a:gd name="connsiteX66" fmla="*/ 164050 w 1882134"/>
              <a:gd name="connsiteY66" fmla="*/ 483456 h 1915580"/>
              <a:gd name="connsiteX67" fmla="*/ 155071 w 1882134"/>
              <a:gd name="connsiteY67" fmla="*/ 485258 h 1915580"/>
              <a:gd name="connsiteX68" fmla="*/ 155071 w 1882134"/>
              <a:gd name="connsiteY68" fmla="*/ 740239 h 1915580"/>
              <a:gd name="connsiteX69" fmla="*/ 165333 w 1882134"/>
              <a:gd name="connsiteY69" fmla="*/ 742335 h 1915580"/>
              <a:gd name="connsiteX70" fmla="*/ 237167 w 1882134"/>
              <a:gd name="connsiteY70" fmla="*/ 851369 h 1915580"/>
              <a:gd name="connsiteX71" fmla="*/ 234601 w 1882134"/>
              <a:gd name="connsiteY71" fmla="*/ 863932 h 1915580"/>
              <a:gd name="connsiteX72" fmla="*/ 440781 w 1882134"/>
              <a:gd name="connsiteY72" fmla="*/ 983210 h 1915580"/>
              <a:gd name="connsiteX73" fmla="*/ 474477 w 1882134"/>
              <a:gd name="connsiteY73" fmla="*/ 960831 h 1915580"/>
              <a:gd name="connsiteX74" fmla="*/ 519943 w 1882134"/>
              <a:gd name="connsiteY74" fmla="*/ 951709 h 1915580"/>
              <a:gd name="connsiteX75" fmla="*/ 566693 w 1882134"/>
              <a:gd name="connsiteY75" fmla="*/ 961258 h 1915580"/>
              <a:gd name="connsiteX76" fmla="*/ 601190 w 1882134"/>
              <a:gd name="connsiteY76" fmla="*/ 984910 h 1915580"/>
              <a:gd name="connsiteX77" fmla="*/ 705420 w 1882134"/>
              <a:gd name="connsiteY77" fmla="*/ 924344 h 1915580"/>
              <a:gd name="connsiteX78" fmla="*/ 785942 w 1882134"/>
              <a:gd name="connsiteY78" fmla="*/ 878642 h 1915580"/>
              <a:gd name="connsiteX79" fmla="*/ 811567 w 1882134"/>
              <a:gd name="connsiteY79" fmla="*/ 863817 h 1915580"/>
              <a:gd name="connsiteX80" fmla="*/ 805759 w 1882134"/>
              <a:gd name="connsiteY80" fmla="*/ 836166 h 1915580"/>
              <a:gd name="connsiteX81" fmla="*/ 878876 w 1882134"/>
              <a:gd name="connsiteY81" fmla="*/ 726704 h 1915580"/>
              <a:gd name="connsiteX82" fmla="*/ 887857 w 1882134"/>
              <a:gd name="connsiteY82" fmla="*/ 724902 h 1915580"/>
              <a:gd name="connsiteX83" fmla="*/ 887857 w 1882134"/>
              <a:gd name="connsiteY83" fmla="*/ 602041 h 1915580"/>
              <a:gd name="connsiteX84" fmla="*/ 887857 w 1882134"/>
              <a:gd name="connsiteY84" fmla="*/ 479177 h 1915580"/>
              <a:gd name="connsiteX85" fmla="*/ 878877 w 1882134"/>
              <a:gd name="connsiteY85" fmla="*/ 477375 h 1915580"/>
              <a:gd name="connsiteX86" fmla="*/ 805760 w 1882134"/>
              <a:gd name="connsiteY86" fmla="*/ 367913 h 1915580"/>
              <a:gd name="connsiteX87" fmla="*/ 810313 w 1882134"/>
              <a:gd name="connsiteY87" fmla="*/ 345620 h 1915580"/>
              <a:gd name="connsiteX88" fmla="*/ 607514 w 1882134"/>
              <a:gd name="connsiteY88" fmla="*/ 228297 h 1915580"/>
              <a:gd name="connsiteX89" fmla="*/ 572440 w 1882134"/>
              <a:gd name="connsiteY89" fmla="*/ 252065 h 1915580"/>
              <a:gd name="connsiteX90" fmla="*/ 526305 w 1882134"/>
              <a:gd name="connsiteY90" fmla="*/ 261493 h 1915580"/>
              <a:gd name="connsiteX91" fmla="*/ 442371 w 1882134"/>
              <a:gd name="connsiteY91" fmla="*/ 226958 h 1915580"/>
              <a:gd name="connsiteX92" fmla="*/ 525745 w 1882134"/>
              <a:gd name="connsiteY92" fmla="*/ 24326 h 1915580"/>
              <a:gd name="connsiteX93" fmla="*/ 644609 w 1882134"/>
              <a:gd name="connsiteY93" fmla="*/ 142629 h 1915580"/>
              <a:gd name="connsiteX94" fmla="*/ 641709 w 1882134"/>
              <a:gd name="connsiteY94" fmla="*/ 157167 h 1915580"/>
              <a:gd name="connsiteX95" fmla="*/ 747989 w 1882134"/>
              <a:gd name="connsiteY95" fmla="*/ 218924 h 1915580"/>
              <a:gd name="connsiteX96" fmla="*/ 849541 w 1882134"/>
              <a:gd name="connsiteY96" fmla="*/ 277934 h 1915580"/>
              <a:gd name="connsiteX97" fmla="*/ 878877 w 1882134"/>
              <a:gd name="connsiteY97" fmla="*/ 258452 h 1915580"/>
              <a:gd name="connsiteX98" fmla="*/ 924343 w 1882134"/>
              <a:gd name="connsiteY98" fmla="*/ 249330 h 1915580"/>
              <a:gd name="connsiteX99" fmla="*/ 971093 w 1882134"/>
              <a:gd name="connsiteY99" fmla="*/ 258879 h 1915580"/>
              <a:gd name="connsiteX100" fmla="*/ 999784 w 1882134"/>
              <a:gd name="connsiteY100" fmla="*/ 278550 h 1915580"/>
              <a:gd name="connsiteX101" fmla="*/ 1112862 w 1882134"/>
              <a:gd name="connsiteY101" fmla="*/ 212843 h 1915580"/>
              <a:gd name="connsiteX102" fmla="*/ 1244810 w 1882134"/>
              <a:gd name="connsiteY102" fmla="*/ 139736 h 1915580"/>
              <a:gd name="connsiteX103" fmla="*/ 1240567 w 1882134"/>
              <a:gd name="connsiteY103" fmla="*/ 118583 h 1915580"/>
              <a:gd name="connsiteX104" fmla="*/ 1359150 w 1882134"/>
              <a:gd name="connsiteY104" fmla="*/ 0 h 1915580"/>
              <a:gd name="connsiteX105" fmla="*/ 1477734 w 1882134"/>
              <a:gd name="connsiteY105" fmla="*/ 118583 h 1915580"/>
              <a:gd name="connsiteX106" fmla="*/ 1468446 w 1882134"/>
              <a:gd name="connsiteY106" fmla="*/ 164056 h 1915580"/>
              <a:gd name="connsiteX107" fmla="*/ 1562871 w 1882134"/>
              <a:gd name="connsiteY107" fmla="*/ 218924 h 1915580"/>
              <a:gd name="connsiteX108" fmla="*/ 1674171 w 1882134"/>
              <a:gd name="connsiteY108" fmla="*/ 283599 h 1915580"/>
              <a:gd name="connsiteX109" fmla="*/ 1702880 w 1882134"/>
              <a:gd name="connsiteY109" fmla="*/ 264532 h 1915580"/>
              <a:gd name="connsiteX110" fmla="*/ 1748347 w 1882134"/>
              <a:gd name="connsiteY110" fmla="*/ 255410 h 1915580"/>
              <a:gd name="connsiteX111" fmla="*/ 1866931 w 1882134"/>
              <a:gd name="connsiteY111" fmla="*/ 373993 h 1915580"/>
              <a:gd name="connsiteX112" fmla="*/ 1793814 w 1882134"/>
              <a:gd name="connsiteY112" fmla="*/ 483456 h 1915580"/>
              <a:gd name="connsiteX113" fmla="*/ 1787876 w 1882134"/>
              <a:gd name="connsiteY113" fmla="*/ 484647 h 1915580"/>
              <a:gd name="connsiteX114" fmla="*/ 1787876 w 1882134"/>
              <a:gd name="connsiteY114" fmla="*/ 608121 h 1915580"/>
              <a:gd name="connsiteX115" fmla="*/ 1787876 w 1882134"/>
              <a:gd name="connsiteY115" fmla="*/ 710390 h 1915580"/>
              <a:gd name="connsiteX116" fmla="*/ 1810299 w 1882134"/>
              <a:gd name="connsiteY116" fmla="*/ 714970 h 1915580"/>
              <a:gd name="connsiteX117" fmla="*/ 1882134 w 1882134"/>
              <a:gd name="connsiteY117" fmla="*/ 824004 h 1915580"/>
              <a:gd name="connsiteX118" fmla="*/ 1763550 w 1882134"/>
              <a:gd name="connsiteY118" fmla="*/ 942588 h 1915580"/>
              <a:gd name="connsiteX119" fmla="*/ 1716800 w 1882134"/>
              <a:gd name="connsiteY119" fmla="*/ 933466 h 1915580"/>
              <a:gd name="connsiteX120" fmla="*/ 1696290 w 1882134"/>
              <a:gd name="connsiteY120" fmla="*/ 919792 h 1915580"/>
              <a:gd name="connsiteX121" fmla="*/ 1562871 w 1882134"/>
              <a:gd name="connsiteY121" fmla="*/ 997319 h 1915580"/>
              <a:gd name="connsiteX122" fmla="*/ 1452273 w 1882134"/>
              <a:gd name="connsiteY122" fmla="*/ 1058596 h 1915580"/>
              <a:gd name="connsiteX123" fmla="*/ 1456449 w 1882134"/>
              <a:gd name="connsiteY123" fmla="*/ 1079414 h 1915580"/>
              <a:gd name="connsiteX124" fmla="*/ 1383332 w 1882134"/>
              <a:gd name="connsiteY124" fmla="*/ 1188876 h 1915580"/>
              <a:gd name="connsiteX125" fmla="*/ 1380434 w 1882134"/>
              <a:gd name="connsiteY125" fmla="*/ 1189457 h 1915580"/>
              <a:gd name="connsiteX126" fmla="*/ 1380434 w 1882134"/>
              <a:gd name="connsiteY126" fmla="*/ 1316581 h 1915580"/>
              <a:gd name="connsiteX127" fmla="*/ 1380434 w 1882134"/>
              <a:gd name="connsiteY127" fmla="*/ 1459744 h 1915580"/>
              <a:gd name="connsiteX128" fmla="*/ 1413121 w 1882134"/>
              <a:gd name="connsiteY128" fmla="*/ 1481535 h 1915580"/>
              <a:gd name="connsiteX129" fmla="*/ 1447328 w 1882134"/>
              <a:gd name="connsiteY129" fmla="*/ 1565911 h 1915580"/>
              <a:gd name="connsiteX130" fmla="*/ 1328743 w 1882134"/>
              <a:gd name="connsiteY130" fmla="*/ 1684495 h 1915580"/>
              <a:gd name="connsiteX131" fmla="*/ 1283277 w 1882134"/>
              <a:gd name="connsiteY131" fmla="*/ 1675374 h 1915580"/>
              <a:gd name="connsiteX132" fmla="*/ 1245755 w 1882134"/>
              <a:gd name="connsiteY132" fmla="*/ 1650453 h 1915580"/>
              <a:gd name="connsiteX133" fmla="*/ 1152389 w 1882134"/>
              <a:gd name="connsiteY133" fmla="*/ 1702738 h 1915580"/>
              <a:gd name="connsiteX134" fmla="*/ 1045590 w 1882134"/>
              <a:gd name="connsiteY134" fmla="*/ 1764797 h 1915580"/>
              <a:gd name="connsiteX135" fmla="*/ 1052050 w 1882134"/>
              <a:gd name="connsiteY135" fmla="*/ 1796996 h 1915580"/>
              <a:gd name="connsiteX136" fmla="*/ 933465 w 1882134"/>
              <a:gd name="connsiteY136" fmla="*/ 1915580 h 1915580"/>
              <a:gd name="connsiteX137" fmla="*/ 814882 w 1882134"/>
              <a:gd name="connsiteY137" fmla="*/ 1796996 h 1915580"/>
              <a:gd name="connsiteX138" fmla="*/ 820094 w 1882134"/>
              <a:gd name="connsiteY138" fmla="*/ 1770286 h 1915580"/>
              <a:gd name="connsiteX139" fmla="*/ 705420 w 1882134"/>
              <a:gd name="connsiteY139" fmla="*/ 1702738 h 1915580"/>
              <a:gd name="connsiteX140" fmla="*/ 599803 w 1882134"/>
              <a:gd name="connsiteY140" fmla="*/ 1641366 h 1915580"/>
              <a:gd name="connsiteX141" fmla="*/ 571490 w 1882134"/>
              <a:gd name="connsiteY141" fmla="*/ 1660170 h 1915580"/>
              <a:gd name="connsiteX142" fmla="*/ 526023 w 1882134"/>
              <a:gd name="connsiteY142" fmla="*/ 1669292 h 1915580"/>
              <a:gd name="connsiteX143" fmla="*/ 407440 w 1882134"/>
              <a:gd name="connsiteY143" fmla="*/ 1550707 h 1915580"/>
              <a:gd name="connsiteX144" fmla="*/ 442787 w 1882134"/>
              <a:gd name="connsiteY144" fmla="*/ 1466331 h 1915580"/>
              <a:gd name="connsiteX145" fmla="*/ 480415 w 1882134"/>
              <a:gd name="connsiteY145" fmla="*/ 1441340 h 1915580"/>
              <a:gd name="connsiteX146" fmla="*/ 480415 w 1882134"/>
              <a:gd name="connsiteY146" fmla="*/ 1313541 h 1915580"/>
              <a:gd name="connsiteX147" fmla="*/ 480415 w 1882134"/>
              <a:gd name="connsiteY147" fmla="*/ 1180946 h 1915580"/>
              <a:gd name="connsiteX148" fmla="*/ 474477 w 1882134"/>
              <a:gd name="connsiteY148" fmla="*/ 1179755 h 1915580"/>
              <a:gd name="connsiteX149" fmla="*/ 401359 w 1882134"/>
              <a:gd name="connsiteY149" fmla="*/ 1070292 h 1915580"/>
              <a:gd name="connsiteX150" fmla="*/ 403715 w 1882134"/>
              <a:gd name="connsiteY150" fmla="*/ 1058760 h 1915580"/>
              <a:gd name="connsiteX151" fmla="*/ 297980 w 1882134"/>
              <a:gd name="connsiteY151" fmla="*/ 997319 h 1915580"/>
              <a:gd name="connsiteX152" fmla="*/ 197246 w 1882134"/>
              <a:gd name="connsiteY152" fmla="*/ 938785 h 1915580"/>
              <a:gd name="connsiteX153" fmla="*/ 164050 w 1882134"/>
              <a:gd name="connsiteY153" fmla="*/ 960831 h 1915580"/>
              <a:gd name="connsiteX154" fmla="*/ 118583 w 1882134"/>
              <a:gd name="connsiteY154" fmla="*/ 969953 h 1915580"/>
              <a:gd name="connsiteX155" fmla="*/ 0 w 1882134"/>
              <a:gd name="connsiteY155" fmla="*/ 851369 h 1915580"/>
              <a:gd name="connsiteX156" fmla="*/ 71834 w 1882134"/>
              <a:gd name="connsiteY156" fmla="*/ 741907 h 1915580"/>
              <a:gd name="connsiteX157" fmla="*/ 72975 w 1882134"/>
              <a:gd name="connsiteY157" fmla="*/ 741685 h 1915580"/>
              <a:gd name="connsiteX158" fmla="*/ 72975 w 1882134"/>
              <a:gd name="connsiteY158" fmla="*/ 608121 h 1915580"/>
              <a:gd name="connsiteX159" fmla="*/ 72975 w 1882134"/>
              <a:gd name="connsiteY159" fmla="*/ 483679 h 1915580"/>
              <a:gd name="connsiteX160" fmla="*/ 71834 w 1882134"/>
              <a:gd name="connsiteY160" fmla="*/ 483456 h 1915580"/>
              <a:gd name="connsiteX161" fmla="*/ 0 w 1882134"/>
              <a:gd name="connsiteY161" fmla="*/ 373994 h 1915580"/>
              <a:gd name="connsiteX162" fmla="*/ 118583 w 1882134"/>
              <a:gd name="connsiteY162" fmla="*/ 255410 h 1915580"/>
              <a:gd name="connsiteX163" fmla="*/ 165333 w 1882134"/>
              <a:gd name="connsiteY163" fmla="*/ 264960 h 1915580"/>
              <a:gd name="connsiteX164" fmla="*/ 189840 w 1882134"/>
              <a:gd name="connsiteY164" fmla="*/ 281762 h 1915580"/>
              <a:gd name="connsiteX165" fmla="*/ 297980 w 1882134"/>
              <a:gd name="connsiteY165" fmla="*/ 218924 h 1915580"/>
              <a:gd name="connsiteX166" fmla="*/ 409656 w 1882134"/>
              <a:gd name="connsiteY166" fmla="*/ 154031 h 1915580"/>
              <a:gd name="connsiteX167" fmla="*/ 407441 w 1882134"/>
              <a:gd name="connsiteY167" fmla="*/ 143189 h 1915580"/>
              <a:gd name="connsiteX168" fmla="*/ 525745 w 1882134"/>
              <a:gd name="connsiteY168" fmla="*/ 24326 h 1915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Lst>
            <a:rect l="l" t="t" r="r" b="b"/>
            <a:pathLst>
              <a:path w="1882134" h="1915580">
                <a:moveTo>
                  <a:pt x="859940" y="932267"/>
                </a:moveTo>
                <a:lnTo>
                  <a:pt x="747989" y="997319"/>
                </a:lnTo>
                <a:lnTo>
                  <a:pt x="636844" y="1061903"/>
                </a:lnTo>
                <a:lnTo>
                  <a:pt x="638527" y="1070293"/>
                </a:lnTo>
                <a:cubicBezTo>
                  <a:pt x="638527" y="1120463"/>
                  <a:pt x="607741" y="1162081"/>
                  <a:pt x="565410" y="1179755"/>
                </a:cubicBezTo>
                <a:lnTo>
                  <a:pt x="562511" y="1180336"/>
                </a:lnTo>
                <a:lnTo>
                  <a:pt x="562511" y="1439244"/>
                </a:lnTo>
                <a:lnTo>
                  <a:pt x="572773" y="1441246"/>
                </a:lnTo>
                <a:cubicBezTo>
                  <a:pt x="615532" y="1458919"/>
                  <a:pt x="644608" y="1500537"/>
                  <a:pt x="644608" y="1550707"/>
                </a:cubicBezTo>
                <a:lnTo>
                  <a:pt x="640375" y="1571429"/>
                </a:lnTo>
                <a:lnTo>
                  <a:pt x="865510" y="1701672"/>
                </a:lnTo>
                <a:lnTo>
                  <a:pt x="886716" y="1687534"/>
                </a:lnTo>
                <a:cubicBezTo>
                  <a:pt x="900969" y="1681643"/>
                  <a:pt x="916742" y="1678413"/>
                  <a:pt x="933465" y="1678413"/>
                </a:cubicBezTo>
                <a:cubicBezTo>
                  <a:pt x="950189" y="1678413"/>
                  <a:pt x="965962" y="1681833"/>
                  <a:pt x="980215" y="1687962"/>
                </a:cubicBezTo>
                <a:lnTo>
                  <a:pt x="997982" y="1700143"/>
                </a:lnTo>
                <a:lnTo>
                  <a:pt x="1212258" y="1576182"/>
                </a:lnTo>
                <a:lnTo>
                  <a:pt x="1210160" y="1565911"/>
                </a:lnTo>
                <a:cubicBezTo>
                  <a:pt x="1210160" y="1515742"/>
                  <a:pt x="1240946" y="1474123"/>
                  <a:pt x="1283277" y="1456450"/>
                </a:cubicBezTo>
                <a:lnTo>
                  <a:pt x="1298338" y="1453428"/>
                </a:lnTo>
                <a:lnTo>
                  <a:pt x="1298338" y="1189696"/>
                </a:lnTo>
                <a:lnTo>
                  <a:pt x="1292399" y="1188448"/>
                </a:lnTo>
                <a:cubicBezTo>
                  <a:pt x="1250068" y="1170062"/>
                  <a:pt x="1219282" y="1127303"/>
                  <a:pt x="1219282" y="1079414"/>
                </a:cubicBezTo>
                <a:lnTo>
                  <a:pt x="1223749" y="1057548"/>
                </a:lnTo>
                <a:lnTo>
                  <a:pt x="997965" y="926929"/>
                </a:lnTo>
                <a:lnTo>
                  <a:pt x="994296" y="929366"/>
                </a:lnTo>
                <a:lnTo>
                  <a:pt x="988000" y="935188"/>
                </a:lnTo>
                <a:lnTo>
                  <a:pt x="978749" y="939691"/>
                </a:lnTo>
                <a:lnTo>
                  <a:pt x="969810" y="945628"/>
                </a:lnTo>
                <a:lnTo>
                  <a:pt x="964268" y="946740"/>
                </a:lnTo>
                <a:lnTo>
                  <a:pt x="958437" y="949579"/>
                </a:lnTo>
                <a:cubicBezTo>
                  <a:pt x="947754" y="952933"/>
                  <a:pt x="936316" y="954750"/>
                  <a:pt x="924343" y="954750"/>
                </a:cubicBezTo>
                <a:lnTo>
                  <a:pt x="924343" y="954750"/>
                </a:lnTo>
                <a:lnTo>
                  <a:pt x="923835" y="954643"/>
                </a:lnTo>
                <a:lnTo>
                  <a:pt x="881110" y="945723"/>
                </a:lnTo>
                <a:lnTo>
                  <a:pt x="880997" y="945646"/>
                </a:lnTo>
                <a:lnTo>
                  <a:pt x="878876" y="945200"/>
                </a:lnTo>
                <a:close/>
                <a:moveTo>
                  <a:pt x="1285908" y="209454"/>
                </a:moveTo>
                <a:lnTo>
                  <a:pt x="1039711" y="351883"/>
                </a:lnTo>
                <a:lnTo>
                  <a:pt x="1042927" y="367913"/>
                </a:lnTo>
                <a:cubicBezTo>
                  <a:pt x="1042927" y="401360"/>
                  <a:pt x="1029244" y="431006"/>
                  <a:pt x="1007580" y="452291"/>
                </a:cubicBezTo>
                <a:lnTo>
                  <a:pt x="972994" y="475261"/>
                </a:lnTo>
                <a:lnTo>
                  <a:pt x="972994" y="608121"/>
                </a:lnTo>
                <a:lnTo>
                  <a:pt x="972994" y="728436"/>
                </a:lnTo>
                <a:lnTo>
                  <a:pt x="1008720" y="752929"/>
                </a:lnTo>
                <a:cubicBezTo>
                  <a:pt x="1030004" y="774594"/>
                  <a:pt x="1042927" y="804239"/>
                  <a:pt x="1042927" y="836166"/>
                </a:cubicBezTo>
                <a:lnTo>
                  <a:pt x="1038547" y="857606"/>
                </a:lnTo>
                <a:lnTo>
                  <a:pt x="1264627" y="988396"/>
                </a:lnTo>
                <a:lnTo>
                  <a:pt x="1292399" y="969952"/>
                </a:lnTo>
                <a:cubicBezTo>
                  <a:pt x="1306509" y="964061"/>
                  <a:pt x="1321902" y="960830"/>
                  <a:pt x="1337865" y="960830"/>
                </a:cubicBezTo>
                <a:cubicBezTo>
                  <a:pt x="1354588" y="960830"/>
                  <a:pt x="1370362" y="964251"/>
                  <a:pt x="1384615" y="970380"/>
                </a:cubicBezTo>
                <a:lnTo>
                  <a:pt x="1410990" y="988463"/>
                </a:lnTo>
                <a:lnTo>
                  <a:pt x="1650068" y="850153"/>
                </a:lnTo>
                <a:lnTo>
                  <a:pt x="1644966" y="824004"/>
                </a:lnTo>
                <a:cubicBezTo>
                  <a:pt x="1644966" y="790557"/>
                  <a:pt x="1658649" y="760911"/>
                  <a:pt x="1680313" y="739627"/>
                </a:cubicBezTo>
                <a:lnTo>
                  <a:pt x="1705780" y="722714"/>
                </a:lnTo>
                <a:lnTo>
                  <a:pt x="1705779" y="484271"/>
                </a:lnTo>
                <a:lnTo>
                  <a:pt x="1701598" y="483455"/>
                </a:lnTo>
                <a:cubicBezTo>
                  <a:pt x="1658839" y="465782"/>
                  <a:pt x="1629764" y="424164"/>
                  <a:pt x="1629764" y="373993"/>
                </a:cubicBezTo>
                <a:lnTo>
                  <a:pt x="1634464" y="350982"/>
                </a:lnTo>
                <a:lnTo>
                  <a:pt x="1412691" y="222683"/>
                </a:lnTo>
                <a:lnTo>
                  <a:pt x="1404617" y="228046"/>
                </a:lnTo>
                <a:cubicBezTo>
                  <a:pt x="1390507" y="233937"/>
                  <a:pt x="1375113" y="237167"/>
                  <a:pt x="1359150" y="237167"/>
                </a:cubicBezTo>
                <a:cubicBezTo>
                  <a:pt x="1342427" y="237167"/>
                  <a:pt x="1326653" y="233747"/>
                  <a:pt x="1312401" y="227618"/>
                </a:cubicBezTo>
                <a:close/>
                <a:moveTo>
                  <a:pt x="441920" y="226293"/>
                </a:moveTo>
                <a:lnTo>
                  <a:pt x="231909" y="347787"/>
                </a:lnTo>
                <a:lnTo>
                  <a:pt x="237167" y="373994"/>
                </a:lnTo>
                <a:cubicBezTo>
                  <a:pt x="237167" y="424164"/>
                  <a:pt x="206381" y="465783"/>
                  <a:pt x="164050" y="483456"/>
                </a:cubicBezTo>
                <a:lnTo>
                  <a:pt x="155071" y="485258"/>
                </a:lnTo>
                <a:lnTo>
                  <a:pt x="155071" y="740239"/>
                </a:lnTo>
                <a:lnTo>
                  <a:pt x="165333" y="742335"/>
                </a:lnTo>
                <a:cubicBezTo>
                  <a:pt x="208092" y="760721"/>
                  <a:pt x="237168" y="803479"/>
                  <a:pt x="237167" y="851369"/>
                </a:cubicBezTo>
                <a:lnTo>
                  <a:pt x="234601" y="863932"/>
                </a:lnTo>
                <a:lnTo>
                  <a:pt x="440781" y="983210"/>
                </a:lnTo>
                <a:lnTo>
                  <a:pt x="474477" y="960831"/>
                </a:lnTo>
                <a:cubicBezTo>
                  <a:pt x="488587" y="954940"/>
                  <a:pt x="503980" y="951709"/>
                  <a:pt x="519943" y="951709"/>
                </a:cubicBezTo>
                <a:cubicBezTo>
                  <a:pt x="536667" y="951709"/>
                  <a:pt x="552440" y="955130"/>
                  <a:pt x="566693" y="961258"/>
                </a:cubicBezTo>
                <a:lnTo>
                  <a:pt x="601190" y="984910"/>
                </a:lnTo>
                <a:lnTo>
                  <a:pt x="705420" y="924344"/>
                </a:lnTo>
                <a:lnTo>
                  <a:pt x="785942" y="878642"/>
                </a:lnTo>
                <a:lnTo>
                  <a:pt x="811567" y="863817"/>
                </a:lnTo>
                <a:lnTo>
                  <a:pt x="805759" y="836166"/>
                </a:lnTo>
                <a:cubicBezTo>
                  <a:pt x="805759" y="785996"/>
                  <a:pt x="836545" y="744378"/>
                  <a:pt x="878876" y="726704"/>
                </a:cubicBezTo>
                <a:lnTo>
                  <a:pt x="887857" y="724902"/>
                </a:lnTo>
                <a:lnTo>
                  <a:pt x="887857" y="602041"/>
                </a:lnTo>
                <a:lnTo>
                  <a:pt x="887857" y="479177"/>
                </a:lnTo>
                <a:lnTo>
                  <a:pt x="878877" y="477375"/>
                </a:lnTo>
                <a:cubicBezTo>
                  <a:pt x="836546" y="459702"/>
                  <a:pt x="805760" y="418084"/>
                  <a:pt x="805760" y="367913"/>
                </a:cubicBezTo>
                <a:lnTo>
                  <a:pt x="810313" y="345620"/>
                </a:lnTo>
                <a:lnTo>
                  <a:pt x="607514" y="228297"/>
                </a:lnTo>
                <a:lnTo>
                  <a:pt x="572440" y="252065"/>
                </a:lnTo>
                <a:cubicBezTo>
                  <a:pt x="558268" y="258099"/>
                  <a:pt x="542678" y="261454"/>
                  <a:pt x="526305" y="261493"/>
                </a:cubicBezTo>
                <a:cubicBezTo>
                  <a:pt x="493559" y="261570"/>
                  <a:pt x="463882" y="248367"/>
                  <a:pt x="442371" y="226958"/>
                </a:cubicBezTo>
                <a:close/>
                <a:moveTo>
                  <a:pt x="525745" y="24326"/>
                </a:moveTo>
                <a:cubicBezTo>
                  <a:pt x="591236" y="24171"/>
                  <a:pt x="644453" y="77137"/>
                  <a:pt x="644609" y="142629"/>
                </a:cubicBezTo>
                <a:lnTo>
                  <a:pt x="641709" y="157167"/>
                </a:lnTo>
                <a:lnTo>
                  <a:pt x="747989" y="218924"/>
                </a:lnTo>
                <a:lnTo>
                  <a:pt x="849541" y="277934"/>
                </a:lnTo>
                <a:lnTo>
                  <a:pt x="878877" y="258452"/>
                </a:lnTo>
                <a:cubicBezTo>
                  <a:pt x="892987" y="252560"/>
                  <a:pt x="908380" y="249330"/>
                  <a:pt x="924343" y="249330"/>
                </a:cubicBezTo>
                <a:cubicBezTo>
                  <a:pt x="941066" y="249330"/>
                  <a:pt x="956840" y="252750"/>
                  <a:pt x="971093" y="258879"/>
                </a:cubicBezTo>
                <a:lnTo>
                  <a:pt x="999784" y="278550"/>
                </a:lnTo>
                <a:lnTo>
                  <a:pt x="1112862" y="212843"/>
                </a:lnTo>
                <a:lnTo>
                  <a:pt x="1244810" y="139736"/>
                </a:lnTo>
                <a:lnTo>
                  <a:pt x="1240567" y="118583"/>
                </a:lnTo>
                <a:cubicBezTo>
                  <a:pt x="1240566" y="51690"/>
                  <a:pt x="1295297" y="0"/>
                  <a:pt x="1359150" y="0"/>
                </a:cubicBezTo>
                <a:cubicBezTo>
                  <a:pt x="1426044" y="0"/>
                  <a:pt x="1477734" y="54731"/>
                  <a:pt x="1477734" y="118583"/>
                </a:cubicBezTo>
                <a:lnTo>
                  <a:pt x="1468446" y="164056"/>
                </a:lnTo>
                <a:lnTo>
                  <a:pt x="1562871" y="218924"/>
                </a:lnTo>
                <a:lnTo>
                  <a:pt x="1674171" y="283599"/>
                </a:lnTo>
                <a:lnTo>
                  <a:pt x="1702880" y="264532"/>
                </a:lnTo>
                <a:cubicBezTo>
                  <a:pt x="1716991" y="258640"/>
                  <a:pt x="1732384" y="255410"/>
                  <a:pt x="1748347" y="255410"/>
                </a:cubicBezTo>
                <a:cubicBezTo>
                  <a:pt x="1815241" y="255410"/>
                  <a:pt x="1866931" y="310141"/>
                  <a:pt x="1866931" y="373993"/>
                </a:cubicBezTo>
                <a:cubicBezTo>
                  <a:pt x="1866931" y="424164"/>
                  <a:pt x="1836145" y="465782"/>
                  <a:pt x="1793814" y="483456"/>
                </a:cubicBezTo>
                <a:lnTo>
                  <a:pt x="1787876" y="484647"/>
                </a:lnTo>
                <a:lnTo>
                  <a:pt x="1787876" y="608121"/>
                </a:lnTo>
                <a:lnTo>
                  <a:pt x="1787876" y="710390"/>
                </a:lnTo>
                <a:lnTo>
                  <a:pt x="1810299" y="714970"/>
                </a:lnTo>
                <a:cubicBezTo>
                  <a:pt x="1853058" y="733356"/>
                  <a:pt x="1882134" y="776115"/>
                  <a:pt x="1882134" y="824004"/>
                </a:cubicBezTo>
                <a:cubicBezTo>
                  <a:pt x="1882134" y="890898"/>
                  <a:pt x="1827403" y="942588"/>
                  <a:pt x="1763550" y="942588"/>
                </a:cubicBezTo>
                <a:cubicBezTo>
                  <a:pt x="1746826" y="942588"/>
                  <a:pt x="1731053" y="939357"/>
                  <a:pt x="1716800" y="933466"/>
                </a:cubicBezTo>
                <a:lnTo>
                  <a:pt x="1696290" y="919792"/>
                </a:lnTo>
                <a:lnTo>
                  <a:pt x="1562871" y="997319"/>
                </a:lnTo>
                <a:lnTo>
                  <a:pt x="1452273" y="1058596"/>
                </a:lnTo>
                <a:lnTo>
                  <a:pt x="1456449" y="1079414"/>
                </a:lnTo>
                <a:cubicBezTo>
                  <a:pt x="1456450" y="1129584"/>
                  <a:pt x="1425663" y="1171202"/>
                  <a:pt x="1383332" y="1188876"/>
                </a:cubicBezTo>
                <a:lnTo>
                  <a:pt x="1380434" y="1189457"/>
                </a:lnTo>
                <a:lnTo>
                  <a:pt x="1380434" y="1316581"/>
                </a:lnTo>
                <a:lnTo>
                  <a:pt x="1380434" y="1459744"/>
                </a:lnTo>
                <a:lnTo>
                  <a:pt x="1413121" y="1481535"/>
                </a:lnTo>
                <a:cubicBezTo>
                  <a:pt x="1434405" y="1502819"/>
                  <a:pt x="1447327" y="1532465"/>
                  <a:pt x="1447328" y="1565911"/>
                </a:cubicBezTo>
                <a:cubicBezTo>
                  <a:pt x="1447328" y="1632805"/>
                  <a:pt x="1392597" y="1684495"/>
                  <a:pt x="1328743" y="1684495"/>
                </a:cubicBezTo>
                <a:cubicBezTo>
                  <a:pt x="1312780" y="1684496"/>
                  <a:pt x="1297387" y="1681265"/>
                  <a:pt x="1283277" y="1675374"/>
                </a:cubicBezTo>
                <a:lnTo>
                  <a:pt x="1245755" y="1650453"/>
                </a:lnTo>
                <a:lnTo>
                  <a:pt x="1152389" y="1702738"/>
                </a:lnTo>
                <a:lnTo>
                  <a:pt x="1045590" y="1764797"/>
                </a:lnTo>
                <a:lnTo>
                  <a:pt x="1052050" y="1796996"/>
                </a:lnTo>
                <a:cubicBezTo>
                  <a:pt x="1052050" y="1863890"/>
                  <a:pt x="997319" y="1915580"/>
                  <a:pt x="933465" y="1915580"/>
                </a:cubicBezTo>
                <a:cubicBezTo>
                  <a:pt x="869613" y="1915580"/>
                  <a:pt x="814882" y="1860849"/>
                  <a:pt x="814882" y="1796996"/>
                </a:cubicBezTo>
                <a:lnTo>
                  <a:pt x="820094" y="1770286"/>
                </a:lnTo>
                <a:lnTo>
                  <a:pt x="705420" y="1702738"/>
                </a:lnTo>
                <a:lnTo>
                  <a:pt x="599803" y="1641366"/>
                </a:lnTo>
                <a:lnTo>
                  <a:pt x="571490" y="1660170"/>
                </a:lnTo>
                <a:cubicBezTo>
                  <a:pt x="557380" y="1666061"/>
                  <a:pt x="541987" y="1669291"/>
                  <a:pt x="526023" y="1669292"/>
                </a:cubicBezTo>
                <a:cubicBezTo>
                  <a:pt x="462171" y="1669292"/>
                  <a:pt x="407440" y="1617602"/>
                  <a:pt x="407440" y="1550707"/>
                </a:cubicBezTo>
                <a:cubicBezTo>
                  <a:pt x="407440" y="1517261"/>
                  <a:pt x="421123" y="1487615"/>
                  <a:pt x="442787" y="1466331"/>
                </a:cubicBezTo>
                <a:lnTo>
                  <a:pt x="480415" y="1441340"/>
                </a:lnTo>
                <a:lnTo>
                  <a:pt x="480415" y="1313541"/>
                </a:lnTo>
                <a:lnTo>
                  <a:pt x="480415" y="1180946"/>
                </a:lnTo>
                <a:lnTo>
                  <a:pt x="474477" y="1179755"/>
                </a:lnTo>
                <a:cubicBezTo>
                  <a:pt x="432146" y="1162081"/>
                  <a:pt x="401359" y="1120463"/>
                  <a:pt x="401359" y="1070292"/>
                </a:cubicBezTo>
                <a:lnTo>
                  <a:pt x="403715" y="1058760"/>
                </a:lnTo>
                <a:lnTo>
                  <a:pt x="297980" y="997319"/>
                </a:lnTo>
                <a:lnTo>
                  <a:pt x="197246" y="938785"/>
                </a:lnTo>
                <a:lnTo>
                  <a:pt x="164050" y="960831"/>
                </a:lnTo>
                <a:cubicBezTo>
                  <a:pt x="149940" y="966723"/>
                  <a:pt x="134547" y="969953"/>
                  <a:pt x="118583" y="969953"/>
                </a:cubicBezTo>
                <a:cubicBezTo>
                  <a:pt x="51690" y="969953"/>
                  <a:pt x="0" y="915222"/>
                  <a:pt x="0" y="851369"/>
                </a:cubicBezTo>
                <a:cubicBezTo>
                  <a:pt x="0" y="801199"/>
                  <a:pt x="29076" y="759581"/>
                  <a:pt x="71834" y="741907"/>
                </a:cubicBezTo>
                <a:lnTo>
                  <a:pt x="72975" y="741685"/>
                </a:lnTo>
                <a:lnTo>
                  <a:pt x="72975" y="608121"/>
                </a:lnTo>
                <a:lnTo>
                  <a:pt x="72975" y="483679"/>
                </a:lnTo>
                <a:lnTo>
                  <a:pt x="71834" y="483456"/>
                </a:lnTo>
                <a:cubicBezTo>
                  <a:pt x="29076" y="465783"/>
                  <a:pt x="0" y="424164"/>
                  <a:pt x="0" y="373994"/>
                </a:cubicBezTo>
                <a:cubicBezTo>
                  <a:pt x="0" y="310141"/>
                  <a:pt x="51690" y="255410"/>
                  <a:pt x="118583" y="255410"/>
                </a:cubicBezTo>
                <a:cubicBezTo>
                  <a:pt x="135307" y="255410"/>
                  <a:pt x="151080" y="258831"/>
                  <a:pt x="165333" y="264960"/>
                </a:cubicBezTo>
                <a:lnTo>
                  <a:pt x="189840" y="281762"/>
                </a:lnTo>
                <a:lnTo>
                  <a:pt x="297980" y="218924"/>
                </a:lnTo>
                <a:lnTo>
                  <a:pt x="409656" y="154031"/>
                </a:lnTo>
                <a:lnTo>
                  <a:pt x="407441" y="143189"/>
                </a:lnTo>
                <a:cubicBezTo>
                  <a:pt x="407286" y="77697"/>
                  <a:pt x="460252" y="24480"/>
                  <a:pt x="525745" y="24326"/>
                </a:cubicBezTo>
                <a:close/>
              </a:path>
            </a:pathLst>
          </a:custGeom>
          <a:solidFill>
            <a:schemeClr val="bg2">
              <a:lumMod val="50000"/>
              <a:alpha val="20000"/>
            </a:schemeClr>
          </a:solidFill>
          <a:ln w="43323" cap="flat">
            <a:noFill/>
            <a:prstDash val="solid"/>
            <a:miter/>
          </a:ln>
        </p:spPr>
        <p:txBody>
          <a:bodyPr anchor="ctr"/>
          <a:lstStyle/>
          <a:p>
            <a:pPr>
              <a:defRPr/>
            </a:pPr>
            <a:endParaRPr lang="en-US"/>
          </a:p>
        </p:txBody>
      </p:sp>
      <p:sp>
        <p:nvSpPr>
          <p:cNvPr id="21" name="Freeform: Shape 382">
            <a:extLst>
              <a:ext uri="{FF2B5EF4-FFF2-40B4-BE49-F238E27FC236}">
                <a16:creationId xmlns:a16="http://schemas.microsoft.com/office/drawing/2014/main" id="{B8EE06EE-7499-5906-19EE-E5AA56FA257E}"/>
              </a:ext>
            </a:extLst>
          </p:cNvPr>
          <p:cNvSpPr/>
          <p:nvPr/>
        </p:nvSpPr>
        <p:spPr>
          <a:xfrm rot="19743079">
            <a:off x="10683875" y="1743075"/>
            <a:ext cx="1457325" cy="1482725"/>
          </a:xfrm>
          <a:custGeom>
            <a:avLst/>
            <a:gdLst>
              <a:gd name="connsiteX0" fmla="*/ 859940 w 1882134"/>
              <a:gd name="connsiteY0" fmla="*/ 932267 h 1915580"/>
              <a:gd name="connsiteX1" fmla="*/ 747989 w 1882134"/>
              <a:gd name="connsiteY1" fmla="*/ 997319 h 1915580"/>
              <a:gd name="connsiteX2" fmla="*/ 636844 w 1882134"/>
              <a:gd name="connsiteY2" fmla="*/ 1061903 h 1915580"/>
              <a:gd name="connsiteX3" fmla="*/ 638527 w 1882134"/>
              <a:gd name="connsiteY3" fmla="*/ 1070293 h 1915580"/>
              <a:gd name="connsiteX4" fmla="*/ 565410 w 1882134"/>
              <a:gd name="connsiteY4" fmla="*/ 1179755 h 1915580"/>
              <a:gd name="connsiteX5" fmla="*/ 562511 w 1882134"/>
              <a:gd name="connsiteY5" fmla="*/ 1180336 h 1915580"/>
              <a:gd name="connsiteX6" fmla="*/ 562511 w 1882134"/>
              <a:gd name="connsiteY6" fmla="*/ 1439244 h 1915580"/>
              <a:gd name="connsiteX7" fmla="*/ 572773 w 1882134"/>
              <a:gd name="connsiteY7" fmla="*/ 1441246 h 1915580"/>
              <a:gd name="connsiteX8" fmla="*/ 644608 w 1882134"/>
              <a:gd name="connsiteY8" fmla="*/ 1550707 h 1915580"/>
              <a:gd name="connsiteX9" fmla="*/ 640375 w 1882134"/>
              <a:gd name="connsiteY9" fmla="*/ 1571429 h 1915580"/>
              <a:gd name="connsiteX10" fmla="*/ 865510 w 1882134"/>
              <a:gd name="connsiteY10" fmla="*/ 1701672 h 1915580"/>
              <a:gd name="connsiteX11" fmla="*/ 886716 w 1882134"/>
              <a:gd name="connsiteY11" fmla="*/ 1687534 h 1915580"/>
              <a:gd name="connsiteX12" fmla="*/ 933465 w 1882134"/>
              <a:gd name="connsiteY12" fmla="*/ 1678413 h 1915580"/>
              <a:gd name="connsiteX13" fmla="*/ 980215 w 1882134"/>
              <a:gd name="connsiteY13" fmla="*/ 1687962 h 1915580"/>
              <a:gd name="connsiteX14" fmla="*/ 997982 w 1882134"/>
              <a:gd name="connsiteY14" fmla="*/ 1700143 h 1915580"/>
              <a:gd name="connsiteX15" fmla="*/ 1212258 w 1882134"/>
              <a:gd name="connsiteY15" fmla="*/ 1576182 h 1915580"/>
              <a:gd name="connsiteX16" fmla="*/ 1210160 w 1882134"/>
              <a:gd name="connsiteY16" fmla="*/ 1565911 h 1915580"/>
              <a:gd name="connsiteX17" fmla="*/ 1283277 w 1882134"/>
              <a:gd name="connsiteY17" fmla="*/ 1456450 h 1915580"/>
              <a:gd name="connsiteX18" fmla="*/ 1298338 w 1882134"/>
              <a:gd name="connsiteY18" fmla="*/ 1453428 h 1915580"/>
              <a:gd name="connsiteX19" fmla="*/ 1298338 w 1882134"/>
              <a:gd name="connsiteY19" fmla="*/ 1189696 h 1915580"/>
              <a:gd name="connsiteX20" fmla="*/ 1292399 w 1882134"/>
              <a:gd name="connsiteY20" fmla="*/ 1188448 h 1915580"/>
              <a:gd name="connsiteX21" fmla="*/ 1219282 w 1882134"/>
              <a:gd name="connsiteY21" fmla="*/ 1079414 h 1915580"/>
              <a:gd name="connsiteX22" fmla="*/ 1223749 w 1882134"/>
              <a:gd name="connsiteY22" fmla="*/ 1057548 h 1915580"/>
              <a:gd name="connsiteX23" fmla="*/ 997965 w 1882134"/>
              <a:gd name="connsiteY23" fmla="*/ 926929 h 1915580"/>
              <a:gd name="connsiteX24" fmla="*/ 994296 w 1882134"/>
              <a:gd name="connsiteY24" fmla="*/ 929366 h 1915580"/>
              <a:gd name="connsiteX25" fmla="*/ 988000 w 1882134"/>
              <a:gd name="connsiteY25" fmla="*/ 935188 h 1915580"/>
              <a:gd name="connsiteX26" fmla="*/ 978749 w 1882134"/>
              <a:gd name="connsiteY26" fmla="*/ 939691 h 1915580"/>
              <a:gd name="connsiteX27" fmla="*/ 969810 w 1882134"/>
              <a:gd name="connsiteY27" fmla="*/ 945628 h 1915580"/>
              <a:gd name="connsiteX28" fmla="*/ 964268 w 1882134"/>
              <a:gd name="connsiteY28" fmla="*/ 946740 h 1915580"/>
              <a:gd name="connsiteX29" fmla="*/ 958437 w 1882134"/>
              <a:gd name="connsiteY29" fmla="*/ 949579 h 1915580"/>
              <a:gd name="connsiteX30" fmla="*/ 924343 w 1882134"/>
              <a:gd name="connsiteY30" fmla="*/ 954750 h 1915580"/>
              <a:gd name="connsiteX31" fmla="*/ 924343 w 1882134"/>
              <a:gd name="connsiteY31" fmla="*/ 954750 h 1915580"/>
              <a:gd name="connsiteX32" fmla="*/ 923835 w 1882134"/>
              <a:gd name="connsiteY32" fmla="*/ 954643 h 1915580"/>
              <a:gd name="connsiteX33" fmla="*/ 881110 w 1882134"/>
              <a:gd name="connsiteY33" fmla="*/ 945723 h 1915580"/>
              <a:gd name="connsiteX34" fmla="*/ 880997 w 1882134"/>
              <a:gd name="connsiteY34" fmla="*/ 945646 h 1915580"/>
              <a:gd name="connsiteX35" fmla="*/ 878876 w 1882134"/>
              <a:gd name="connsiteY35" fmla="*/ 945200 h 1915580"/>
              <a:gd name="connsiteX36" fmla="*/ 1285908 w 1882134"/>
              <a:gd name="connsiteY36" fmla="*/ 209454 h 1915580"/>
              <a:gd name="connsiteX37" fmla="*/ 1039711 w 1882134"/>
              <a:gd name="connsiteY37" fmla="*/ 351883 h 1915580"/>
              <a:gd name="connsiteX38" fmla="*/ 1042927 w 1882134"/>
              <a:gd name="connsiteY38" fmla="*/ 367913 h 1915580"/>
              <a:gd name="connsiteX39" fmla="*/ 1007580 w 1882134"/>
              <a:gd name="connsiteY39" fmla="*/ 452291 h 1915580"/>
              <a:gd name="connsiteX40" fmla="*/ 972994 w 1882134"/>
              <a:gd name="connsiteY40" fmla="*/ 475261 h 1915580"/>
              <a:gd name="connsiteX41" fmla="*/ 972994 w 1882134"/>
              <a:gd name="connsiteY41" fmla="*/ 608121 h 1915580"/>
              <a:gd name="connsiteX42" fmla="*/ 972994 w 1882134"/>
              <a:gd name="connsiteY42" fmla="*/ 728436 h 1915580"/>
              <a:gd name="connsiteX43" fmla="*/ 1008720 w 1882134"/>
              <a:gd name="connsiteY43" fmla="*/ 752929 h 1915580"/>
              <a:gd name="connsiteX44" fmla="*/ 1042927 w 1882134"/>
              <a:gd name="connsiteY44" fmla="*/ 836166 h 1915580"/>
              <a:gd name="connsiteX45" fmla="*/ 1038547 w 1882134"/>
              <a:gd name="connsiteY45" fmla="*/ 857606 h 1915580"/>
              <a:gd name="connsiteX46" fmla="*/ 1264627 w 1882134"/>
              <a:gd name="connsiteY46" fmla="*/ 988396 h 1915580"/>
              <a:gd name="connsiteX47" fmla="*/ 1292399 w 1882134"/>
              <a:gd name="connsiteY47" fmla="*/ 969952 h 1915580"/>
              <a:gd name="connsiteX48" fmla="*/ 1337865 w 1882134"/>
              <a:gd name="connsiteY48" fmla="*/ 960830 h 1915580"/>
              <a:gd name="connsiteX49" fmla="*/ 1384615 w 1882134"/>
              <a:gd name="connsiteY49" fmla="*/ 970380 h 1915580"/>
              <a:gd name="connsiteX50" fmla="*/ 1410990 w 1882134"/>
              <a:gd name="connsiteY50" fmla="*/ 988463 h 1915580"/>
              <a:gd name="connsiteX51" fmla="*/ 1650068 w 1882134"/>
              <a:gd name="connsiteY51" fmla="*/ 850153 h 1915580"/>
              <a:gd name="connsiteX52" fmla="*/ 1644966 w 1882134"/>
              <a:gd name="connsiteY52" fmla="*/ 824004 h 1915580"/>
              <a:gd name="connsiteX53" fmla="*/ 1680313 w 1882134"/>
              <a:gd name="connsiteY53" fmla="*/ 739627 h 1915580"/>
              <a:gd name="connsiteX54" fmla="*/ 1705780 w 1882134"/>
              <a:gd name="connsiteY54" fmla="*/ 722714 h 1915580"/>
              <a:gd name="connsiteX55" fmla="*/ 1705779 w 1882134"/>
              <a:gd name="connsiteY55" fmla="*/ 484271 h 1915580"/>
              <a:gd name="connsiteX56" fmla="*/ 1701598 w 1882134"/>
              <a:gd name="connsiteY56" fmla="*/ 483455 h 1915580"/>
              <a:gd name="connsiteX57" fmla="*/ 1629764 w 1882134"/>
              <a:gd name="connsiteY57" fmla="*/ 373993 h 1915580"/>
              <a:gd name="connsiteX58" fmla="*/ 1634464 w 1882134"/>
              <a:gd name="connsiteY58" fmla="*/ 350982 h 1915580"/>
              <a:gd name="connsiteX59" fmla="*/ 1412691 w 1882134"/>
              <a:gd name="connsiteY59" fmla="*/ 222683 h 1915580"/>
              <a:gd name="connsiteX60" fmla="*/ 1404617 w 1882134"/>
              <a:gd name="connsiteY60" fmla="*/ 228046 h 1915580"/>
              <a:gd name="connsiteX61" fmla="*/ 1359150 w 1882134"/>
              <a:gd name="connsiteY61" fmla="*/ 237167 h 1915580"/>
              <a:gd name="connsiteX62" fmla="*/ 1312401 w 1882134"/>
              <a:gd name="connsiteY62" fmla="*/ 227618 h 1915580"/>
              <a:gd name="connsiteX63" fmla="*/ 441920 w 1882134"/>
              <a:gd name="connsiteY63" fmla="*/ 226293 h 1915580"/>
              <a:gd name="connsiteX64" fmla="*/ 231909 w 1882134"/>
              <a:gd name="connsiteY64" fmla="*/ 347787 h 1915580"/>
              <a:gd name="connsiteX65" fmla="*/ 237167 w 1882134"/>
              <a:gd name="connsiteY65" fmla="*/ 373994 h 1915580"/>
              <a:gd name="connsiteX66" fmla="*/ 164050 w 1882134"/>
              <a:gd name="connsiteY66" fmla="*/ 483456 h 1915580"/>
              <a:gd name="connsiteX67" fmla="*/ 155071 w 1882134"/>
              <a:gd name="connsiteY67" fmla="*/ 485258 h 1915580"/>
              <a:gd name="connsiteX68" fmla="*/ 155071 w 1882134"/>
              <a:gd name="connsiteY68" fmla="*/ 740239 h 1915580"/>
              <a:gd name="connsiteX69" fmla="*/ 165333 w 1882134"/>
              <a:gd name="connsiteY69" fmla="*/ 742335 h 1915580"/>
              <a:gd name="connsiteX70" fmla="*/ 237167 w 1882134"/>
              <a:gd name="connsiteY70" fmla="*/ 851369 h 1915580"/>
              <a:gd name="connsiteX71" fmla="*/ 234601 w 1882134"/>
              <a:gd name="connsiteY71" fmla="*/ 863932 h 1915580"/>
              <a:gd name="connsiteX72" fmla="*/ 440781 w 1882134"/>
              <a:gd name="connsiteY72" fmla="*/ 983210 h 1915580"/>
              <a:gd name="connsiteX73" fmla="*/ 474477 w 1882134"/>
              <a:gd name="connsiteY73" fmla="*/ 960831 h 1915580"/>
              <a:gd name="connsiteX74" fmla="*/ 519943 w 1882134"/>
              <a:gd name="connsiteY74" fmla="*/ 951709 h 1915580"/>
              <a:gd name="connsiteX75" fmla="*/ 566693 w 1882134"/>
              <a:gd name="connsiteY75" fmla="*/ 961258 h 1915580"/>
              <a:gd name="connsiteX76" fmla="*/ 601190 w 1882134"/>
              <a:gd name="connsiteY76" fmla="*/ 984910 h 1915580"/>
              <a:gd name="connsiteX77" fmla="*/ 705420 w 1882134"/>
              <a:gd name="connsiteY77" fmla="*/ 924344 h 1915580"/>
              <a:gd name="connsiteX78" fmla="*/ 785942 w 1882134"/>
              <a:gd name="connsiteY78" fmla="*/ 878642 h 1915580"/>
              <a:gd name="connsiteX79" fmla="*/ 811567 w 1882134"/>
              <a:gd name="connsiteY79" fmla="*/ 863817 h 1915580"/>
              <a:gd name="connsiteX80" fmla="*/ 805759 w 1882134"/>
              <a:gd name="connsiteY80" fmla="*/ 836166 h 1915580"/>
              <a:gd name="connsiteX81" fmla="*/ 878876 w 1882134"/>
              <a:gd name="connsiteY81" fmla="*/ 726704 h 1915580"/>
              <a:gd name="connsiteX82" fmla="*/ 887857 w 1882134"/>
              <a:gd name="connsiteY82" fmla="*/ 724902 h 1915580"/>
              <a:gd name="connsiteX83" fmla="*/ 887857 w 1882134"/>
              <a:gd name="connsiteY83" fmla="*/ 602041 h 1915580"/>
              <a:gd name="connsiteX84" fmla="*/ 887857 w 1882134"/>
              <a:gd name="connsiteY84" fmla="*/ 479177 h 1915580"/>
              <a:gd name="connsiteX85" fmla="*/ 878877 w 1882134"/>
              <a:gd name="connsiteY85" fmla="*/ 477375 h 1915580"/>
              <a:gd name="connsiteX86" fmla="*/ 805760 w 1882134"/>
              <a:gd name="connsiteY86" fmla="*/ 367913 h 1915580"/>
              <a:gd name="connsiteX87" fmla="*/ 810313 w 1882134"/>
              <a:gd name="connsiteY87" fmla="*/ 345620 h 1915580"/>
              <a:gd name="connsiteX88" fmla="*/ 607514 w 1882134"/>
              <a:gd name="connsiteY88" fmla="*/ 228297 h 1915580"/>
              <a:gd name="connsiteX89" fmla="*/ 572440 w 1882134"/>
              <a:gd name="connsiteY89" fmla="*/ 252065 h 1915580"/>
              <a:gd name="connsiteX90" fmla="*/ 526305 w 1882134"/>
              <a:gd name="connsiteY90" fmla="*/ 261493 h 1915580"/>
              <a:gd name="connsiteX91" fmla="*/ 442371 w 1882134"/>
              <a:gd name="connsiteY91" fmla="*/ 226958 h 1915580"/>
              <a:gd name="connsiteX92" fmla="*/ 525745 w 1882134"/>
              <a:gd name="connsiteY92" fmla="*/ 24326 h 1915580"/>
              <a:gd name="connsiteX93" fmla="*/ 644609 w 1882134"/>
              <a:gd name="connsiteY93" fmla="*/ 142629 h 1915580"/>
              <a:gd name="connsiteX94" fmla="*/ 641709 w 1882134"/>
              <a:gd name="connsiteY94" fmla="*/ 157167 h 1915580"/>
              <a:gd name="connsiteX95" fmla="*/ 747989 w 1882134"/>
              <a:gd name="connsiteY95" fmla="*/ 218924 h 1915580"/>
              <a:gd name="connsiteX96" fmla="*/ 849541 w 1882134"/>
              <a:gd name="connsiteY96" fmla="*/ 277934 h 1915580"/>
              <a:gd name="connsiteX97" fmla="*/ 878877 w 1882134"/>
              <a:gd name="connsiteY97" fmla="*/ 258452 h 1915580"/>
              <a:gd name="connsiteX98" fmla="*/ 924343 w 1882134"/>
              <a:gd name="connsiteY98" fmla="*/ 249330 h 1915580"/>
              <a:gd name="connsiteX99" fmla="*/ 971093 w 1882134"/>
              <a:gd name="connsiteY99" fmla="*/ 258879 h 1915580"/>
              <a:gd name="connsiteX100" fmla="*/ 999784 w 1882134"/>
              <a:gd name="connsiteY100" fmla="*/ 278550 h 1915580"/>
              <a:gd name="connsiteX101" fmla="*/ 1112862 w 1882134"/>
              <a:gd name="connsiteY101" fmla="*/ 212843 h 1915580"/>
              <a:gd name="connsiteX102" fmla="*/ 1244810 w 1882134"/>
              <a:gd name="connsiteY102" fmla="*/ 139736 h 1915580"/>
              <a:gd name="connsiteX103" fmla="*/ 1240567 w 1882134"/>
              <a:gd name="connsiteY103" fmla="*/ 118583 h 1915580"/>
              <a:gd name="connsiteX104" fmla="*/ 1359150 w 1882134"/>
              <a:gd name="connsiteY104" fmla="*/ 0 h 1915580"/>
              <a:gd name="connsiteX105" fmla="*/ 1477734 w 1882134"/>
              <a:gd name="connsiteY105" fmla="*/ 118583 h 1915580"/>
              <a:gd name="connsiteX106" fmla="*/ 1468446 w 1882134"/>
              <a:gd name="connsiteY106" fmla="*/ 164056 h 1915580"/>
              <a:gd name="connsiteX107" fmla="*/ 1562871 w 1882134"/>
              <a:gd name="connsiteY107" fmla="*/ 218924 h 1915580"/>
              <a:gd name="connsiteX108" fmla="*/ 1674171 w 1882134"/>
              <a:gd name="connsiteY108" fmla="*/ 283599 h 1915580"/>
              <a:gd name="connsiteX109" fmla="*/ 1702880 w 1882134"/>
              <a:gd name="connsiteY109" fmla="*/ 264532 h 1915580"/>
              <a:gd name="connsiteX110" fmla="*/ 1748347 w 1882134"/>
              <a:gd name="connsiteY110" fmla="*/ 255410 h 1915580"/>
              <a:gd name="connsiteX111" fmla="*/ 1866931 w 1882134"/>
              <a:gd name="connsiteY111" fmla="*/ 373993 h 1915580"/>
              <a:gd name="connsiteX112" fmla="*/ 1793814 w 1882134"/>
              <a:gd name="connsiteY112" fmla="*/ 483456 h 1915580"/>
              <a:gd name="connsiteX113" fmla="*/ 1787876 w 1882134"/>
              <a:gd name="connsiteY113" fmla="*/ 484647 h 1915580"/>
              <a:gd name="connsiteX114" fmla="*/ 1787876 w 1882134"/>
              <a:gd name="connsiteY114" fmla="*/ 608121 h 1915580"/>
              <a:gd name="connsiteX115" fmla="*/ 1787876 w 1882134"/>
              <a:gd name="connsiteY115" fmla="*/ 710390 h 1915580"/>
              <a:gd name="connsiteX116" fmla="*/ 1810299 w 1882134"/>
              <a:gd name="connsiteY116" fmla="*/ 714970 h 1915580"/>
              <a:gd name="connsiteX117" fmla="*/ 1882134 w 1882134"/>
              <a:gd name="connsiteY117" fmla="*/ 824004 h 1915580"/>
              <a:gd name="connsiteX118" fmla="*/ 1763550 w 1882134"/>
              <a:gd name="connsiteY118" fmla="*/ 942588 h 1915580"/>
              <a:gd name="connsiteX119" fmla="*/ 1716800 w 1882134"/>
              <a:gd name="connsiteY119" fmla="*/ 933466 h 1915580"/>
              <a:gd name="connsiteX120" fmla="*/ 1696290 w 1882134"/>
              <a:gd name="connsiteY120" fmla="*/ 919792 h 1915580"/>
              <a:gd name="connsiteX121" fmla="*/ 1562871 w 1882134"/>
              <a:gd name="connsiteY121" fmla="*/ 997319 h 1915580"/>
              <a:gd name="connsiteX122" fmla="*/ 1452273 w 1882134"/>
              <a:gd name="connsiteY122" fmla="*/ 1058596 h 1915580"/>
              <a:gd name="connsiteX123" fmla="*/ 1456449 w 1882134"/>
              <a:gd name="connsiteY123" fmla="*/ 1079414 h 1915580"/>
              <a:gd name="connsiteX124" fmla="*/ 1383332 w 1882134"/>
              <a:gd name="connsiteY124" fmla="*/ 1188876 h 1915580"/>
              <a:gd name="connsiteX125" fmla="*/ 1380434 w 1882134"/>
              <a:gd name="connsiteY125" fmla="*/ 1189457 h 1915580"/>
              <a:gd name="connsiteX126" fmla="*/ 1380434 w 1882134"/>
              <a:gd name="connsiteY126" fmla="*/ 1316581 h 1915580"/>
              <a:gd name="connsiteX127" fmla="*/ 1380434 w 1882134"/>
              <a:gd name="connsiteY127" fmla="*/ 1459744 h 1915580"/>
              <a:gd name="connsiteX128" fmla="*/ 1413121 w 1882134"/>
              <a:gd name="connsiteY128" fmla="*/ 1481535 h 1915580"/>
              <a:gd name="connsiteX129" fmla="*/ 1447328 w 1882134"/>
              <a:gd name="connsiteY129" fmla="*/ 1565911 h 1915580"/>
              <a:gd name="connsiteX130" fmla="*/ 1328743 w 1882134"/>
              <a:gd name="connsiteY130" fmla="*/ 1684495 h 1915580"/>
              <a:gd name="connsiteX131" fmla="*/ 1283277 w 1882134"/>
              <a:gd name="connsiteY131" fmla="*/ 1675374 h 1915580"/>
              <a:gd name="connsiteX132" fmla="*/ 1245755 w 1882134"/>
              <a:gd name="connsiteY132" fmla="*/ 1650453 h 1915580"/>
              <a:gd name="connsiteX133" fmla="*/ 1152389 w 1882134"/>
              <a:gd name="connsiteY133" fmla="*/ 1702738 h 1915580"/>
              <a:gd name="connsiteX134" fmla="*/ 1045590 w 1882134"/>
              <a:gd name="connsiteY134" fmla="*/ 1764797 h 1915580"/>
              <a:gd name="connsiteX135" fmla="*/ 1052050 w 1882134"/>
              <a:gd name="connsiteY135" fmla="*/ 1796996 h 1915580"/>
              <a:gd name="connsiteX136" fmla="*/ 933465 w 1882134"/>
              <a:gd name="connsiteY136" fmla="*/ 1915580 h 1915580"/>
              <a:gd name="connsiteX137" fmla="*/ 814882 w 1882134"/>
              <a:gd name="connsiteY137" fmla="*/ 1796996 h 1915580"/>
              <a:gd name="connsiteX138" fmla="*/ 820094 w 1882134"/>
              <a:gd name="connsiteY138" fmla="*/ 1770286 h 1915580"/>
              <a:gd name="connsiteX139" fmla="*/ 705420 w 1882134"/>
              <a:gd name="connsiteY139" fmla="*/ 1702738 h 1915580"/>
              <a:gd name="connsiteX140" fmla="*/ 599803 w 1882134"/>
              <a:gd name="connsiteY140" fmla="*/ 1641366 h 1915580"/>
              <a:gd name="connsiteX141" fmla="*/ 571490 w 1882134"/>
              <a:gd name="connsiteY141" fmla="*/ 1660170 h 1915580"/>
              <a:gd name="connsiteX142" fmla="*/ 526023 w 1882134"/>
              <a:gd name="connsiteY142" fmla="*/ 1669292 h 1915580"/>
              <a:gd name="connsiteX143" fmla="*/ 407440 w 1882134"/>
              <a:gd name="connsiteY143" fmla="*/ 1550707 h 1915580"/>
              <a:gd name="connsiteX144" fmla="*/ 442787 w 1882134"/>
              <a:gd name="connsiteY144" fmla="*/ 1466331 h 1915580"/>
              <a:gd name="connsiteX145" fmla="*/ 480415 w 1882134"/>
              <a:gd name="connsiteY145" fmla="*/ 1441340 h 1915580"/>
              <a:gd name="connsiteX146" fmla="*/ 480415 w 1882134"/>
              <a:gd name="connsiteY146" fmla="*/ 1313541 h 1915580"/>
              <a:gd name="connsiteX147" fmla="*/ 480415 w 1882134"/>
              <a:gd name="connsiteY147" fmla="*/ 1180946 h 1915580"/>
              <a:gd name="connsiteX148" fmla="*/ 474477 w 1882134"/>
              <a:gd name="connsiteY148" fmla="*/ 1179755 h 1915580"/>
              <a:gd name="connsiteX149" fmla="*/ 401359 w 1882134"/>
              <a:gd name="connsiteY149" fmla="*/ 1070292 h 1915580"/>
              <a:gd name="connsiteX150" fmla="*/ 403715 w 1882134"/>
              <a:gd name="connsiteY150" fmla="*/ 1058760 h 1915580"/>
              <a:gd name="connsiteX151" fmla="*/ 297980 w 1882134"/>
              <a:gd name="connsiteY151" fmla="*/ 997319 h 1915580"/>
              <a:gd name="connsiteX152" fmla="*/ 197246 w 1882134"/>
              <a:gd name="connsiteY152" fmla="*/ 938785 h 1915580"/>
              <a:gd name="connsiteX153" fmla="*/ 164050 w 1882134"/>
              <a:gd name="connsiteY153" fmla="*/ 960831 h 1915580"/>
              <a:gd name="connsiteX154" fmla="*/ 118583 w 1882134"/>
              <a:gd name="connsiteY154" fmla="*/ 969953 h 1915580"/>
              <a:gd name="connsiteX155" fmla="*/ 0 w 1882134"/>
              <a:gd name="connsiteY155" fmla="*/ 851369 h 1915580"/>
              <a:gd name="connsiteX156" fmla="*/ 71834 w 1882134"/>
              <a:gd name="connsiteY156" fmla="*/ 741907 h 1915580"/>
              <a:gd name="connsiteX157" fmla="*/ 72975 w 1882134"/>
              <a:gd name="connsiteY157" fmla="*/ 741685 h 1915580"/>
              <a:gd name="connsiteX158" fmla="*/ 72975 w 1882134"/>
              <a:gd name="connsiteY158" fmla="*/ 608121 h 1915580"/>
              <a:gd name="connsiteX159" fmla="*/ 72975 w 1882134"/>
              <a:gd name="connsiteY159" fmla="*/ 483679 h 1915580"/>
              <a:gd name="connsiteX160" fmla="*/ 71834 w 1882134"/>
              <a:gd name="connsiteY160" fmla="*/ 483456 h 1915580"/>
              <a:gd name="connsiteX161" fmla="*/ 0 w 1882134"/>
              <a:gd name="connsiteY161" fmla="*/ 373994 h 1915580"/>
              <a:gd name="connsiteX162" fmla="*/ 118583 w 1882134"/>
              <a:gd name="connsiteY162" fmla="*/ 255410 h 1915580"/>
              <a:gd name="connsiteX163" fmla="*/ 165333 w 1882134"/>
              <a:gd name="connsiteY163" fmla="*/ 264960 h 1915580"/>
              <a:gd name="connsiteX164" fmla="*/ 189840 w 1882134"/>
              <a:gd name="connsiteY164" fmla="*/ 281762 h 1915580"/>
              <a:gd name="connsiteX165" fmla="*/ 297980 w 1882134"/>
              <a:gd name="connsiteY165" fmla="*/ 218924 h 1915580"/>
              <a:gd name="connsiteX166" fmla="*/ 409656 w 1882134"/>
              <a:gd name="connsiteY166" fmla="*/ 154031 h 1915580"/>
              <a:gd name="connsiteX167" fmla="*/ 407441 w 1882134"/>
              <a:gd name="connsiteY167" fmla="*/ 143189 h 1915580"/>
              <a:gd name="connsiteX168" fmla="*/ 525745 w 1882134"/>
              <a:gd name="connsiteY168" fmla="*/ 24326 h 1915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Lst>
            <a:rect l="l" t="t" r="r" b="b"/>
            <a:pathLst>
              <a:path w="1882134" h="1915580">
                <a:moveTo>
                  <a:pt x="859940" y="932267"/>
                </a:moveTo>
                <a:lnTo>
                  <a:pt x="747989" y="997319"/>
                </a:lnTo>
                <a:lnTo>
                  <a:pt x="636844" y="1061903"/>
                </a:lnTo>
                <a:lnTo>
                  <a:pt x="638527" y="1070293"/>
                </a:lnTo>
                <a:cubicBezTo>
                  <a:pt x="638527" y="1120463"/>
                  <a:pt x="607741" y="1162081"/>
                  <a:pt x="565410" y="1179755"/>
                </a:cubicBezTo>
                <a:lnTo>
                  <a:pt x="562511" y="1180336"/>
                </a:lnTo>
                <a:lnTo>
                  <a:pt x="562511" y="1439244"/>
                </a:lnTo>
                <a:lnTo>
                  <a:pt x="572773" y="1441246"/>
                </a:lnTo>
                <a:cubicBezTo>
                  <a:pt x="615532" y="1458919"/>
                  <a:pt x="644608" y="1500537"/>
                  <a:pt x="644608" y="1550707"/>
                </a:cubicBezTo>
                <a:lnTo>
                  <a:pt x="640375" y="1571429"/>
                </a:lnTo>
                <a:lnTo>
                  <a:pt x="865510" y="1701672"/>
                </a:lnTo>
                <a:lnTo>
                  <a:pt x="886716" y="1687534"/>
                </a:lnTo>
                <a:cubicBezTo>
                  <a:pt x="900969" y="1681643"/>
                  <a:pt x="916742" y="1678413"/>
                  <a:pt x="933465" y="1678413"/>
                </a:cubicBezTo>
                <a:cubicBezTo>
                  <a:pt x="950189" y="1678413"/>
                  <a:pt x="965962" y="1681833"/>
                  <a:pt x="980215" y="1687962"/>
                </a:cubicBezTo>
                <a:lnTo>
                  <a:pt x="997982" y="1700143"/>
                </a:lnTo>
                <a:lnTo>
                  <a:pt x="1212258" y="1576182"/>
                </a:lnTo>
                <a:lnTo>
                  <a:pt x="1210160" y="1565911"/>
                </a:lnTo>
                <a:cubicBezTo>
                  <a:pt x="1210160" y="1515742"/>
                  <a:pt x="1240946" y="1474123"/>
                  <a:pt x="1283277" y="1456450"/>
                </a:cubicBezTo>
                <a:lnTo>
                  <a:pt x="1298338" y="1453428"/>
                </a:lnTo>
                <a:lnTo>
                  <a:pt x="1298338" y="1189696"/>
                </a:lnTo>
                <a:lnTo>
                  <a:pt x="1292399" y="1188448"/>
                </a:lnTo>
                <a:cubicBezTo>
                  <a:pt x="1250068" y="1170062"/>
                  <a:pt x="1219282" y="1127303"/>
                  <a:pt x="1219282" y="1079414"/>
                </a:cubicBezTo>
                <a:lnTo>
                  <a:pt x="1223749" y="1057548"/>
                </a:lnTo>
                <a:lnTo>
                  <a:pt x="997965" y="926929"/>
                </a:lnTo>
                <a:lnTo>
                  <a:pt x="994296" y="929366"/>
                </a:lnTo>
                <a:lnTo>
                  <a:pt x="988000" y="935188"/>
                </a:lnTo>
                <a:lnTo>
                  <a:pt x="978749" y="939691"/>
                </a:lnTo>
                <a:lnTo>
                  <a:pt x="969810" y="945628"/>
                </a:lnTo>
                <a:lnTo>
                  <a:pt x="964268" y="946740"/>
                </a:lnTo>
                <a:lnTo>
                  <a:pt x="958437" y="949579"/>
                </a:lnTo>
                <a:cubicBezTo>
                  <a:pt x="947754" y="952933"/>
                  <a:pt x="936316" y="954750"/>
                  <a:pt x="924343" y="954750"/>
                </a:cubicBezTo>
                <a:lnTo>
                  <a:pt x="924343" y="954750"/>
                </a:lnTo>
                <a:lnTo>
                  <a:pt x="923835" y="954643"/>
                </a:lnTo>
                <a:lnTo>
                  <a:pt x="881110" y="945723"/>
                </a:lnTo>
                <a:lnTo>
                  <a:pt x="880997" y="945646"/>
                </a:lnTo>
                <a:lnTo>
                  <a:pt x="878876" y="945200"/>
                </a:lnTo>
                <a:close/>
                <a:moveTo>
                  <a:pt x="1285908" y="209454"/>
                </a:moveTo>
                <a:lnTo>
                  <a:pt x="1039711" y="351883"/>
                </a:lnTo>
                <a:lnTo>
                  <a:pt x="1042927" y="367913"/>
                </a:lnTo>
                <a:cubicBezTo>
                  <a:pt x="1042927" y="401360"/>
                  <a:pt x="1029244" y="431006"/>
                  <a:pt x="1007580" y="452291"/>
                </a:cubicBezTo>
                <a:lnTo>
                  <a:pt x="972994" y="475261"/>
                </a:lnTo>
                <a:lnTo>
                  <a:pt x="972994" y="608121"/>
                </a:lnTo>
                <a:lnTo>
                  <a:pt x="972994" y="728436"/>
                </a:lnTo>
                <a:lnTo>
                  <a:pt x="1008720" y="752929"/>
                </a:lnTo>
                <a:cubicBezTo>
                  <a:pt x="1030004" y="774594"/>
                  <a:pt x="1042927" y="804239"/>
                  <a:pt x="1042927" y="836166"/>
                </a:cubicBezTo>
                <a:lnTo>
                  <a:pt x="1038547" y="857606"/>
                </a:lnTo>
                <a:lnTo>
                  <a:pt x="1264627" y="988396"/>
                </a:lnTo>
                <a:lnTo>
                  <a:pt x="1292399" y="969952"/>
                </a:lnTo>
                <a:cubicBezTo>
                  <a:pt x="1306509" y="964061"/>
                  <a:pt x="1321902" y="960830"/>
                  <a:pt x="1337865" y="960830"/>
                </a:cubicBezTo>
                <a:cubicBezTo>
                  <a:pt x="1354588" y="960830"/>
                  <a:pt x="1370362" y="964251"/>
                  <a:pt x="1384615" y="970380"/>
                </a:cubicBezTo>
                <a:lnTo>
                  <a:pt x="1410990" y="988463"/>
                </a:lnTo>
                <a:lnTo>
                  <a:pt x="1650068" y="850153"/>
                </a:lnTo>
                <a:lnTo>
                  <a:pt x="1644966" y="824004"/>
                </a:lnTo>
                <a:cubicBezTo>
                  <a:pt x="1644966" y="790557"/>
                  <a:pt x="1658649" y="760911"/>
                  <a:pt x="1680313" y="739627"/>
                </a:cubicBezTo>
                <a:lnTo>
                  <a:pt x="1705780" y="722714"/>
                </a:lnTo>
                <a:lnTo>
                  <a:pt x="1705779" y="484271"/>
                </a:lnTo>
                <a:lnTo>
                  <a:pt x="1701598" y="483455"/>
                </a:lnTo>
                <a:cubicBezTo>
                  <a:pt x="1658839" y="465782"/>
                  <a:pt x="1629764" y="424164"/>
                  <a:pt x="1629764" y="373993"/>
                </a:cubicBezTo>
                <a:lnTo>
                  <a:pt x="1634464" y="350982"/>
                </a:lnTo>
                <a:lnTo>
                  <a:pt x="1412691" y="222683"/>
                </a:lnTo>
                <a:lnTo>
                  <a:pt x="1404617" y="228046"/>
                </a:lnTo>
                <a:cubicBezTo>
                  <a:pt x="1390507" y="233937"/>
                  <a:pt x="1375113" y="237167"/>
                  <a:pt x="1359150" y="237167"/>
                </a:cubicBezTo>
                <a:cubicBezTo>
                  <a:pt x="1342427" y="237167"/>
                  <a:pt x="1326653" y="233747"/>
                  <a:pt x="1312401" y="227618"/>
                </a:cubicBezTo>
                <a:close/>
                <a:moveTo>
                  <a:pt x="441920" y="226293"/>
                </a:moveTo>
                <a:lnTo>
                  <a:pt x="231909" y="347787"/>
                </a:lnTo>
                <a:lnTo>
                  <a:pt x="237167" y="373994"/>
                </a:lnTo>
                <a:cubicBezTo>
                  <a:pt x="237167" y="424164"/>
                  <a:pt x="206381" y="465783"/>
                  <a:pt x="164050" y="483456"/>
                </a:cubicBezTo>
                <a:lnTo>
                  <a:pt x="155071" y="485258"/>
                </a:lnTo>
                <a:lnTo>
                  <a:pt x="155071" y="740239"/>
                </a:lnTo>
                <a:lnTo>
                  <a:pt x="165333" y="742335"/>
                </a:lnTo>
                <a:cubicBezTo>
                  <a:pt x="208092" y="760721"/>
                  <a:pt x="237168" y="803479"/>
                  <a:pt x="237167" y="851369"/>
                </a:cubicBezTo>
                <a:lnTo>
                  <a:pt x="234601" y="863932"/>
                </a:lnTo>
                <a:lnTo>
                  <a:pt x="440781" y="983210"/>
                </a:lnTo>
                <a:lnTo>
                  <a:pt x="474477" y="960831"/>
                </a:lnTo>
                <a:cubicBezTo>
                  <a:pt x="488587" y="954940"/>
                  <a:pt x="503980" y="951709"/>
                  <a:pt x="519943" y="951709"/>
                </a:cubicBezTo>
                <a:cubicBezTo>
                  <a:pt x="536667" y="951709"/>
                  <a:pt x="552440" y="955130"/>
                  <a:pt x="566693" y="961258"/>
                </a:cubicBezTo>
                <a:lnTo>
                  <a:pt x="601190" y="984910"/>
                </a:lnTo>
                <a:lnTo>
                  <a:pt x="705420" y="924344"/>
                </a:lnTo>
                <a:lnTo>
                  <a:pt x="785942" y="878642"/>
                </a:lnTo>
                <a:lnTo>
                  <a:pt x="811567" y="863817"/>
                </a:lnTo>
                <a:lnTo>
                  <a:pt x="805759" y="836166"/>
                </a:lnTo>
                <a:cubicBezTo>
                  <a:pt x="805759" y="785996"/>
                  <a:pt x="836545" y="744378"/>
                  <a:pt x="878876" y="726704"/>
                </a:cubicBezTo>
                <a:lnTo>
                  <a:pt x="887857" y="724902"/>
                </a:lnTo>
                <a:lnTo>
                  <a:pt x="887857" y="602041"/>
                </a:lnTo>
                <a:lnTo>
                  <a:pt x="887857" y="479177"/>
                </a:lnTo>
                <a:lnTo>
                  <a:pt x="878877" y="477375"/>
                </a:lnTo>
                <a:cubicBezTo>
                  <a:pt x="836546" y="459702"/>
                  <a:pt x="805760" y="418084"/>
                  <a:pt x="805760" y="367913"/>
                </a:cubicBezTo>
                <a:lnTo>
                  <a:pt x="810313" y="345620"/>
                </a:lnTo>
                <a:lnTo>
                  <a:pt x="607514" y="228297"/>
                </a:lnTo>
                <a:lnTo>
                  <a:pt x="572440" y="252065"/>
                </a:lnTo>
                <a:cubicBezTo>
                  <a:pt x="558268" y="258099"/>
                  <a:pt x="542678" y="261454"/>
                  <a:pt x="526305" y="261493"/>
                </a:cubicBezTo>
                <a:cubicBezTo>
                  <a:pt x="493559" y="261570"/>
                  <a:pt x="463882" y="248367"/>
                  <a:pt x="442371" y="226958"/>
                </a:cubicBezTo>
                <a:close/>
                <a:moveTo>
                  <a:pt x="525745" y="24326"/>
                </a:moveTo>
                <a:cubicBezTo>
                  <a:pt x="591236" y="24171"/>
                  <a:pt x="644453" y="77137"/>
                  <a:pt x="644609" y="142629"/>
                </a:cubicBezTo>
                <a:lnTo>
                  <a:pt x="641709" y="157167"/>
                </a:lnTo>
                <a:lnTo>
                  <a:pt x="747989" y="218924"/>
                </a:lnTo>
                <a:lnTo>
                  <a:pt x="849541" y="277934"/>
                </a:lnTo>
                <a:lnTo>
                  <a:pt x="878877" y="258452"/>
                </a:lnTo>
                <a:cubicBezTo>
                  <a:pt x="892987" y="252560"/>
                  <a:pt x="908380" y="249330"/>
                  <a:pt x="924343" y="249330"/>
                </a:cubicBezTo>
                <a:cubicBezTo>
                  <a:pt x="941066" y="249330"/>
                  <a:pt x="956840" y="252750"/>
                  <a:pt x="971093" y="258879"/>
                </a:cubicBezTo>
                <a:lnTo>
                  <a:pt x="999784" y="278550"/>
                </a:lnTo>
                <a:lnTo>
                  <a:pt x="1112862" y="212843"/>
                </a:lnTo>
                <a:lnTo>
                  <a:pt x="1244810" y="139736"/>
                </a:lnTo>
                <a:lnTo>
                  <a:pt x="1240567" y="118583"/>
                </a:lnTo>
                <a:cubicBezTo>
                  <a:pt x="1240566" y="51690"/>
                  <a:pt x="1295297" y="0"/>
                  <a:pt x="1359150" y="0"/>
                </a:cubicBezTo>
                <a:cubicBezTo>
                  <a:pt x="1426044" y="0"/>
                  <a:pt x="1477734" y="54731"/>
                  <a:pt x="1477734" y="118583"/>
                </a:cubicBezTo>
                <a:lnTo>
                  <a:pt x="1468446" y="164056"/>
                </a:lnTo>
                <a:lnTo>
                  <a:pt x="1562871" y="218924"/>
                </a:lnTo>
                <a:lnTo>
                  <a:pt x="1674171" y="283599"/>
                </a:lnTo>
                <a:lnTo>
                  <a:pt x="1702880" y="264532"/>
                </a:lnTo>
                <a:cubicBezTo>
                  <a:pt x="1716991" y="258640"/>
                  <a:pt x="1732384" y="255410"/>
                  <a:pt x="1748347" y="255410"/>
                </a:cubicBezTo>
                <a:cubicBezTo>
                  <a:pt x="1815241" y="255410"/>
                  <a:pt x="1866931" y="310141"/>
                  <a:pt x="1866931" y="373993"/>
                </a:cubicBezTo>
                <a:cubicBezTo>
                  <a:pt x="1866931" y="424164"/>
                  <a:pt x="1836145" y="465782"/>
                  <a:pt x="1793814" y="483456"/>
                </a:cubicBezTo>
                <a:lnTo>
                  <a:pt x="1787876" y="484647"/>
                </a:lnTo>
                <a:lnTo>
                  <a:pt x="1787876" y="608121"/>
                </a:lnTo>
                <a:lnTo>
                  <a:pt x="1787876" y="710390"/>
                </a:lnTo>
                <a:lnTo>
                  <a:pt x="1810299" y="714970"/>
                </a:lnTo>
                <a:cubicBezTo>
                  <a:pt x="1853058" y="733356"/>
                  <a:pt x="1882134" y="776115"/>
                  <a:pt x="1882134" y="824004"/>
                </a:cubicBezTo>
                <a:cubicBezTo>
                  <a:pt x="1882134" y="890898"/>
                  <a:pt x="1827403" y="942588"/>
                  <a:pt x="1763550" y="942588"/>
                </a:cubicBezTo>
                <a:cubicBezTo>
                  <a:pt x="1746826" y="942588"/>
                  <a:pt x="1731053" y="939357"/>
                  <a:pt x="1716800" y="933466"/>
                </a:cubicBezTo>
                <a:lnTo>
                  <a:pt x="1696290" y="919792"/>
                </a:lnTo>
                <a:lnTo>
                  <a:pt x="1562871" y="997319"/>
                </a:lnTo>
                <a:lnTo>
                  <a:pt x="1452273" y="1058596"/>
                </a:lnTo>
                <a:lnTo>
                  <a:pt x="1456449" y="1079414"/>
                </a:lnTo>
                <a:cubicBezTo>
                  <a:pt x="1456450" y="1129584"/>
                  <a:pt x="1425663" y="1171202"/>
                  <a:pt x="1383332" y="1188876"/>
                </a:cubicBezTo>
                <a:lnTo>
                  <a:pt x="1380434" y="1189457"/>
                </a:lnTo>
                <a:lnTo>
                  <a:pt x="1380434" y="1316581"/>
                </a:lnTo>
                <a:lnTo>
                  <a:pt x="1380434" y="1459744"/>
                </a:lnTo>
                <a:lnTo>
                  <a:pt x="1413121" y="1481535"/>
                </a:lnTo>
                <a:cubicBezTo>
                  <a:pt x="1434405" y="1502819"/>
                  <a:pt x="1447327" y="1532465"/>
                  <a:pt x="1447328" y="1565911"/>
                </a:cubicBezTo>
                <a:cubicBezTo>
                  <a:pt x="1447328" y="1632805"/>
                  <a:pt x="1392597" y="1684495"/>
                  <a:pt x="1328743" y="1684495"/>
                </a:cubicBezTo>
                <a:cubicBezTo>
                  <a:pt x="1312780" y="1684496"/>
                  <a:pt x="1297387" y="1681265"/>
                  <a:pt x="1283277" y="1675374"/>
                </a:cubicBezTo>
                <a:lnTo>
                  <a:pt x="1245755" y="1650453"/>
                </a:lnTo>
                <a:lnTo>
                  <a:pt x="1152389" y="1702738"/>
                </a:lnTo>
                <a:lnTo>
                  <a:pt x="1045590" y="1764797"/>
                </a:lnTo>
                <a:lnTo>
                  <a:pt x="1052050" y="1796996"/>
                </a:lnTo>
                <a:cubicBezTo>
                  <a:pt x="1052050" y="1863890"/>
                  <a:pt x="997319" y="1915580"/>
                  <a:pt x="933465" y="1915580"/>
                </a:cubicBezTo>
                <a:cubicBezTo>
                  <a:pt x="869613" y="1915580"/>
                  <a:pt x="814882" y="1860849"/>
                  <a:pt x="814882" y="1796996"/>
                </a:cubicBezTo>
                <a:lnTo>
                  <a:pt x="820094" y="1770286"/>
                </a:lnTo>
                <a:lnTo>
                  <a:pt x="705420" y="1702738"/>
                </a:lnTo>
                <a:lnTo>
                  <a:pt x="599803" y="1641366"/>
                </a:lnTo>
                <a:lnTo>
                  <a:pt x="571490" y="1660170"/>
                </a:lnTo>
                <a:cubicBezTo>
                  <a:pt x="557380" y="1666061"/>
                  <a:pt x="541987" y="1669291"/>
                  <a:pt x="526023" y="1669292"/>
                </a:cubicBezTo>
                <a:cubicBezTo>
                  <a:pt x="462171" y="1669292"/>
                  <a:pt x="407440" y="1617602"/>
                  <a:pt x="407440" y="1550707"/>
                </a:cubicBezTo>
                <a:cubicBezTo>
                  <a:pt x="407440" y="1517261"/>
                  <a:pt x="421123" y="1487615"/>
                  <a:pt x="442787" y="1466331"/>
                </a:cubicBezTo>
                <a:lnTo>
                  <a:pt x="480415" y="1441340"/>
                </a:lnTo>
                <a:lnTo>
                  <a:pt x="480415" y="1313541"/>
                </a:lnTo>
                <a:lnTo>
                  <a:pt x="480415" y="1180946"/>
                </a:lnTo>
                <a:lnTo>
                  <a:pt x="474477" y="1179755"/>
                </a:lnTo>
                <a:cubicBezTo>
                  <a:pt x="432146" y="1162081"/>
                  <a:pt x="401359" y="1120463"/>
                  <a:pt x="401359" y="1070292"/>
                </a:cubicBezTo>
                <a:lnTo>
                  <a:pt x="403715" y="1058760"/>
                </a:lnTo>
                <a:lnTo>
                  <a:pt x="297980" y="997319"/>
                </a:lnTo>
                <a:lnTo>
                  <a:pt x="197246" y="938785"/>
                </a:lnTo>
                <a:lnTo>
                  <a:pt x="164050" y="960831"/>
                </a:lnTo>
                <a:cubicBezTo>
                  <a:pt x="149940" y="966723"/>
                  <a:pt x="134547" y="969953"/>
                  <a:pt x="118583" y="969953"/>
                </a:cubicBezTo>
                <a:cubicBezTo>
                  <a:pt x="51690" y="969953"/>
                  <a:pt x="0" y="915222"/>
                  <a:pt x="0" y="851369"/>
                </a:cubicBezTo>
                <a:cubicBezTo>
                  <a:pt x="0" y="801199"/>
                  <a:pt x="29076" y="759581"/>
                  <a:pt x="71834" y="741907"/>
                </a:cubicBezTo>
                <a:lnTo>
                  <a:pt x="72975" y="741685"/>
                </a:lnTo>
                <a:lnTo>
                  <a:pt x="72975" y="608121"/>
                </a:lnTo>
                <a:lnTo>
                  <a:pt x="72975" y="483679"/>
                </a:lnTo>
                <a:lnTo>
                  <a:pt x="71834" y="483456"/>
                </a:lnTo>
                <a:cubicBezTo>
                  <a:pt x="29076" y="465783"/>
                  <a:pt x="0" y="424164"/>
                  <a:pt x="0" y="373994"/>
                </a:cubicBezTo>
                <a:cubicBezTo>
                  <a:pt x="0" y="310141"/>
                  <a:pt x="51690" y="255410"/>
                  <a:pt x="118583" y="255410"/>
                </a:cubicBezTo>
                <a:cubicBezTo>
                  <a:pt x="135307" y="255410"/>
                  <a:pt x="151080" y="258831"/>
                  <a:pt x="165333" y="264960"/>
                </a:cubicBezTo>
                <a:lnTo>
                  <a:pt x="189840" y="281762"/>
                </a:lnTo>
                <a:lnTo>
                  <a:pt x="297980" y="218924"/>
                </a:lnTo>
                <a:lnTo>
                  <a:pt x="409656" y="154031"/>
                </a:lnTo>
                <a:lnTo>
                  <a:pt x="407441" y="143189"/>
                </a:lnTo>
                <a:cubicBezTo>
                  <a:pt x="407286" y="77697"/>
                  <a:pt x="460252" y="24480"/>
                  <a:pt x="525745" y="24326"/>
                </a:cubicBezTo>
                <a:close/>
              </a:path>
            </a:pathLst>
          </a:custGeom>
          <a:solidFill>
            <a:schemeClr val="bg2">
              <a:lumMod val="50000"/>
              <a:alpha val="20000"/>
            </a:schemeClr>
          </a:solidFill>
          <a:ln w="43323" cap="flat">
            <a:noFill/>
            <a:prstDash val="solid"/>
            <a:miter/>
          </a:ln>
        </p:spPr>
        <p:txBody>
          <a:bodyPr anchor="ctr"/>
          <a:lstStyle/>
          <a:p>
            <a:pPr>
              <a:defRPr/>
            </a:pPr>
            <a:endParaRPr lang="en-US"/>
          </a:p>
        </p:txBody>
      </p:sp>
      <p:sp>
        <p:nvSpPr>
          <p:cNvPr id="12" name="Freeform: Shape 387">
            <a:extLst>
              <a:ext uri="{FF2B5EF4-FFF2-40B4-BE49-F238E27FC236}">
                <a16:creationId xmlns:a16="http://schemas.microsoft.com/office/drawing/2014/main" id="{3F0DDD88-0931-E7D6-D5C4-640EC90156F1}"/>
              </a:ext>
            </a:extLst>
          </p:cNvPr>
          <p:cNvSpPr/>
          <p:nvPr/>
        </p:nvSpPr>
        <p:spPr>
          <a:xfrm rot="355510">
            <a:off x="26988" y="2022475"/>
            <a:ext cx="1912937" cy="1944688"/>
          </a:xfrm>
          <a:custGeom>
            <a:avLst/>
            <a:gdLst>
              <a:gd name="connsiteX0" fmla="*/ 859940 w 1882134"/>
              <a:gd name="connsiteY0" fmla="*/ 932267 h 1915580"/>
              <a:gd name="connsiteX1" fmla="*/ 747989 w 1882134"/>
              <a:gd name="connsiteY1" fmla="*/ 997319 h 1915580"/>
              <a:gd name="connsiteX2" fmla="*/ 636844 w 1882134"/>
              <a:gd name="connsiteY2" fmla="*/ 1061903 h 1915580"/>
              <a:gd name="connsiteX3" fmla="*/ 638527 w 1882134"/>
              <a:gd name="connsiteY3" fmla="*/ 1070293 h 1915580"/>
              <a:gd name="connsiteX4" fmla="*/ 565410 w 1882134"/>
              <a:gd name="connsiteY4" fmla="*/ 1179755 h 1915580"/>
              <a:gd name="connsiteX5" fmla="*/ 562511 w 1882134"/>
              <a:gd name="connsiteY5" fmla="*/ 1180336 h 1915580"/>
              <a:gd name="connsiteX6" fmla="*/ 562511 w 1882134"/>
              <a:gd name="connsiteY6" fmla="*/ 1439244 h 1915580"/>
              <a:gd name="connsiteX7" fmla="*/ 572773 w 1882134"/>
              <a:gd name="connsiteY7" fmla="*/ 1441246 h 1915580"/>
              <a:gd name="connsiteX8" fmla="*/ 644608 w 1882134"/>
              <a:gd name="connsiteY8" fmla="*/ 1550707 h 1915580"/>
              <a:gd name="connsiteX9" fmla="*/ 640375 w 1882134"/>
              <a:gd name="connsiteY9" fmla="*/ 1571429 h 1915580"/>
              <a:gd name="connsiteX10" fmla="*/ 865510 w 1882134"/>
              <a:gd name="connsiteY10" fmla="*/ 1701672 h 1915580"/>
              <a:gd name="connsiteX11" fmla="*/ 886716 w 1882134"/>
              <a:gd name="connsiteY11" fmla="*/ 1687534 h 1915580"/>
              <a:gd name="connsiteX12" fmla="*/ 933465 w 1882134"/>
              <a:gd name="connsiteY12" fmla="*/ 1678413 h 1915580"/>
              <a:gd name="connsiteX13" fmla="*/ 980215 w 1882134"/>
              <a:gd name="connsiteY13" fmla="*/ 1687962 h 1915580"/>
              <a:gd name="connsiteX14" fmla="*/ 997982 w 1882134"/>
              <a:gd name="connsiteY14" fmla="*/ 1700143 h 1915580"/>
              <a:gd name="connsiteX15" fmla="*/ 1212258 w 1882134"/>
              <a:gd name="connsiteY15" fmla="*/ 1576182 h 1915580"/>
              <a:gd name="connsiteX16" fmla="*/ 1210160 w 1882134"/>
              <a:gd name="connsiteY16" fmla="*/ 1565911 h 1915580"/>
              <a:gd name="connsiteX17" fmla="*/ 1283277 w 1882134"/>
              <a:gd name="connsiteY17" fmla="*/ 1456450 h 1915580"/>
              <a:gd name="connsiteX18" fmla="*/ 1298338 w 1882134"/>
              <a:gd name="connsiteY18" fmla="*/ 1453428 h 1915580"/>
              <a:gd name="connsiteX19" fmla="*/ 1298338 w 1882134"/>
              <a:gd name="connsiteY19" fmla="*/ 1189696 h 1915580"/>
              <a:gd name="connsiteX20" fmla="*/ 1292399 w 1882134"/>
              <a:gd name="connsiteY20" fmla="*/ 1188448 h 1915580"/>
              <a:gd name="connsiteX21" fmla="*/ 1219282 w 1882134"/>
              <a:gd name="connsiteY21" fmla="*/ 1079414 h 1915580"/>
              <a:gd name="connsiteX22" fmla="*/ 1223749 w 1882134"/>
              <a:gd name="connsiteY22" fmla="*/ 1057548 h 1915580"/>
              <a:gd name="connsiteX23" fmla="*/ 997965 w 1882134"/>
              <a:gd name="connsiteY23" fmla="*/ 926929 h 1915580"/>
              <a:gd name="connsiteX24" fmla="*/ 994296 w 1882134"/>
              <a:gd name="connsiteY24" fmla="*/ 929366 h 1915580"/>
              <a:gd name="connsiteX25" fmla="*/ 988000 w 1882134"/>
              <a:gd name="connsiteY25" fmla="*/ 935188 h 1915580"/>
              <a:gd name="connsiteX26" fmla="*/ 978749 w 1882134"/>
              <a:gd name="connsiteY26" fmla="*/ 939691 h 1915580"/>
              <a:gd name="connsiteX27" fmla="*/ 969810 w 1882134"/>
              <a:gd name="connsiteY27" fmla="*/ 945628 h 1915580"/>
              <a:gd name="connsiteX28" fmla="*/ 964268 w 1882134"/>
              <a:gd name="connsiteY28" fmla="*/ 946740 h 1915580"/>
              <a:gd name="connsiteX29" fmla="*/ 958437 w 1882134"/>
              <a:gd name="connsiteY29" fmla="*/ 949579 h 1915580"/>
              <a:gd name="connsiteX30" fmla="*/ 924343 w 1882134"/>
              <a:gd name="connsiteY30" fmla="*/ 954750 h 1915580"/>
              <a:gd name="connsiteX31" fmla="*/ 924343 w 1882134"/>
              <a:gd name="connsiteY31" fmla="*/ 954750 h 1915580"/>
              <a:gd name="connsiteX32" fmla="*/ 923835 w 1882134"/>
              <a:gd name="connsiteY32" fmla="*/ 954643 h 1915580"/>
              <a:gd name="connsiteX33" fmla="*/ 881110 w 1882134"/>
              <a:gd name="connsiteY33" fmla="*/ 945723 h 1915580"/>
              <a:gd name="connsiteX34" fmla="*/ 880997 w 1882134"/>
              <a:gd name="connsiteY34" fmla="*/ 945646 h 1915580"/>
              <a:gd name="connsiteX35" fmla="*/ 878876 w 1882134"/>
              <a:gd name="connsiteY35" fmla="*/ 945200 h 1915580"/>
              <a:gd name="connsiteX36" fmla="*/ 1285908 w 1882134"/>
              <a:gd name="connsiteY36" fmla="*/ 209454 h 1915580"/>
              <a:gd name="connsiteX37" fmla="*/ 1039711 w 1882134"/>
              <a:gd name="connsiteY37" fmla="*/ 351883 h 1915580"/>
              <a:gd name="connsiteX38" fmla="*/ 1042927 w 1882134"/>
              <a:gd name="connsiteY38" fmla="*/ 367913 h 1915580"/>
              <a:gd name="connsiteX39" fmla="*/ 1007580 w 1882134"/>
              <a:gd name="connsiteY39" fmla="*/ 452291 h 1915580"/>
              <a:gd name="connsiteX40" fmla="*/ 972994 w 1882134"/>
              <a:gd name="connsiteY40" fmla="*/ 475261 h 1915580"/>
              <a:gd name="connsiteX41" fmla="*/ 972994 w 1882134"/>
              <a:gd name="connsiteY41" fmla="*/ 608121 h 1915580"/>
              <a:gd name="connsiteX42" fmla="*/ 972994 w 1882134"/>
              <a:gd name="connsiteY42" fmla="*/ 728436 h 1915580"/>
              <a:gd name="connsiteX43" fmla="*/ 1008720 w 1882134"/>
              <a:gd name="connsiteY43" fmla="*/ 752929 h 1915580"/>
              <a:gd name="connsiteX44" fmla="*/ 1042927 w 1882134"/>
              <a:gd name="connsiteY44" fmla="*/ 836166 h 1915580"/>
              <a:gd name="connsiteX45" fmla="*/ 1038547 w 1882134"/>
              <a:gd name="connsiteY45" fmla="*/ 857606 h 1915580"/>
              <a:gd name="connsiteX46" fmla="*/ 1264627 w 1882134"/>
              <a:gd name="connsiteY46" fmla="*/ 988396 h 1915580"/>
              <a:gd name="connsiteX47" fmla="*/ 1292399 w 1882134"/>
              <a:gd name="connsiteY47" fmla="*/ 969952 h 1915580"/>
              <a:gd name="connsiteX48" fmla="*/ 1337865 w 1882134"/>
              <a:gd name="connsiteY48" fmla="*/ 960830 h 1915580"/>
              <a:gd name="connsiteX49" fmla="*/ 1384615 w 1882134"/>
              <a:gd name="connsiteY49" fmla="*/ 970380 h 1915580"/>
              <a:gd name="connsiteX50" fmla="*/ 1410990 w 1882134"/>
              <a:gd name="connsiteY50" fmla="*/ 988463 h 1915580"/>
              <a:gd name="connsiteX51" fmla="*/ 1650068 w 1882134"/>
              <a:gd name="connsiteY51" fmla="*/ 850153 h 1915580"/>
              <a:gd name="connsiteX52" fmla="*/ 1644966 w 1882134"/>
              <a:gd name="connsiteY52" fmla="*/ 824004 h 1915580"/>
              <a:gd name="connsiteX53" fmla="*/ 1680313 w 1882134"/>
              <a:gd name="connsiteY53" fmla="*/ 739627 h 1915580"/>
              <a:gd name="connsiteX54" fmla="*/ 1705780 w 1882134"/>
              <a:gd name="connsiteY54" fmla="*/ 722714 h 1915580"/>
              <a:gd name="connsiteX55" fmla="*/ 1705779 w 1882134"/>
              <a:gd name="connsiteY55" fmla="*/ 484271 h 1915580"/>
              <a:gd name="connsiteX56" fmla="*/ 1701598 w 1882134"/>
              <a:gd name="connsiteY56" fmla="*/ 483455 h 1915580"/>
              <a:gd name="connsiteX57" fmla="*/ 1629764 w 1882134"/>
              <a:gd name="connsiteY57" fmla="*/ 373993 h 1915580"/>
              <a:gd name="connsiteX58" fmla="*/ 1634464 w 1882134"/>
              <a:gd name="connsiteY58" fmla="*/ 350982 h 1915580"/>
              <a:gd name="connsiteX59" fmla="*/ 1412691 w 1882134"/>
              <a:gd name="connsiteY59" fmla="*/ 222683 h 1915580"/>
              <a:gd name="connsiteX60" fmla="*/ 1404617 w 1882134"/>
              <a:gd name="connsiteY60" fmla="*/ 228046 h 1915580"/>
              <a:gd name="connsiteX61" fmla="*/ 1359150 w 1882134"/>
              <a:gd name="connsiteY61" fmla="*/ 237167 h 1915580"/>
              <a:gd name="connsiteX62" fmla="*/ 1312401 w 1882134"/>
              <a:gd name="connsiteY62" fmla="*/ 227618 h 1915580"/>
              <a:gd name="connsiteX63" fmla="*/ 441920 w 1882134"/>
              <a:gd name="connsiteY63" fmla="*/ 226293 h 1915580"/>
              <a:gd name="connsiteX64" fmla="*/ 231909 w 1882134"/>
              <a:gd name="connsiteY64" fmla="*/ 347787 h 1915580"/>
              <a:gd name="connsiteX65" fmla="*/ 237167 w 1882134"/>
              <a:gd name="connsiteY65" fmla="*/ 373994 h 1915580"/>
              <a:gd name="connsiteX66" fmla="*/ 164050 w 1882134"/>
              <a:gd name="connsiteY66" fmla="*/ 483456 h 1915580"/>
              <a:gd name="connsiteX67" fmla="*/ 155071 w 1882134"/>
              <a:gd name="connsiteY67" fmla="*/ 485258 h 1915580"/>
              <a:gd name="connsiteX68" fmla="*/ 155071 w 1882134"/>
              <a:gd name="connsiteY68" fmla="*/ 740239 h 1915580"/>
              <a:gd name="connsiteX69" fmla="*/ 165333 w 1882134"/>
              <a:gd name="connsiteY69" fmla="*/ 742335 h 1915580"/>
              <a:gd name="connsiteX70" fmla="*/ 237167 w 1882134"/>
              <a:gd name="connsiteY70" fmla="*/ 851369 h 1915580"/>
              <a:gd name="connsiteX71" fmla="*/ 234601 w 1882134"/>
              <a:gd name="connsiteY71" fmla="*/ 863932 h 1915580"/>
              <a:gd name="connsiteX72" fmla="*/ 440781 w 1882134"/>
              <a:gd name="connsiteY72" fmla="*/ 983210 h 1915580"/>
              <a:gd name="connsiteX73" fmla="*/ 474477 w 1882134"/>
              <a:gd name="connsiteY73" fmla="*/ 960831 h 1915580"/>
              <a:gd name="connsiteX74" fmla="*/ 519943 w 1882134"/>
              <a:gd name="connsiteY74" fmla="*/ 951709 h 1915580"/>
              <a:gd name="connsiteX75" fmla="*/ 566693 w 1882134"/>
              <a:gd name="connsiteY75" fmla="*/ 961258 h 1915580"/>
              <a:gd name="connsiteX76" fmla="*/ 601190 w 1882134"/>
              <a:gd name="connsiteY76" fmla="*/ 984910 h 1915580"/>
              <a:gd name="connsiteX77" fmla="*/ 705420 w 1882134"/>
              <a:gd name="connsiteY77" fmla="*/ 924344 h 1915580"/>
              <a:gd name="connsiteX78" fmla="*/ 785942 w 1882134"/>
              <a:gd name="connsiteY78" fmla="*/ 878642 h 1915580"/>
              <a:gd name="connsiteX79" fmla="*/ 811567 w 1882134"/>
              <a:gd name="connsiteY79" fmla="*/ 863817 h 1915580"/>
              <a:gd name="connsiteX80" fmla="*/ 805759 w 1882134"/>
              <a:gd name="connsiteY80" fmla="*/ 836166 h 1915580"/>
              <a:gd name="connsiteX81" fmla="*/ 878876 w 1882134"/>
              <a:gd name="connsiteY81" fmla="*/ 726704 h 1915580"/>
              <a:gd name="connsiteX82" fmla="*/ 887857 w 1882134"/>
              <a:gd name="connsiteY82" fmla="*/ 724902 h 1915580"/>
              <a:gd name="connsiteX83" fmla="*/ 887857 w 1882134"/>
              <a:gd name="connsiteY83" fmla="*/ 602041 h 1915580"/>
              <a:gd name="connsiteX84" fmla="*/ 887857 w 1882134"/>
              <a:gd name="connsiteY84" fmla="*/ 479177 h 1915580"/>
              <a:gd name="connsiteX85" fmla="*/ 878877 w 1882134"/>
              <a:gd name="connsiteY85" fmla="*/ 477375 h 1915580"/>
              <a:gd name="connsiteX86" fmla="*/ 805760 w 1882134"/>
              <a:gd name="connsiteY86" fmla="*/ 367913 h 1915580"/>
              <a:gd name="connsiteX87" fmla="*/ 810313 w 1882134"/>
              <a:gd name="connsiteY87" fmla="*/ 345620 h 1915580"/>
              <a:gd name="connsiteX88" fmla="*/ 607514 w 1882134"/>
              <a:gd name="connsiteY88" fmla="*/ 228297 h 1915580"/>
              <a:gd name="connsiteX89" fmla="*/ 572440 w 1882134"/>
              <a:gd name="connsiteY89" fmla="*/ 252065 h 1915580"/>
              <a:gd name="connsiteX90" fmla="*/ 526305 w 1882134"/>
              <a:gd name="connsiteY90" fmla="*/ 261493 h 1915580"/>
              <a:gd name="connsiteX91" fmla="*/ 442371 w 1882134"/>
              <a:gd name="connsiteY91" fmla="*/ 226958 h 1915580"/>
              <a:gd name="connsiteX92" fmla="*/ 525745 w 1882134"/>
              <a:gd name="connsiteY92" fmla="*/ 24326 h 1915580"/>
              <a:gd name="connsiteX93" fmla="*/ 644609 w 1882134"/>
              <a:gd name="connsiteY93" fmla="*/ 142629 h 1915580"/>
              <a:gd name="connsiteX94" fmla="*/ 641709 w 1882134"/>
              <a:gd name="connsiteY94" fmla="*/ 157167 h 1915580"/>
              <a:gd name="connsiteX95" fmla="*/ 747989 w 1882134"/>
              <a:gd name="connsiteY95" fmla="*/ 218924 h 1915580"/>
              <a:gd name="connsiteX96" fmla="*/ 849541 w 1882134"/>
              <a:gd name="connsiteY96" fmla="*/ 277934 h 1915580"/>
              <a:gd name="connsiteX97" fmla="*/ 878877 w 1882134"/>
              <a:gd name="connsiteY97" fmla="*/ 258452 h 1915580"/>
              <a:gd name="connsiteX98" fmla="*/ 924343 w 1882134"/>
              <a:gd name="connsiteY98" fmla="*/ 249330 h 1915580"/>
              <a:gd name="connsiteX99" fmla="*/ 971093 w 1882134"/>
              <a:gd name="connsiteY99" fmla="*/ 258879 h 1915580"/>
              <a:gd name="connsiteX100" fmla="*/ 999784 w 1882134"/>
              <a:gd name="connsiteY100" fmla="*/ 278550 h 1915580"/>
              <a:gd name="connsiteX101" fmla="*/ 1112862 w 1882134"/>
              <a:gd name="connsiteY101" fmla="*/ 212843 h 1915580"/>
              <a:gd name="connsiteX102" fmla="*/ 1244810 w 1882134"/>
              <a:gd name="connsiteY102" fmla="*/ 139736 h 1915580"/>
              <a:gd name="connsiteX103" fmla="*/ 1240567 w 1882134"/>
              <a:gd name="connsiteY103" fmla="*/ 118583 h 1915580"/>
              <a:gd name="connsiteX104" fmla="*/ 1359150 w 1882134"/>
              <a:gd name="connsiteY104" fmla="*/ 0 h 1915580"/>
              <a:gd name="connsiteX105" fmla="*/ 1477734 w 1882134"/>
              <a:gd name="connsiteY105" fmla="*/ 118583 h 1915580"/>
              <a:gd name="connsiteX106" fmla="*/ 1468446 w 1882134"/>
              <a:gd name="connsiteY106" fmla="*/ 164056 h 1915580"/>
              <a:gd name="connsiteX107" fmla="*/ 1562871 w 1882134"/>
              <a:gd name="connsiteY107" fmla="*/ 218924 h 1915580"/>
              <a:gd name="connsiteX108" fmla="*/ 1674171 w 1882134"/>
              <a:gd name="connsiteY108" fmla="*/ 283599 h 1915580"/>
              <a:gd name="connsiteX109" fmla="*/ 1702880 w 1882134"/>
              <a:gd name="connsiteY109" fmla="*/ 264532 h 1915580"/>
              <a:gd name="connsiteX110" fmla="*/ 1748347 w 1882134"/>
              <a:gd name="connsiteY110" fmla="*/ 255410 h 1915580"/>
              <a:gd name="connsiteX111" fmla="*/ 1866931 w 1882134"/>
              <a:gd name="connsiteY111" fmla="*/ 373993 h 1915580"/>
              <a:gd name="connsiteX112" fmla="*/ 1793814 w 1882134"/>
              <a:gd name="connsiteY112" fmla="*/ 483456 h 1915580"/>
              <a:gd name="connsiteX113" fmla="*/ 1787876 w 1882134"/>
              <a:gd name="connsiteY113" fmla="*/ 484647 h 1915580"/>
              <a:gd name="connsiteX114" fmla="*/ 1787876 w 1882134"/>
              <a:gd name="connsiteY114" fmla="*/ 608121 h 1915580"/>
              <a:gd name="connsiteX115" fmla="*/ 1787876 w 1882134"/>
              <a:gd name="connsiteY115" fmla="*/ 710390 h 1915580"/>
              <a:gd name="connsiteX116" fmla="*/ 1810299 w 1882134"/>
              <a:gd name="connsiteY116" fmla="*/ 714970 h 1915580"/>
              <a:gd name="connsiteX117" fmla="*/ 1882134 w 1882134"/>
              <a:gd name="connsiteY117" fmla="*/ 824004 h 1915580"/>
              <a:gd name="connsiteX118" fmla="*/ 1763550 w 1882134"/>
              <a:gd name="connsiteY118" fmla="*/ 942588 h 1915580"/>
              <a:gd name="connsiteX119" fmla="*/ 1716800 w 1882134"/>
              <a:gd name="connsiteY119" fmla="*/ 933466 h 1915580"/>
              <a:gd name="connsiteX120" fmla="*/ 1696290 w 1882134"/>
              <a:gd name="connsiteY120" fmla="*/ 919792 h 1915580"/>
              <a:gd name="connsiteX121" fmla="*/ 1562871 w 1882134"/>
              <a:gd name="connsiteY121" fmla="*/ 997319 h 1915580"/>
              <a:gd name="connsiteX122" fmla="*/ 1452273 w 1882134"/>
              <a:gd name="connsiteY122" fmla="*/ 1058596 h 1915580"/>
              <a:gd name="connsiteX123" fmla="*/ 1456449 w 1882134"/>
              <a:gd name="connsiteY123" fmla="*/ 1079414 h 1915580"/>
              <a:gd name="connsiteX124" fmla="*/ 1383332 w 1882134"/>
              <a:gd name="connsiteY124" fmla="*/ 1188876 h 1915580"/>
              <a:gd name="connsiteX125" fmla="*/ 1380434 w 1882134"/>
              <a:gd name="connsiteY125" fmla="*/ 1189457 h 1915580"/>
              <a:gd name="connsiteX126" fmla="*/ 1380434 w 1882134"/>
              <a:gd name="connsiteY126" fmla="*/ 1316581 h 1915580"/>
              <a:gd name="connsiteX127" fmla="*/ 1380434 w 1882134"/>
              <a:gd name="connsiteY127" fmla="*/ 1459744 h 1915580"/>
              <a:gd name="connsiteX128" fmla="*/ 1413121 w 1882134"/>
              <a:gd name="connsiteY128" fmla="*/ 1481535 h 1915580"/>
              <a:gd name="connsiteX129" fmla="*/ 1447328 w 1882134"/>
              <a:gd name="connsiteY129" fmla="*/ 1565911 h 1915580"/>
              <a:gd name="connsiteX130" fmla="*/ 1328743 w 1882134"/>
              <a:gd name="connsiteY130" fmla="*/ 1684495 h 1915580"/>
              <a:gd name="connsiteX131" fmla="*/ 1283277 w 1882134"/>
              <a:gd name="connsiteY131" fmla="*/ 1675374 h 1915580"/>
              <a:gd name="connsiteX132" fmla="*/ 1245755 w 1882134"/>
              <a:gd name="connsiteY132" fmla="*/ 1650453 h 1915580"/>
              <a:gd name="connsiteX133" fmla="*/ 1152389 w 1882134"/>
              <a:gd name="connsiteY133" fmla="*/ 1702738 h 1915580"/>
              <a:gd name="connsiteX134" fmla="*/ 1045590 w 1882134"/>
              <a:gd name="connsiteY134" fmla="*/ 1764797 h 1915580"/>
              <a:gd name="connsiteX135" fmla="*/ 1052050 w 1882134"/>
              <a:gd name="connsiteY135" fmla="*/ 1796996 h 1915580"/>
              <a:gd name="connsiteX136" fmla="*/ 933465 w 1882134"/>
              <a:gd name="connsiteY136" fmla="*/ 1915580 h 1915580"/>
              <a:gd name="connsiteX137" fmla="*/ 814882 w 1882134"/>
              <a:gd name="connsiteY137" fmla="*/ 1796996 h 1915580"/>
              <a:gd name="connsiteX138" fmla="*/ 820094 w 1882134"/>
              <a:gd name="connsiteY138" fmla="*/ 1770286 h 1915580"/>
              <a:gd name="connsiteX139" fmla="*/ 705420 w 1882134"/>
              <a:gd name="connsiteY139" fmla="*/ 1702738 h 1915580"/>
              <a:gd name="connsiteX140" fmla="*/ 599803 w 1882134"/>
              <a:gd name="connsiteY140" fmla="*/ 1641366 h 1915580"/>
              <a:gd name="connsiteX141" fmla="*/ 571490 w 1882134"/>
              <a:gd name="connsiteY141" fmla="*/ 1660170 h 1915580"/>
              <a:gd name="connsiteX142" fmla="*/ 526023 w 1882134"/>
              <a:gd name="connsiteY142" fmla="*/ 1669292 h 1915580"/>
              <a:gd name="connsiteX143" fmla="*/ 407440 w 1882134"/>
              <a:gd name="connsiteY143" fmla="*/ 1550707 h 1915580"/>
              <a:gd name="connsiteX144" fmla="*/ 442787 w 1882134"/>
              <a:gd name="connsiteY144" fmla="*/ 1466331 h 1915580"/>
              <a:gd name="connsiteX145" fmla="*/ 480415 w 1882134"/>
              <a:gd name="connsiteY145" fmla="*/ 1441340 h 1915580"/>
              <a:gd name="connsiteX146" fmla="*/ 480415 w 1882134"/>
              <a:gd name="connsiteY146" fmla="*/ 1313541 h 1915580"/>
              <a:gd name="connsiteX147" fmla="*/ 480415 w 1882134"/>
              <a:gd name="connsiteY147" fmla="*/ 1180946 h 1915580"/>
              <a:gd name="connsiteX148" fmla="*/ 474477 w 1882134"/>
              <a:gd name="connsiteY148" fmla="*/ 1179755 h 1915580"/>
              <a:gd name="connsiteX149" fmla="*/ 401359 w 1882134"/>
              <a:gd name="connsiteY149" fmla="*/ 1070292 h 1915580"/>
              <a:gd name="connsiteX150" fmla="*/ 403715 w 1882134"/>
              <a:gd name="connsiteY150" fmla="*/ 1058760 h 1915580"/>
              <a:gd name="connsiteX151" fmla="*/ 297980 w 1882134"/>
              <a:gd name="connsiteY151" fmla="*/ 997319 h 1915580"/>
              <a:gd name="connsiteX152" fmla="*/ 197246 w 1882134"/>
              <a:gd name="connsiteY152" fmla="*/ 938785 h 1915580"/>
              <a:gd name="connsiteX153" fmla="*/ 164050 w 1882134"/>
              <a:gd name="connsiteY153" fmla="*/ 960831 h 1915580"/>
              <a:gd name="connsiteX154" fmla="*/ 118583 w 1882134"/>
              <a:gd name="connsiteY154" fmla="*/ 969953 h 1915580"/>
              <a:gd name="connsiteX155" fmla="*/ 0 w 1882134"/>
              <a:gd name="connsiteY155" fmla="*/ 851369 h 1915580"/>
              <a:gd name="connsiteX156" fmla="*/ 71834 w 1882134"/>
              <a:gd name="connsiteY156" fmla="*/ 741907 h 1915580"/>
              <a:gd name="connsiteX157" fmla="*/ 72975 w 1882134"/>
              <a:gd name="connsiteY157" fmla="*/ 741685 h 1915580"/>
              <a:gd name="connsiteX158" fmla="*/ 72975 w 1882134"/>
              <a:gd name="connsiteY158" fmla="*/ 608121 h 1915580"/>
              <a:gd name="connsiteX159" fmla="*/ 72975 w 1882134"/>
              <a:gd name="connsiteY159" fmla="*/ 483679 h 1915580"/>
              <a:gd name="connsiteX160" fmla="*/ 71834 w 1882134"/>
              <a:gd name="connsiteY160" fmla="*/ 483456 h 1915580"/>
              <a:gd name="connsiteX161" fmla="*/ 0 w 1882134"/>
              <a:gd name="connsiteY161" fmla="*/ 373994 h 1915580"/>
              <a:gd name="connsiteX162" fmla="*/ 118583 w 1882134"/>
              <a:gd name="connsiteY162" fmla="*/ 255410 h 1915580"/>
              <a:gd name="connsiteX163" fmla="*/ 165333 w 1882134"/>
              <a:gd name="connsiteY163" fmla="*/ 264960 h 1915580"/>
              <a:gd name="connsiteX164" fmla="*/ 189840 w 1882134"/>
              <a:gd name="connsiteY164" fmla="*/ 281762 h 1915580"/>
              <a:gd name="connsiteX165" fmla="*/ 297980 w 1882134"/>
              <a:gd name="connsiteY165" fmla="*/ 218924 h 1915580"/>
              <a:gd name="connsiteX166" fmla="*/ 409656 w 1882134"/>
              <a:gd name="connsiteY166" fmla="*/ 154031 h 1915580"/>
              <a:gd name="connsiteX167" fmla="*/ 407441 w 1882134"/>
              <a:gd name="connsiteY167" fmla="*/ 143189 h 1915580"/>
              <a:gd name="connsiteX168" fmla="*/ 525745 w 1882134"/>
              <a:gd name="connsiteY168" fmla="*/ 24326 h 1915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Lst>
            <a:rect l="l" t="t" r="r" b="b"/>
            <a:pathLst>
              <a:path w="1882134" h="1915580">
                <a:moveTo>
                  <a:pt x="859940" y="932267"/>
                </a:moveTo>
                <a:lnTo>
                  <a:pt x="747989" y="997319"/>
                </a:lnTo>
                <a:lnTo>
                  <a:pt x="636844" y="1061903"/>
                </a:lnTo>
                <a:lnTo>
                  <a:pt x="638527" y="1070293"/>
                </a:lnTo>
                <a:cubicBezTo>
                  <a:pt x="638527" y="1120463"/>
                  <a:pt x="607741" y="1162081"/>
                  <a:pt x="565410" y="1179755"/>
                </a:cubicBezTo>
                <a:lnTo>
                  <a:pt x="562511" y="1180336"/>
                </a:lnTo>
                <a:lnTo>
                  <a:pt x="562511" y="1439244"/>
                </a:lnTo>
                <a:lnTo>
                  <a:pt x="572773" y="1441246"/>
                </a:lnTo>
                <a:cubicBezTo>
                  <a:pt x="615532" y="1458919"/>
                  <a:pt x="644608" y="1500537"/>
                  <a:pt x="644608" y="1550707"/>
                </a:cubicBezTo>
                <a:lnTo>
                  <a:pt x="640375" y="1571429"/>
                </a:lnTo>
                <a:lnTo>
                  <a:pt x="865510" y="1701672"/>
                </a:lnTo>
                <a:lnTo>
                  <a:pt x="886716" y="1687534"/>
                </a:lnTo>
                <a:cubicBezTo>
                  <a:pt x="900969" y="1681643"/>
                  <a:pt x="916742" y="1678413"/>
                  <a:pt x="933465" y="1678413"/>
                </a:cubicBezTo>
                <a:cubicBezTo>
                  <a:pt x="950189" y="1678413"/>
                  <a:pt x="965962" y="1681833"/>
                  <a:pt x="980215" y="1687962"/>
                </a:cubicBezTo>
                <a:lnTo>
                  <a:pt x="997982" y="1700143"/>
                </a:lnTo>
                <a:lnTo>
                  <a:pt x="1212258" y="1576182"/>
                </a:lnTo>
                <a:lnTo>
                  <a:pt x="1210160" y="1565911"/>
                </a:lnTo>
                <a:cubicBezTo>
                  <a:pt x="1210160" y="1515742"/>
                  <a:pt x="1240946" y="1474123"/>
                  <a:pt x="1283277" y="1456450"/>
                </a:cubicBezTo>
                <a:lnTo>
                  <a:pt x="1298338" y="1453428"/>
                </a:lnTo>
                <a:lnTo>
                  <a:pt x="1298338" y="1189696"/>
                </a:lnTo>
                <a:lnTo>
                  <a:pt x="1292399" y="1188448"/>
                </a:lnTo>
                <a:cubicBezTo>
                  <a:pt x="1250068" y="1170062"/>
                  <a:pt x="1219282" y="1127303"/>
                  <a:pt x="1219282" y="1079414"/>
                </a:cubicBezTo>
                <a:lnTo>
                  <a:pt x="1223749" y="1057548"/>
                </a:lnTo>
                <a:lnTo>
                  <a:pt x="997965" y="926929"/>
                </a:lnTo>
                <a:lnTo>
                  <a:pt x="994296" y="929366"/>
                </a:lnTo>
                <a:lnTo>
                  <a:pt x="988000" y="935188"/>
                </a:lnTo>
                <a:lnTo>
                  <a:pt x="978749" y="939691"/>
                </a:lnTo>
                <a:lnTo>
                  <a:pt x="969810" y="945628"/>
                </a:lnTo>
                <a:lnTo>
                  <a:pt x="964268" y="946740"/>
                </a:lnTo>
                <a:lnTo>
                  <a:pt x="958437" y="949579"/>
                </a:lnTo>
                <a:cubicBezTo>
                  <a:pt x="947754" y="952933"/>
                  <a:pt x="936316" y="954750"/>
                  <a:pt x="924343" y="954750"/>
                </a:cubicBezTo>
                <a:lnTo>
                  <a:pt x="924343" y="954750"/>
                </a:lnTo>
                <a:lnTo>
                  <a:pt x="923835" y="954643"/>
                </a:lnTo>
                <a:lnTo>
                  <a:pt x="881110" y="945723"/>
                </a:lnTo>
                <a:lnTo>
                  <a:pt x="880997" y="945646"/>
                </a:lnTo>
                <a:lnTo>
                  <a:pt x="878876" y="945200"/>
                </a:lnTo>
                <a:close/>
                <a:moveTo>
                  <a:pt x="1285908" y="209454"/>
                </a:moveTo>
                <a:lnTo>
                  <a:pt x="1039711" y="351883"/>
                </a:lnTo>
                <a:lnTo>
                  <a:pt x="1042927" y="367913"/>
                </a:lnTo>
                <a:cubicBezTo>
                  <a:pt x="1042927" y="401360"/>
                  <a:pt x="1029244" y="431006"/>
                  <a:pt x="1007580" y="452291"/>
                </a:cubicBezTo>
                <a:lnTo>
                  <a:pt x="972994" y="475261"/>
                </a:lnTo>
                <a:lnTo>
                  <a:pt x="972994" y="608121"/>
                </a:lnTo>
                <a:lnTo>
                  <a:pt x="972994" y="728436"/>
                </a:lnTo>
                <a:lnTo>
                  <a:pt x="1008720" y="752929"/>
                </a:lnTo>
                <a:cubicBezTo>
                  <a:pt x="1030004" y="774594"/>
                  <a:pt x="1042927" y="804239"/>
                  <a:pt x="1042927" y="836166"/>
                </a:cubicBezTo>
                <a:lnTo>
                  <a:pt x="1038547" y="857606"/>
                </a:lnTo>
                <a:lnTo>
                  <a:pt x="1264627" y="988396"/>
                </a:lnTo>
                <a:lnTo>
                  <a:pt x="1292399" y="969952"/>
                </a:lnTo>
                <a:cubicBezTo>
                  <a:pt x="1306509" y="964061"/>
                  <a:pt x="1321902" y="960830"/>
                  <a:pt x="1337865" y="960830"/>
                </a:cubicBezTo>
                <a:cubicBezTo>
                  <a:pt x="1354588" y="960830"/>
                  <a:pt x="1370362" y="964251"/>
                  <a:pt x="1384615" y="970380"/>
                </a:cubicBezTo>
                <a:lnTo>
                  <a:pt x="1410990" y="988463"/>
                </a:lnTo>
                <a:lnTo>
                  <a:pt x="1650068" y="850153"/>
                </a:lnTo>
                <a:lnTo>
                  <a:pt x="1644966" y="824004"/>
                </a:lnTo>
                <a:cubicBezTo>
                  <a:pt x="1644966" y="790557"/>
                  <a:pt x="1658649" y="760911"/>
                  <a:pt x="1680313" y="739627"/>
                </a:cubicBezTo>
                <a:lnTo>
                  <a:pt x="1705780" y="722714"/>
                </a:lnTo>
                <a:lnTo>
                  <a:pt x="1705779" y="484271"/>
                </a:lnTo>
                <a:lnTo>
                  <a:pt x="1701598" y="483455"/>
                </a:lnTo>
                <a:cubicBezTo>
                  <a:pt x="1658839" y="465782"/>
                  <a:pt x="1629764" y="424164"/>
                  <a:pt x="1629764" y="373993"/>
                </a:cubicBezTo>
                <a:lnTo>
                  <a:pt x="1634464" y="350982"/>
                </a:lnTo>
                <a:lnTo>
                  <a:pt x="1412691" y="222683"/>
                </a:lnTo>
                <a:lnTo>
                  <a:pt x="1404617" y="228046"/>
                </a:lnTo>
                <a:cubicBezTo>
                  <a:pt x="1390507" y="233937"/>
                  <a:pt x="1375113" y="237167"/>
                  <a:pt x="1359150" y="237167"/>
                </a:cubicBezTo>
                <a:cubicBezTo>
                  <a:pt x="1342427" y="237167"/>
                  <a:pt x="1326653" y="233747"/>
                  <a:pt x="1312401" y="227618"/>
                </a:cubicBezTo>
                <a:close/>
                <a:moveTo>
                  <a:pt x="441920" y="226293"/>
                </a:moveTo>
                <a:lnTo>
                  <a:pt x="231909" y="347787"/>
                </a:lnTo>
                <a:lnTo>
                  <a:pt x="237167" y="373994"/>
                </a:lnTo>
                <a:cubicBezTo>
                  <a:pt x="237167" y="424164"/>
                  <a:pt x="206381" y="465783"/>
                  <a:pt x="164050" y="483456"/>
                </a:cubicBezTo>
                <a:lnTo>
                  <a:pt x="155071" y="485258"/>
                </a:lnTo>
                <a:lnTo>
                  <a:pt x="155071" y="740239"/>
                </a:lnTo>
                <a:lnTo>
                  <a:pt x="165333" y="742335"/>
                </a:lnTo>
                <a:cubicBezTo>
                  <a:pt x="208092" y="760721"/>
                  <a:pt x="237168" y="803479"/>
                  <a:pt x="237167" y="851369"/>
                </a:cubicBezTo>
                <a:lnTo>
                  <a:pt x="234601" y="863932"/>
                </a:lnTo>
                <a:lnTo>
                  <a:pt x="440781" y="983210"/>
                </a:lnTo>
                <a:lnTo>
                  <a:pt x="474477" y="960831"/>
                </a:lnTo>
                <a:cubicBezTo>
                  <a:pt x="488587" y="954940"/>
                  <a:pt x="503980" y="951709"/>
                  <a:pt x="519943" y="951709"/>
                </a:cubicBezTo>
                <a:cubicBezTo>
                  <a:pt x="536667" y="951709"/>
                  <a:pt x="552440" y="955130"/>
                  <a:pt x="566693" y="961258"/>
                </a:cubicBezTo>
                <a:lnTo>
                  <a:pt x="601190" y="984910"/>
                </a:lnTo>
                <a:lnTo>
                  <a:pt x="705420" y="924344"/>
                </a:lnTo>
                <a:lnTo>
                  <a:pt x="785942" y="878642"/>
                </a:lnTo>
                <a:lnTo>
                  <a:pt x="811567" y="863817"/>
                </a:lnTo>
                <a:lnTo>
                  <a:pt x="805759" y="836166"/>
                </a:lnTo>
                <a:cubicBezTo>
                  <a:pt x="805759" y="785996"/>
                  <a:pt x="836545" y="744378"/>
                  <a:pt x="878876" y="726704"/>
                </a:cubicBezTo>
                <a:lnTo>
                  <a:pt x="887857" y="724902"/>
                </a:lnTo>
                <a:lnTo>
                  <a:pt x="887857" y="602041"/>
                </a:lnTo>
                <a:lnTo>
                  <a:pt x="887857" y="479177"/>
                </a:lnTo>
                <a:lnTo>
                  <a:pt x="878877" y="477375"/>
                </a:lnTo>
                <a:cubicBezTo>
                  <a:pt x="836546" y="459702"/>
                  <a:pt x="805760" y="418084"/>
                  <a:pt x="805760" y="367913"/>
                </a:cubicBezTo>
                <a:lnTo>
                  <a:pt x="810313" y="345620"/>
                </a:lnTo>
                <a:lnTo>
                  <a:pt x="607514" y="228297"/>
                </a:lnTo>
                <a:lnTo>
                  <a:pt x="572440" y="252065"/>
                </a:lnTo>
                <a:cubicBezTo>
                  <a:pt x="558268" y="258099"/>
                  <a:pt x="542678" y="261454"/>
                  <a:pt x="526305" y="261493"/>
                </a:cubicBezTo>
                <a:cubicBezTo>
                  <a:pt x="493559" y="261570"/>
                  <a:pt x="463882" y="248367"/>
                  <a:pt x="442371" y="226958"/>
                </a:cubicBezTo>
                <a:close/>
                <a:moveTo>
                  <a:pt x="525745" y="24326"/>
                </a:moveTo>
                <a:cubicBezTo>
                  <a:pt x="591236" y="24171"/>
                  <a:pt x="644453" y="77137"/>
                  <a:pt x="644609" y="142629"/>
                </a:cubicBezTo>
                <a:lnTo>
                  <a:pt x="641709" y="157167"/>
                </a:lnTo>
                <a:lnTo>
                  <a:pt x="747989" y="218924"/>
                </a:lnTo>
                <a:lnTo>
                  <a:pt x="849541" y="277934"/>
                </a:lnTo>
                <a:lnTo>
                  <a:pt x="878877" y="258452"/>
                </a:lnTo>
                <a:cubicBezTo>
                  <a:pt x="892987" y="252560"/>
                  <a:pt x="908380" y="249330"/>
                  <a:pt x="924343" y="249330"/>
                </a:cubicBezTo>
                <a:cubicBezTo>
                  <a:pt x="941066" y="249330"/>
                  <a:pt x="956840" y="252750"/>
                  <a:pt x="971093" y="258879"/>
                </a:cubicBezTo>
                <a:lnTo>
                  <a:pt x="999784" y="278550"/>
                </a:lnTo>
                <a:lnTo>
                  <a:pt x="1112862" y="212843"/>
                </a:lnTo>
                <a:lnTo>
                  <a:pt x="1244810" y="139736"/>
                </a:lnTo>
                <a:lnTo>
                  <a:pt x="1240567" y="118583"/>
                </a:lnTo>
                <a:cubicBezTo>
                  <a:pt x="1240566" y="51690"/>
                  <a:pt x="1295297" y="0"/>
                  <a:pt x="1359150" y="0"/>
                </a:cubicBezTo>
                <a:cubicBezTo>
                  <a:pt x="1426044" y="0"/>
                  <a:pt x="1477734" y="54731"/>
                  <a:pt x="1477734" y="118583"/>
                </a:cubicBezTo>
                <a:lnTo>
                  <a:pt x="1468446" y="164056"/>
                </a:lnTo>
                <a:lnTo>
                  <a:pt x="1562871" y="218924"/>
                </a:lnTo>
                <a:lnTo>
                  <a:pt x="1674171" y="283599"/>
                </a:lnTo>
                <a:lnTo>
                  <a:pt x="1702880" y="264532"/>
                </a:lnTo>
                <a:cubicBezTo>
                  <a:pt x="1716991" y="258640"/>
                  <a:pt x="1732384" y="255410"/>
                  <a:pt x="1748347" y="255410"/>
                </a:cubicBezTo>
                <a:cubicBezTo>
                  <a:pt x="1815241" y="255410"/>
                  <a:pt x="1866931" y="310141"/>
                  <a:pt x="1866931" y="373993"/>
                </a:cubicBezTo>
                <a:cubicBezTo>
                  <a:pt x="1866931" y="424164"/>
                  <a:pt x="1836145" y="465782"/>
                  <a:pt x="1793814" y="483456"/>
                </a:cubicBezTo>
                <a:lnTo>
                  <a:pt x="1787876" y="484647"/>
                </a:lnTo>
                <a:lnTo>
                  <a:pt x="1787876" y="608121"/>
                </a:lnTo>
                <a:lnTo>
                  <a:pt x="1787876" y="710390"/>
                </a:lnTo>
                <a:lnTo>
                  <a:pt x="1810299" y="714970"/>
                </a:lnTo>
                <a:cubicBezTo>
                  <a:pt x="1853058" y="733356"/>
                  <a:pt x="1882134" y="776115"/>
                  <a:pt x="1882134" y="824004"/>
                </a:cubicBezTo>
                <a:cubicBezTo>
                  <a:pt x="1882134" y="890898"/>
                  <a:pt x="1827403" y="942588"/>
                  <a:pt x="1763550" y="942588"/>
                </a:cubicBezTo>
                <a:cubicBezTo>
                  <a:pt x="1746826" y="942588"/>
                  <a:pt x="1731053" y="939357"/>
                  <a:pt x="1716800" y="933466"/>
                </a:cubicBezTo>
                <a:lnTo>
                  <a:pt x="1696290" y="919792"/>
                </a:lnTo>
                <a:lnTo>
                  <a:pt x="1562871" y="997319"/>
                </a:lnTo>
                <a:lnTo>
                  <a:pt x="1452273" y="1058596"/>
                </a:lnTo>
                <a:lnTo>
                  <a:pt x="1456449" y="1079414"/>
                </a:lnTo>
                <a:cubicBezTo>
                  <a:pt x="1456450" y="1129584"/>
                  <a:pt x="1425663" y="1171202"/>
                  <a:pt x="1383332" y="1188876"/>
                </a:cubicBezTo>
                <a:lnTo>
                  <a:pt x="1380434" y="1189457"/>
                </a:lnTo>
                <a:lnTo>
                  <a:pt x="1380434" y="1316581"/>
                </a:lnTo>
                <a:lnTo>
                  <a:pt x="1380434" y="1459744"/>
                </a:lnTo>
                <a:lnTo>
                  <a:pt x="1413121" y="1481535"/>
                </a:lnTo>
                <a:cubicBezTo>
                  <a:pt x="1434405" y="1502819"/>
                  <a:pt x="1447327" y="1532465"/>
                  <a:pt x="1447328" y="1565911"/>
                </a:cubicBezTo>
                <a:cubicBezTo>
                  <a:pt x="1447328" y="1632805"/>
                  <a:pt x="1392597" y="1684495"/>
                  <a:pt x="1328743" y="1684495"/>
                </a:cubicBezTo>
                <a:cubicBezTo>
                  <a:pt x="1312780" y="1684496"/>
                  <a:pt x="1297387" y="1681265"/>
                  <a:pt x="1283277" y="1675374"/>
                </a:cubicBezTo>
                <a:lnTo>
                  <a:pt x="1245755" y="1650453"/>
                </a:lnTo>
                <a:lnTo>
                  <a:pt x="1152389" y="1702738"/>
                </a:lnTo>
                <a:lnTo>
                  <a:pt x="1045590" y="1764797"/>
                </a:lnTo>
                <a:lnTo>
                  <a:pt x="1052050" y="1796996"/>
                </a:lnTo>
                <a:cubicBezTo>
                  <a:pt x="1052050" y="1863890"/>
                  <a:pt x="997319" y="1915580"/>
                  <a:pt x="933465" y="1915580"/>
                </a:cubicBezTo>
                <a:cubicBezTo>
                  <a:pt x="869613" y="1915580"/>
                  <a:pt x="814882" y="1860849"/>
                  <a:pt x="814882" y="1796996"/>
                </a:cubicBezTo>
                <a:lnTo>
                  <a:pt x="820094" y="1770286"/>
                </a:lnTo>
                <a:lnTo>
                  <a:pt x="705420" y="1702738"/>
                </a:lnTo>
                <a:lnTo>
                  <a:pt x="599803" y="1641366"/>
                </a:lnTo>
                <a:lnTo>
                  <a:pt x="571490" y="1660170"/>
                </a:lnTo>
                <a:cubicBezTo>
                  <a:pt x="557380" y="1666061"/>
                  <a:pt x="541987" y="1669291"/>
                  <a:pt x="526023" y="1669292"/>
                </a:cubicBezTo>
                <a:cubicBezTo>
                  <a:pt x="462171" y="1669292"/>
                  <a:pt x="407440" y="1617602"/>
                  <a:pt x="407440" y="1550707"/>
                </a:cubicBezTo>
                <a:cubicBezTo>
                  <a:pt x="407440" y="1517261"/>
                  <a:pt x="421123" y="1487615"/>
                  <a:pt x="442787" y="1466331"/>
                </a:cubicBezTo>
                <a:lnTo>
                  <a:pt x="480415" y="1441340"/>
                </a:lnTo>
                <a:lnTo>
                  <a:pt x="480415" y="1313541"/>
                </a:lnTo>
                <a:lnTo>
                  <a:pt x="480415" y="1180946"/>
                </a:lnTo>
                <a:lnTo>
                  <a:pt x="474477" y="1179755"/>
                </a:lnTo>
                <a:cubicBezTo>
                  <a:pt x="432146" y="1162081"/>
                  <a:pt x="401359" y="1120463"/>
                  <a:pt x="401359" y="1070292"/>
                </a:cubicBezTo>
                <a:lnTo>
                  <a:pt x="403715" y="1058760"/>
                </a:lnTo>
                <a:lnTo>
                  <a:pt x="297980" y="997319"/>
                </a:lnTo>
                <a:lnTo>
                  <a:pt x="197246" y="938785"/>
                </a:lnTo>
                <a:lnTo>
                  <a:pt x="164050" y="960831"/>
                </a:lnTo>
                <a:cubicBezTo>
                  <a:pt x="149940" y="966723"/>
                  <a:pt x="134547" y="969953"/>
                  <a:pt x="118583" y="969953"/>
                </a:cubicBezTo>
                <a:cubicBezTo>
                  <a:pt x="51690" y="969953"/>
                  <a:pt x="0" y="915222"/>
                  <a:pt x="0" y="851369"/>
                </a:cubicBezTo>
                <a:cubicBezTo>
                  <a:pt x="0" y="801199"/>
                  <a:pt x="29076" y="759581"/>
                  <a:pt x="71834" y="741907"/>
                </a:cubicBezTo>
                <a:lnTo>
                  <a:pt x="72975" y="741685"/>
                </a:lnTo>
                <a:lnTo>
                  <a:pt x="72975" y="608121"/>
                </a:lnTo>
                <a:lnTo>
                  <a:pt x="72975" y="483679"/>
                </a:lnTo>
                <a:lnTo>
                  <a:pt x="71834" y="483456"/>
                </a:lnTo>
                <a:cubicBezTo>
                  <a:pt x="29076" y="465783"/>
                  <a:pt x="0" y="424164"/>
                  <a:pt x="0" y="373994"/>
                </a:cubicBezTo>
                <a:cubicBezTo>
                  <a:pt x="0" y="310141"/>
                  <a:pt x="51690" y="255410"/>
                  <a:pt x="118583" y="255410"/>
                </a:cubicBezTo>
                <a:cubicBezTo>
                  <a:pt x="135307" y="255410"/>
                  <a:pt x="151080" y="258831"/>
                  <a:pt x="165333" y="264960"/>
                </a:cubicBezTo>
                <a:lnTo>
                  <a:pt x="189840" y="281762"/>
                </a:lnTo>
                <a:lnTo>
                  <a:pt x="297980" y="218924"/>
                </a:lnTo>
                <a:lnTo>
                  <a:pt x="409656" y="154031"/>
                </a:lnTo>
                <a:lnTo>
                  <a:pt x="407441" y="143189"/>
                </a:lnTo>
                <a:cubicBezTo>
                  <a:pt x="407286" y="77697"/>
                  <a:pt x="460252" y="24480"/>
                  <a:pt x="525745" y="24326"/>
                </a:cubicBezTo>
                <a:close/>
              </a:path>
            </a:pathLst>
          </a:custGeom>
          <a:solidFill>
            <a:schemeClr val="bg2">
              <a:lumMod val="50000"/>
              <a:alpha val="20000"/>
            </a:schemeClr>
          </a:solidFill>
          <a:ln w="43323" cap="flat">
            <a:noFill/>
            <a:prstDash val="solid"/>
            <a:miter/>
          </a:ln>
        </p:spPr>
        <p:txBody>
          <a:bodyPr anchor="ctr"/>
          <a:lstStyle/>
          <a:p>
            <a:pPr>
              <a:defRPr/>
            </a:pPr>
            <a:endParaRPr lang="en-US"/>
          </a:p>
        </p:txBody>
      </p:sp>
      <p:sp>
        <p:nvSpPr>
          <p:cNvPr id="13" name="Freeform: Shape 386">
            <a:extLst>
              <a:ext uri="{FF2B5EF4-FFF2-40B4-BE49-F238E27FC236}">
                <a16:creationId xmlns:a16="http://schemas.microsoft.com/office/drawing/2014/main" id="{E323456E-8C20-AFD6-95CD-FC8E2F1D9DBC}"/>
              </a:ext>
            </a:extLst>
          </p:cNvPr>
          <p:cNvSpPr/>
          <p:nvPr/>
        </p:nvSpPr>
        <p:spPr>
          <a:xfrm rot="18613461">
            <a:off x="8662988" y="1439863"/>
            <a:ext cx="1077912" cy="881062"/>
          </a:xfrm>
          <a:custGeom>
            <a:avLst/>
            <a:gdLst>
              <a:gd name="connsiteX0" fmla="*/ 618123 w 1077492"/>
              <a:gd name="connsiteY0" fmla="*/ 5091 h 880832"/>
              <a:gd name="connsiteX1" fmla="*/ 649515 w 1077492"/>
              <a:gd name="connsiteY1" fmla="*/ 48 h 880832"/>
              <a:gd name="connsiteX2" fmla="*/ 706766 w 1077492"/>
              <a:gd name="connsiteY2" fmla="*/ 25655 h 880832"/>
              <a:gd name="connsiteX3" fmla="*/ 703831 w 1077492"/>
              <a:gd name="connsiteY3" fmla="*/ 142493 h 880832"/>
              <a:gd name="connsiteX4" fmla="*/ 665641 w 1077492"/>
              <a:gd name="connsiteY4" fmla="*/ 157025 h 880832"/>
              <a:gd name="connsiteX5" fmla="*/ 665641 w 1077492"/>
              <a:gd name="connsiteY5" fmla="*/ 352605 h 880832"/>
              <a:gd name="connsiteX6" fmla="*/ 684786 w 1077492"/>
              <a:gd name="connsiteY6" fmla="*/ 356972 h 880832"/>
              <a:gd name="connsiteX7" fmla="*/ 718689 w 1077492"/>
              <a:gd name="connsiteY7" fmla="*/ 380793 h 880832"/>
              <a:gd name="connsiteX8" fmla="*/ 738749 w 1077492"/>
              <a:gd name="connsiteY8" fmla="*/ 496690 h 880832"/>
              <a:gd name="connsiteX9" fmla="*/ 735230 w 1077492"/>
              <a:gd name="connsiteY9" fmla="*/ 501698 h 880832"/>
              <a:gd name="connsiteX10" fmla="*/ 845060 w 1077492"/>
              <a:gd name="connsiteY10" fmla="*/ 617186 h 880832"/>
              <a:gd name="connsiteX11" fmla="*/ 879258 w 1077492"/>
              <a:gd name="connsiteY11" fmla="*/ 595803 h 880832"/>
              <a:gd name="connsiteX12" fmla="*/ 1037048 w 1077492"/>
              <a:gd name="connsiteY12" fmla="*/ 632408 h 880832"/>
              <a:gd name="connsiteX13" fmla="*/ 1031825 w 1077492"/>
              <a:gd name="connsiteY13" fmla="*/ 840388 h 880832"/>
              <a:gd name="connsiteX14" fmla="*/ 823846 w 1077492"/>
              <a:gd name="connsiteY14" fmla="*/ 835165 h 880832"/>
              <a:gd name="connsiteX15" fmla="*/ 795994 w 1077492"/>
              <a:gd name="connsiteY15" fmla="*/ 674255 h 880832"/>
              <a:gd name="connsiteX16" fmla="*/ 803191 w 1077492"/>
              <a:gd name="connsiteY16" fmla="*/ 664013 h 880832"/>
              <a:gd name="connsiteX17" fmla="*/ 690708 w 1077492"/>
              <a:gd name="connsiteY17" fmla="*/ 545736 h 880832"/>
              <a:gd name="connsiteX18" fmla="*/ 678778 w 1077492"/>
              <a:gd name="connsiteY18" fmla="*/ 553196 h 880832"/>
              <a:gd name="connsiteX19" fmla="*/ 565128 w 1077492"/>
              <a:gd name="connsiteY19" fmla="*/ 526831 h 880832"/>
              <a:gd name="connsiteX20" fmla="*/ 562479 w 1077492"/>
              <a:gd name="connsiteY20" fmla="*/ 522594 h 880832"/>
              <a:gd name="connsiteX21" fmla="*/ 207664 w 1077492"/>
              <a:gd name="connsiteY21" fmla="*/ 608151 h 880832"/>
              <a:gd name="connsiteX22" fmla="*/ 203307 w 1077492"/>
              <a:gd name="connsiteY22" fmla="*/ 628640 h 880832"/>
              <a:gd name="connsiteX23" fmla="*/ 178918 w 1077492"/>
              <a:gd name="connsiteY23" fmla="*/ 663609 h 880832"/>
              <a:gd name="connsiteX24" fmla="*/ 29119 w 1077492"/>
              <a:gd name="connsiteY24" fmla="*/ 659847 h 880832"/>
              <a:gd name="connsiteX25" fmla="*/ 32881 w 1077492"/>
              <a:gd name="connsiteY25" fmla="*/ 510048 h 880832"/>
              <a:gd name="connsiteX26" fmla="*/ 67936 w 1077492"/>
              <a:gd name="connsiteY26" fmla="*/ 487958 h 880832"/>
              <a:gd name="connsiteX27" fmla="*/ 182679 w 1077492"/>
              <a:gd name="connsiteY27" fmla="*/ 513810 h 880832"/>
              <a:gd name="connsiteX28" fmla="*/ 199867 w 1077492"/>
              <a:gd name="connsiteY28" fmla="*/ 541086 h 880832"/>
              <a:gd name="connsiteX29" fmla="*/ 537541 w 1077492"/>
              <a:gd name="connsiteY29" fmla="*/ 459661 h 880832"/>
              <a:gd name="connsiteX30" fmla="*/ 536059 w 1077492"/>
              <a:gd name="connsiteY30" fmla="*/ 450434 h 880832"/>
              <a:gd name="connsiteX31" fmla="*/ 568890 w 1077492"/>
              <a:gd name="connsiteY31" fmla="*/ 377032 h 880832"/>
              <a:gd name="connsiteX32" fmla="*/ 605039 w 1077492"/>
              <a:gd name="connsiteY32" fmla="*/ 354429 h 880832"/>
              <a:gd name="connsiteX33" fmla="*/ 624516 w 1077492"/>
              <a:gd name="connsiteY33" fmla="*/ 351300 h 880832"/>
              <a:gd name="connsiteX34" fmla="*/ 624516 w 1077492"/>
              <a:gd name="connsiteY34" fmla="*/ 160667 h 880832"/>
              <a:gd name="connsiteX35" fmla="*/ 613436 w 1077492"/>
              <a:gd name="connsiteY35" fmla="*/ 158139 h 880832"/>
              <a:gd name="connsiteX36" fmla="*/ 586993 w 1077492"/>
              <a:gd name="connsiteY36" fmla="*/ 139559 h 880832"/>
              <a:gd name="connsiteX37" fmla="*/ 589927 w 1077492"/>
              <a:gd name="connsiteY37" fmla="*/ 22721 h 880832"/>
              <a:gd name="connsiteX38" fmla="*/ 618123 w 1077492"/>
              <a:gd name="connsiteY38" fmla="*/ 5091 h 880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77492" h="880832">
                <a:moveTo>
                  <a:pt x="618123" y="5091"/>
                </a:moveTo>
                <a:cubicBezTo>
                  <a:pt x="628264" y="1341"/>
                  <a:pt x="638938" y="-311"/>
                  <a:pt x="649515" y="48"/>
                </a:cubicBezTo>
                <a:cubicBezTo>
                  <a:pt x="670668" y="767"/>
                  <a:pt x="691432" y="9532"/>
                  <a:pt x="706766" y="25655"/>
                </a:cubicBezTo>
                <a:cubicBezTo>
                  <a:pt x="738893" y="59437"/>
                  <a:pt x="736078" y="111827"/>
                  <a:pt x="703831" y="142493"/>
                </a:cubicBezTo>
                <a:lnTo>
                  <a:pt x="665641" y="157025"/>
                </a:lnTo>
                <a:lnTo>
                  <a:pt x="665641" y="352605"/>
                </a:lnTo>
                <a:lnTo>
                  <a:pt x="684786" y="356972"/>
                </a:lnTo>
                <a:cubicBezTo>
                  <a:pt x="697289" y="362480"/>
                  <a:pt x="708859" y="370458"/>
                  <a:pt x="718689" y="380793"/>
                </a:cubicBezTo>
                <a:cubicBezTo>
                  <a:pt x="749581" y="413278"/>
                  <a:pt x="755275" y="459181"/>
                  <a:pt x="738749" y="496690"/>
                </a:cubicBezTo>
                <a:lnTo>
                  <a:pt x="735230" y="501698"/>
                </a:lnTo>
                <a:lnTo>
                  <a:pt x="845060" y="617186"/>
                </a:lnTo>
                <a:lnTo>
                  <a:pt x="879258" y="595803"/>
                </a:lnTo>
                <a:cubicBezTo>
                  <a:pt x="933414" y="575777"/>
                  <a:pt x="996107" y="589357"/>
                  <a:pt x="1037048" y="632408"/>
                </a:cubicBezTo>
                <a:cubicBezTo>
                  <a:pt x="1094236" y="692542"/>
                  <a:pt x="1089226" y="785799"/>
                  <a:pt x="1031825" y="840388"/>
                </a:cubicBezTo>
                <a:cubicBezTo>
                  <a:pt x="971691" y="897576"/>
                  <a:pt x="878434" y="892566"/>
                  <a:pt x="823846" y="835165"/>
                </a:cubicBezTo>
                <a:cubicBezTo>
                  <a:pt x="780955" y="790064"/>
                  <a:pt x="773050" y="726332"/>
                  <a:pt x="795994" y="674255"/>
                </a:cubicBezTo>
                <a:lnTo>
                  <a:pt x="803191" y="664013"/>
                </a:lnTo>
                <a:lnTo>
                  <a:pt x="690708" y="545736"/>
                </a:lnTo>
                <a:lnTo>
                  <a:pt x="678778" y="553196"/>
                </a:lnTo>
                <a:cubicBezTo>
                  <a:pt x="639771" y="567620"/>
                  <a:pt x="594617" y="557839"/>
                  <a:pt x="565128" y="526831"/>
                </a:cubicBezTo>
                <a:lnTo>
                  <a:pt x="562479" y="522594"/>
                </a:lnTo>
                <a:lnTo>
                  <a:pt x="207664" y="608151"/>
                </a:lnTo>
                <a:lnTo>
                  <a:pt x="203307" y="628640"/>
                </a:lnTo>
                <a:cubicBezTo>
                  <a:pt x="197853" y="641384"/>
                  <a:pt x="189746" y="653311"/>
                  <a:pt x="178918" y="663609"/>
                </a:cubicBezTo>
                <a:cubicBezTo>
                  <a:pt x="137575" y="702927"/>
                  <a:pt x="70309" y="703160"/>
                  <a:pt x="29119" y="659847"/>
                </a:cubicBezTo>
                <a:cubicBezTo>
                  <a:pt x="-10199" y="618504"/>
                  <a:pt x="-10431" y="551239"/>
                  <a:pt x="32881" y="510048"/>
                </a:cubicBezTo>
                <a:cubicBezTo>
                  <a:pt x="43217" y="500219"/>
                  <a:pt x="55173" y="492832"/>
                  <a:pt x="67936" y="487958"/>
                </a:cubicBezTo>
                <a:cubicBezTo>
                  <a:pt x="106227" y="473336"/>
                  <a:pt x="151787" y="481326"/>
                  <a:pt x="182679" y="513810"/>
                </a:cubicBezTo>
                <a:lnTo>
                  <a:pt x="199867" y="541086"/>
                </a:lnTo>
                <a:lnTo>
                  <a:pt x="537541" y="459661"/>
                </a:lnTo>
                <a:lnTo>
                  <a:pt x="536059" y="450434"/>
                </a:lnTo>
                <a:cubicBezTo>
                  <a:pt x="536980" y="423313"/>
                  <a:pt x="548218" y="396691"/>
                  <a:pt x="568890" y="377032"/>
                </a:cubicBezTo>
                <a:cubicBezTo>
                  <a:pt x="579718" y="366735"/>
                  <a:pt x="592037" y="359237"/>
                  <a:pt x="605039" y="354429"/>
                </a:cubicBezTo>
                <a:lnTo>
                  <a:pt x="624516" y="351300"/>
                </a:lnTo>
                <a:lnTo>
                  <a:pt x="624516" y="160667"/>
                </a:lnTo>
                <a:lnTo>
                  <a:pt x="613436" y="158139"/>
                </a:lnTo>
                <a:cubicBezTo>
                  <a:pt x="603685" y="153843"/>
                  <a:pt x="594660" y="147621"/>
                  <a:pt x="586993" y="139559"/>
                </a:cubicBezTo>
                <a:cubicBezTo>
                  <a:pt x="554867" y="105778"/>
                  <a:pt x="557681" y="53388"/>
                  <a:pt x="589927" y="22721"/>
                </a:cubicBezTo>
                <a:cubicBezTo>
                  <a:pt x="598373" y="14690"/>
                  <a:pt x="607982" y="8842"/>
                  <a:pt x="618123" y="5091"/>
                </a:cubicBezTo>
                <a:close/>
              </a:path>
            </a:pathLst>
          </a:custGeom>
          <a:solidFill>
            <a:schemeClr val="bg2">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4" name="Freeform: Shape 381">
            <a:extLst>
              <a:ext uri="{FF2B5EF4-FFF2-40B4-BE49-F238E27FC236}">
                <a16:creationId xmlns:a16="http://schemas.microsoft.com/office/drawing/2014/main" id="{50266AA4-22D2-281E-C346-E1170E64F758}"/>
              </a:ext>
            </a:extLst>
          </p:cNvPr>
          <p:cNvSpPr/>
          <p:nvPr/>
        </p:nvSpPr>
        <p:spPr>
          <a:xfrm rot="5905001">
            <a:off x="4504532" y="5117306"/>
            <a:ext cx="1244600" cy="1338263"/>
          </a:xfrm>
          <a:custGeom>
            <a:avLst/>
            <a:gdLst>
              <a:gd name="connsiteX0" fmla="*/ 943257 w 2013900"/>
              <a:gd name="connsiteY0" fmla="*/ 1501970 h 1900583"/>
              <a:gd name="connsiteX1" fmla="*/ 744074 w 2013900"/>
              <a:gd name="connsiteY1" fmla="*/ 1348088 h 1900583"/>
              <a:gd name="connsiteX2" fmla="*/ 748630 w 2013900"/>
              <a:gd name="connsiteY2" fmla="*/ 1338807 h 1900583"/>
              <a:gd name="connsiteX3" fmla="*/ 706808 w 2013900"/>
              <a:gd name="connsiteY3" fmla="*/ 1216890 h 1900583"/>
              <a:gd name="connsiteX4" fmla="*/ 695446 w 2013900"/>
              <a:gd name="connsiteY4" fmla="*/ 1211313 h 1900583"/>
              <a:gd name="connsiteX5" fmla="*/ 726700 w 2013900"/>
              <a:gd name="connsiteY5" fmla="*/ 978267 h 1900583"/>
              <a:gd name="connsiteX6" fmla="*/ 764518 w 2013900"/>
              <a:gd name="connsiteY6" fmla="*/ 965451 h 1900583"/>
              <a:gd name="connsiteX7" fmla="*/ 799083 w 2013900"/>
              <a:gd name="connsiteY7" fmla="*/ 935439 h 1900583"/>
              <a:gd name="connsiteX8" fmla="*/ 819837 w 2013900"/>
              <a:gd name="connsiteY8" fmla="*/ 893157 h 1900583"/>
              <a:gd name="connsiteX9" fmla="*/ 822213 w 2013900"/>
              <a:gd name="connsiteY9" fmla="*/ 851356 h 1900583"/>
              <a:gd name="connsiteX10" fmla="*/ 1043738 w 2013900"/>
              <a:gd name="connsiteY10" fmla="*/ 760675 h 1900583"/>
              <a:gd name="connsiteX11" fmla="*/ 1061832 w 2013900"/>
              <a:gd name="connsiteY11" fmla="*/ 781899 h 1900583"/>
              <a:gd name="connsiteX12" fmla="*/ 1191467 w 2013900"/>
              <a:gd name="connsiteY12" fmla="*/ 790843 h 1900583"/>
              <a:gd name="connsiteX13" fmla="*/ 1200605 w 2013900"/>
              <a:gd name="connsiteY13" fmla="*/ 782908 h 1900583"/>
              <a:gd name="connsiteX14" fmla="*/ 1391604 w 2013900"/>
              <a:gd name="connsiteY14" fmla="*/ 930468 h 1900583"/>
              <a:gd name="connsiteX15" fmla="*/ 1386234 w 2013900"/>
              <a:gd name="connsiteY15" fmla="*/ 941312 h 1900583"/>
              <a:gd name="connsiteX16" fmla="*/ 1427616 w 2013900"/>
              <a:gd name="connsiteY16" fmla="*/ 1064490 h 1900583"/>
              <a:gd name="connsiteX17" fmla="*/ 1447779 w 2013900"/>
              <a:gd name="connsiteY17" fmla="*/ 1074387 h 1900583"/>
              <a:gd name="connsiteX18" fmla="*/ 1417037 w 2013900"/>
              <a:gd name="connsiteY18" fmla="*/ 1303612 h 1900583"/>
              <a:gd name="connsiteX19" fmla="*/ 1377304 w 2013900"/>
              <a:gd name="connsiteY19" fmla="*/ 1316666 h 1900583"/>
              <a:gd name="connsiteX20" fmla="*/ 1342096 w 2013900"/>
              <a:gd name="connsiteY20" fmla="*/ 1347016 h 1900583"/>
              <a:gd name="connsiteX21" fmla="*/ 1318419 w 2013900"/>
              <a:gd name="connsiteY21" fmla="*/ 1433424 h 1900583"/>
              <a:gd name="connsiteX22" fmla="*/ 1318667 w 2013900"/>
              <a:gd name="connsiteY22" fmla="*/ 1434179 h 1900583"/>
              <a:gd name="connsiteX23" fmla="*/ 1097018 w 2013900"/>
              <a:gd name="connsiteY23" fmla="*/ 1524911 h 1900583"/>
              <a:gd name="connsiteX24" fmla="*/ 1079718 w 2013900"/>
              <a:gd name="connsiteY24" fmla="*/ 1504987 h 1900583"/>
              <a:gd name="connsiteX25" fmla="*/ 950083 w 2013900"/>
              <a:gd name="connsiteY25" fmla="*/ 1496043 h 1900583"/>
              <a:gd name="connsiteX26" fmla="*/ 75043 w 2013900"/>
              <a:gd name="connsiteY26" fmla="*/ 1597161 h 1900583"/>
              <a:gd name="connsiteX27" fmla="*/ 108134 w 2013900"/>
              <a:gd name="connsiteY27" fmla="*/ 1604721 h 1900583"/>
              <a:gd name="connsiteX28" fmla="*/ 154857 w 2013900"/>
              <a:gd name="connsiteY28" fmla="*/ 1598764 h 1900583"/>
              <a:gd name="connsiteX29" fmla="*/ 233875 w 2013900"/>
              <a:gd name="connsiteY29" fmla="*/ 1496935 h 1900583"/>
              <a:gd name="connsiteX30" fmla="*/ 231813 w 2013900"/>
              <a:gd name="connsiteY30" fmla="*/ 1480763 h 1900583"/>
              <a:gd name="connsiteX31" fmla="*/ 540598 w 2013900"/>
              <a:gd name="connsiteY31" fmla="*/ 1375577 h 1900583"/>
              <a:gd name="connsiteX32" fmla="*/ 563677 w 2013900"/>
              <a:gd name="connsiteY32" fmla="*/ 1402157 h 1900583"/>
              <a:gd name="connsiteX33" fmla="*/ 692537 w 2013900"/>
              <a:gd name="connsiteY33" fmla="*/ 1412103 h 1900583"/>
              <a:gd name="connsiteX34" fmla="*/ 693400 w 2013900"/>
              <a:gd name="connsiteY34" fmla="*/ 1411346 h 1900583"/>
              <a:gd name="connsiteX35" fmla="*/ 797736 w 2013900"/>
              <a:gd name="connsiteY35" fmla="*/ 1491953 h 1900583"/>
              <a:gd name="connsiteX36" fmla="*/ 894945 w 2013900"/>
              <a:gd name="connsiteY36" fmla="*/ 1567053 h 1900583"/>
              <a:gd name="connsiteX37" fmla="*/ 894430 w 2013900"/>
              <a:gd name="connsiteY37" fmla="*/ 1568079 h 1900583"/>
              <a:gd name="connsiteX38" fmla="*/ 936587 w 2013900"/>
              <a:gd name="connsiteY38" fmla="*/ 1690255 h 1900583"/>
              <a:gd name="connsiteX39" fmla="*/ 1100786 w 2013900"/>
              <a:gd name="connsiteY39" fmla="*/ 1669186 h 1900583"/>
              <a:gd name="connsiteX40" fmla="*/ 1121540 w 2013900"/>
              <a:gd name="connsiteY40" fmla="*/ 1626904 h 1900583"/>
              <a:gd name="connsiteX41" fmla="*/ 1123204 w 2013900"/>
              <a:gd name="connsiteY41" fmla="*/ 1597620 h 1900583"/>
              <a:gd name="connsiteX42" fmla="*/ 1237555 w 2013900"/>
              <a:gd name="connsiteY42" fmla="*/ 1551067 h 1900583"/>
              <a:gd name="connsiteX43" fmla="*/ 1355644 w 2013900"/>
              <a:gd name="connsiteY43" fmla="*/ 1502993 h 1900583"/>
              <a:gd name="connsiteX44" fmla="*/ 1362776 w 2013900"/>
              <a:gd name="connsiteY44" fmla="*/ 1511266 h 1900583"/>
              <a:gd name="connsiteX45" fmla="*/ 1491817 w 2013900"/>
              <a:gd name="connsiteY45" fmla="*/ 1520936 h 1900583"/>
              <a:gd name="connsiteX46" fmla="*/ 1499270 w 2013900"/>
              <a:gd name="connsiteY46" fmla="*/ 1514511 h 1900583"/>
              <a:gd name="connsiteX47" fmla="*/ 1790657 w 2013900"/>
              <a:gd name="connsiteY47" fmla="*/ 1739626 h 1900583"/>
              <a:gd name="connsiteX48" fmla="*/ 1783473 w 2013900"/>
              <a:gd name="connsiteY48" fmla="*/ 1754261 h 1900583"/>
              <a:gd name="connsiteX49" fmla="*/ 1825296 w 2013900"/>
              <a:gd name="connsiteY49" fmla="*/ 1876178 h 1900583"/>
              <a:gd name="connsiteX50" fmla="*/ 1867578 w 2013900"/>
              <a:gd name="connsiteY50" fmla="*/ 1896932 h 1900583"/>
              <a:gd name="connsiteX51" fmla="*/ 1989494 w 2013900"/>
              <a:gd name="connsiteY51" fmla="*/ 1855110 h 1900583"/>
              <a:gd name="connsiteX52" fmla="*/ 1968427 w 2013900"/>
              <a:gd name="connsiteY52" fmla="*/ 1690911 h 1900583"/>
              <a:gd name="connsiteX53" fmla="*/ 1838792 w 2013900"/>
              <a:gd name="connsiteY53" fmla="*/ 1681967 h 1900583"/>
              <a:gd name="connsiteX54" fmla="*/ 1838014 w 2013900"/>
              <a:gd name="connsiteY54" fmla="*/ 1682642 h 1900583"/>
              <a:gd name="connsiteX55" fmla="*/ 1544325 w 2013900"/>
              <a:gd name="connsiteY55" fmla="*/ 1455749 h 1900583"/>
              <a:gd name="connsiteX56" fmla="*/ 1547700 w 2013900"/>
              <a:gd name="connsiteY56" fmla="*/ 1448953 h 1900583"/>
              <a:gd name="connsiteX57" fmla="*/ 1506345 w 2013900"/>
              <a:gd name="connsiteY57" fmla="*/ 1326336 h 1900583"/>
              <a:gd name="connsiteX58" fmla="*/ 1493239 w 2013900"/>
              <a:gd name="connsiteY58" fmla="*/ 1319828 h 1900583"/>
              <a:gd name="connsiteX59" fmla="*/ 1509136 w 2013900"/>
              <a:gd name="connsiteY59" fmla="*/ 1199535 h 1900583"/>
              <a:gd name="connsiteX60" fmla="*/ 1524327 w 2013900"/>
              <a:gd name="connsiteY60" fmla="*/ 1084591 h 1900583"/>
              <a:gd name="connsiteX61" fmla="*/ 1557251 w 2013900"/>
              <a:gd name="connsiteY61" fmla="*/ 1073434 h 1900583"/>
              <a:gd name="connsiteX62" fmla="*/ 1591815 w 2013900"/>
              <a:gd name="connsiteY62" fmla="*/ 1043422 h 1900583"/>
              <a:gd name="connsiteX63" fmla="*/ 1570748 w 2013900"/>
              <a:gd name="connsiteY63" fmla="*/ 879222 h 1900583"/>
              <a:gd name="connsiteX64" fmla="*/ 1483503 w 2013900"/>
              <a:gd name="connsiteY64" fmla="*/ 855912 h 1900583"/>
              <a:gd name="connsiteX65" fmla="*/ 1444684 w 2013900"/>
              <a:gd name="connsiteY65" fmla="*/ 869068 h 1900583"/>
              <a:gd name="connsiteX66" fmla="*/ 1340899 w 2013900"/>
              <a:gd name="connsiteY66" fmla="*/ 788887 h 1900583"/>
              <a:gd name="connsiteX67" fmla="*/ 1246914 w 2013900"/>
              <a:gd name="connsiteY67" fmla="*/ 716278 h 1900583"/>
              <a:gd name="connsiteX68" fmla="*/ 1249341 w 2013900"/>
              <a:gd name="connsiteY68" fmla="*/ 673586 h 1900583"/>
              <a:gd name="connsiteX69" fmla="*/ 1204964 w 2013900"/>
              <a:gd name="connsiteY69" fmla="*/ 596631 h 1900583"/>
              <a:gd name="connsiteX70" fmla="*/ 1168993 w 2013900"/>
              <a:gd name="connsiteY70" fmla="*/ 578975 h 1900583"/>
              <a:gd name="connsiteX71" fmla="*/ 1168993 w 2013900"/>
              <a:gd name="connsiteY71" fmla="*/ 225315 h 1900583"/>
              <a:gd name="connsiteX72" fmla="*/ 1170003 w 2013900"/>
              <a:gd name="connsiteY72" fmla="*/ 225113 h 1900583"/>
              <a:gd name="connsiteX73" fmla="*/ 1242179 w 2013900"/>
              <a:gd name="connsiteY73" fmla="*/ 117058 h 1900583"/>
              <a:gd name="connsiteX74" fmla="*/ 1125121 w 2013900"/>
              <a:gd name="connsiteY74" fmla="*/ 1 h 1900583"/>
              <a:gd name="connsiteX75" fmla="*/ 1008063 w 2013900"/>
              <a:gd name="connsiteY75" fmla="*/ 117059 h 1900583"/>
              <a:gd name="connsiteX76" fmla="*/ 1078973 w 2013900"/>
              <a:gd name="connsiteY76" fmla="*/ 224691 h 1900583"/>
              <a:gd name="connsiteX77" fmla="*/ 1094946 w 2013900"/>
              <a:gd name="connsiteY77" fmla="*/ 227954 h 1900583"/>
              <a:gd name="connsiteX78" fmla="*/ 1094946 w 2013900"/>
              <a:gd name="connsiteY78" fmla="*/ 580718 h 1900583"/>
              <a:gd name="connsiteX79" fmla="*/ 1086671 w 2013900"/>
              <a:gd name="connsiteY79" fmla="*/ 583843 h 1900583"/>
              <a:gd name="connsiteX80" fmla="*/ 1075329 w 2013900"/>
              <a:gd name="connsiteY80" fmla="*/ 587687 h 1900583"/>
              <a:gd name="connsiteX81" fmla="*/ 1040783 w 2013900"/>
              <a:gd name="connsiteY81" fmla="*/ 617683 h 1900583"/>
              <a:gd name="connsiteX82" fmla="*/ 1040763 w 2013900"/>
              <a:gd name="connsiteY82" fmla="*/ 617700 h 1900583"/>
              <a:gd name="connsiteX83" fmla="*/ 1021723 w 2013900"/>
              <a:gd name="connsiteY83" fmla="*/ 656920 h 1900583"/>
              <a:gd name="connsiteX84" fmla="*/ 1021715 w 2013900"/>
              <a:gd name="connsiteY84" fmla="*/ 657057 h 1900583"/>
              <a:gd name="connsiteX85" fmla="*/ 1020784 w 2013900"/>
              <a:gd name="connsiteY85" fmla="*/ 658980 h 1900583"/>
              <a:gd name="connsiteX86" fmla="*/ 1019460 w 2013900"/>
              <a:gd name="connsiteY86" fmla="*/ 681579 h 1900583"/>
              <a:gd name="connsiteX87" fmla="*/ 901080 w 2013900"/>
              <a:gd name="connsiteY87" fmla="*/ 729772 h 1900583"/>
              <a:gd name="connsiteX88" fmla="*/ 783553 w 2013900"/>
              <a:gd name="connsiteY88" fmla="*/ 777618 h 1900583"/>
              <a:gd name="connsiteX89" fmla="*/ 778015 w 2013900"/>
              <a:gd name="connsiteY89" fmla="*/ 771240 h 1900583"/>
              <a:gd name="connsiteX90" fmla="*/ 613815 w 2013900"/>
              <a:gd name="connsiteY90" fmla="*/ 792308 h 1900583"/>
              <a:gd name="connsiteX91" fmla="*/ 634884 w 2013900"/>
              <a:gd name="connsiteY91" fmla="*/ 956507 h 1900583"/>
              <a:gd name="connsiteX92" fmla="*/ 645314 w 2013900"/>
              <a:gd name="connsiteY92" fmla="*/ 961627 h 1900583"/>
              <a:gd name="connsiteX93" fmla="*/ 629499 w 2013900"/>
              <a:gd name="connsiteY93" fmla="*/ 1081304 h 1900583"/>
              <a:gd name="connsiteX94" fmla="*/ 614430 w 2013900"/>
              <a:gd name="connsiteY94" fmla="*/ 1195319 h 1900583"/>
              <a:gd name="connsiteX95" fmla="*/ 577174 w 2013900"/>
              <a:gd name="connsiteY95" fmla="*/ 1207946 h 1900583"/>
              <a:gd name="connsiteX96" fmla="*/ 542608 w 2013900"/>
              <a:gd name="connsiteY96" fmla="*/ 1237958 h 1900583"/>
              <a:gd name="connsiteX97" fmla="*/ 521855 w 2013900"/>
              <a:gd name="connsiteY97" fmla="*/ 1280240 h 1900583"/>
              <a:gd name="connsiteX98" fmla="*/ 520493 w 2013900"/>
              <a:gd name="connsiteY98" fmla="*/ 1304200 h 1900583"/>
              <a:gd name="connsiteX99" fmla="*/ 205439 w 2013900"/>
              <a:gd name="connsiteY99" fmla="*/ 1411522 h 1900583"/>
              <a:gd name="connsiteX100" fmla="*/ 204922 w 2013900"/>
              <a:gd name="connsiteY100" fmla="*/ 1410631 h 1900583"/>
              <a:gd name="connsiteX101" fmla="*/ 79366 w 2013900"/>
              <a:gd name="connsiteY101" fmla="*/ 1377152 h 1900583"/>
              <a:gd name="connsiteX102" fmla="*/ 6306 w 2013900"/>
              <a:gd name="connsiteY102" fmla="*/ 1525703 h 1900583"/>
              <a:gd name="connsiteX103" fmla="*/ 75043 w 2013900"/>
              <a:gd name="connsiteY103" fmla="*/ 1597161 h 1900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l="l" t="t" r="r" b="b"/>
            <a:pathLst>
              <a:path w="2013900" h="1900583">
                <a:moveTo>
                  <a:pt x="943257" y="1501970"/>
                </a:moveTo>
                <a:lnTo>
                  <a:pt x="744074" y="1348088"/>
                </a:lnTo>
                <a:lnTo>
                  <a:pt x="748630" y="1338807"/>
                </a:lnTo>
                <a:cubicBezTo>
                  <a:pt x="760072" y="1294309"/>
                  <a:pt x="744218" y="1245791"/>
                  <a:pt x="706808" y="1216890"/>
                </a:cubicBezTo>
                <a:lnTo>
                  <a:pt x="695446" y="1211313"/>
                </a:lnTo>
                <a:lnTo>
                  <a:pt x="726700" y="978267"/>
                </a:lnTo>
                <a:lnTo>
                  <a:pt x="764518" y="965451"/>
                </a:lnTo>
                <a:cubicBezTo>
                  <a:pt x="777636" y="957984"/>
                  <a:pt x="789449" y="947909"/>
                  <a:pt x="799083" y="935439"/>
                </a:cubicBezTo>
                <a:cubicBezTo>
                  <a:pt x="809176" y="922375"/>
                  <a:pt x="816023" y="907989"/>
                  <a:pt x="819837" y="893157"/>
                </a:cubicBezTo>
                <a:lnTo>
                  <a:pt x="822213" y="851356"/>
                </a:lnTo>
                <a:lnTo>
                  <a:pt x="1043738" y="760675"/>
                </a:lnTo>
                <a:lnTo>
                  <a:pt x="1061832" y="781899"/>
                </a:lnTo>
                <a:cubicBezTo>
                  <a:pt x="1101024" y="812177"/>
                  <a:pt x="1152114" y="813244"/>
                  <a:pt x="1191467" y="790843"/>
                </a:cubicBezTo>
                <a:lnTo>
                  <a:pt x="1200605" y="782908"/>
                </a:lnTo>
                <a:lnTo>
                  <a:pt x="1391604" y="930468"/>
                </a:lnTo>
                <a:lnTo>
                  <a:pt x="1386234" y="941312"/>
                </a:lnTo>
                <a:cubicBezTo>
                  <a:pt x="1374493" y="985046"/>
                  <a:pt x="1388425" y="1034212"/>
                  <a:pt x="1427616" y="1064490"/>
                </a:cubicBezTo>
                <a:lnTo>
                  <a:pt x="1447779" y="1074387"/>
                </a:lnTo>
                <a:lnTo>
                  <a:pt x="1417037" y="1303612"/>
                </a:lnTo>
                <a:lnTo>
                  <a:pt x="1377304" y="1316666"/>
                </a:lnTo>
                <a:cubicBezTo>
                  <a:pt x="1364036" y="1324096"/>
                  <a:pt x="1352007" y="1334250"/>
                  <a:pt x="1342096" y="1347016"/>
                </a:cubicBezTo>
                <a:cubicBezTo>
                  <a:pt x="1322273" y="1372550"/>
                  <a:pt x="1314676" y="1403701"/>
                  <a:pt x="1318419" y="1433424"/>
                </a:cubicBezTo>
                <a:lnTo>
                  <a:pt x="1318667" y="1434179"/>
                </a:lnTo>
                <a:lnTo>
                  <a:pt x="1097018" y="1524911"/>
                </a:lnTo>
                <a:lnTo>
                  <a:pt x="1079718" y="1504987"/>
                </a:lnTo>
                <a:cubicBezTo>
                  <a:pt x="1040526" y="1474709"/>
                  <a:pt x="989436" y="1473641"/>
                  <a:pt x="950083" y="1496043"/>
                </a:cubicBezTo>
                <a:close/>
                <a:moveTo>
                  <a:pt x="75043" y="1597161"/>
                </a:moveTo>
                <a:cubicBezTo>
                  <a:pt x="85545" y="1601240"/>
                  <a:pt x="96683" y="1603828"/>
                  <a:pt x="108134" y="1604721"/>
                </a:cubicBezTo>
                <a:cubicBezTo>
                  <a:pt x="123403" y="1605911"/>
                  <a:pt x="139230" y="1604086"/>
                  <a:pt x="154857" y="1598764"/>
                </a:cubicBezTo>
                <a:cubicBezTo>
                  <a:pt x="199605" y="1583520"/>
                  <a:pt x="230305" y="1542741"/>
                  <a:pt x="233875" y="1496935"/>
                </a:cubicBezTo>
                <a:lnTo>
                  <a:pt x="231813" y="1480763"/>
                </a:lnTo>
                <a:lnTo>
                  <a:pt x="540598" y="1375577"/>
                </a:lnTo>
                <a:lnTo>
                  <a:pt x="563677" y="1402157"/>
                </a:lnTo>
                <a:cubicBezTo>
                  <a:pt x="602868" y="1432435"/>
                  <a:pt x="652926" y="1434839"/>
                  <a:pt x="692537" y="1412103"/>
                </a:cubicBezTo>
                <a:lnTo>
                  <a:pt x="693400" y="1411346"/>
                </a:lnTo>
                <a:lnTo>
                  <a:pt x="797736" y="1491953"/>
                </a:lnTo>
                <a:lnTo>
                  <a:pt x="894945" y="1567053"/>
                </a:lnTo>
                <a:lnTo>
                  <a:pt x="894430" y="1568079"/>
                </a:lnTo>
                <a:cubicBezTo>
                  <a:pt x="882432" y="1612147"/>
                  <a:pt x="897395" y="1659977"/>
                  <a:pt x="936587" y="1690255"/>
                </a:cubicBezTo>
                <a:cubicBezTo>
                  <a:pt x="986466" y="1728790"/>
                  <a:pt x="1060415" y="1721441"/>
                  <a:pt x="1100786" y="1669186"/>
                </a:cubicBezTo>
                <a:cubicBezTo>
                  <a:pt x="1110878" y="1656123"/>
                  <a:pt x="1117725" y="1641737"/>
                  <a:pt x="1121540" y="1626904"/>
                </a:cubicBezTo>
                <a:lnTo>
                  <a:pt x="1123204" y="1597620"/>
                </a:lnTo>
                <a:lnTo>
                  <a:pt x="1237555" y="1551067"/>
                </a:lnTo>
                <a:lnTo>
                  <a:pt x="1355644" y="1502993"/>
                </a:lnTo>
                <a:lnTo>
                  <a:pt x="1362776" y="1511266"/>
                </a:lnTo>
                <a:cubicBezTo>
                  <a:pt x="1401076" y="1541000"/>
                  <a:pt x="1452016" y="1543225"/>
                  <a:pt x="1491817" y="1520936"/>
                </a:cubicBezTo>
                <a:lnTo>
                  <a:pt x="1499270" y="1514511"/>
                </a:lnTo>
                <a:lnTo>
                  <a:pt x="1790657" y="1739626"/>
                </a:lnTo>
                <a:lnTo>
                  <a:pt x="1783473" y="1754261"/>
                </a:lnTo>
                <a:cubicBezTo>
                  <a:pt x="1772031" y="1798759"/>
                  <a:pt x="1787886" y="1847276"/>
                  <a:pt x="1825296" y="1876178"/>
                </a:cubicBezTo>
                <a:cubicBezTo>
                  <a:pt x="1838359" y="1886271"/>
                  <a:pt x="1852745" y="1893118"/>
                  <a:pt x="1867578" y="1896932"/>
                </a:cubicBezTo>
                <a:cubicBezTo>
                  <a:pt x="1912075" y="1908374"/>
                  <a:pt x="1960593" y="1892520"/>
                  <a:pt x="1989494" y="1855110"/>
                </a:cubicBezTo>
                <a:cubicBezTo>
                  <a:pt x="2029865" y="1802855"/>
                  <a:pt x="2018306" y="1729446"/>
                  <a:pt x="1968427" y="1690911"/>
                </a:cubicBezTo>
                <a:cubicBezTo>
                  <a:pt x="1929235" y="1660633"/>
                  <a:pt x="1878145" y="1659565"/>
                  <a:pt x="1838792" y="1681967"/>
                </a:cubicBezTo>
                <a:lnTo>
                  <a:pt x="1838014" y="1682642"/>
                </a:lnTo>
                <a:lnTo>
                  <a:pt x="1544325" y="1455749"/>
                </a:lnTo>
                <a:lnTo>
                  <a:pt x="1547700" y="1448953"/>
                </a:lnTo>
                <a:cubicBezTo>
                  <a:pt x="1559428" y="1404868"/>
                  <a:pt x="1544645" y="1356070"/>
                  <a:pt x="1506345" y="1326336"/>
                </a:cubicBezTo>
                <a:lnTo>
                  <a:pt x="1493239" y="1319828"/>
                </a:lnTo>
                <a:lnTo>
                  <a:pt x="1509136" y="1199535"/>
                </a:lnTo>
                <a:lnTo>
                  <a:pt x="1524327" y="1084591"/>
                </a:lnTo>
                <a:lnTo>
                  <a:pt x="1557251" y="1073434"/>
                </a:lnTo>
                <a:cubicBezTo>
                  <a:pt x="1570368" y="1065966"/>
                  <a:pt x="1582182" y="1055892"/>
                  <a:pt x="1591815" y="1043422"/>
                </a:cubicBezTo>
                <a:cubicBezTo>
                  <a:pt x="1632186" y="991167"/>
                  <a:pt x="1620627" y="917758"/>
                  <a:pt x="1570748" y="879222"/>
                </a:cubicBezTo>
                <a:cubicBezTo>
                  <a:pt x="1544620" y="859037"/>
                  <a:pt x="1513204" y="851834"/>
                  <a:pt x="1483503" y="855912"/>
                </a:cubicBezTo>
                <a:lnTo>
                  <a:pt x="1444684" y="869068"/>
                </a:lnTo>
                <a:lnTo>
                  <a:pt x="1340899" y="788887"/>
                </a:lnTo>
                <a:lnTo>
                  <a:pt x="1246914" y="716278"/>
                </a:lnTo>
                <a:lnTo>
                  <a:pt x="1249341" y="673586"/>
                </a:lnTo>
                <a:cubicBezTo>
                  <a:pt x="1245263" y="643885"/>
                  <a:pt x="1229903" y="615899"/>
                  <a:pt x="1204964" y="596631"/>
                </a:cubicBezTo>
                <a:lnTo>
                  <a:pt x="1168993" y="578975"/>
                </a:lnTo>
                <a:lnTo>
                  <a:pt x="1168993" y="225315"/>
                </a:lnTo>
                <a:lnTo>
                  <a:pt x="1170003" y="225113"/>
                </a:lnTo>
                <a:cubicBezTo>
                  <a:pt x="1211789" y="207666"/>
                  <a:pt x="1242179" y="166584"/>
                  <a:pt x="1242179" y="117058"/>
                </a:cubicBezTo>
                <a:cubicBezTo>
                  <a:pt x="1242179" y="54028"/>
                  <a:pt x="1191154" y="0"/>
                  <a:pt x="1125121" y="1"/>
                </a:cubicBezTo>
                <a:cubicBezTo>
                  <a:pt x="1062090" y="1"/>
                  <a:pt x="1008063" y="51026"/>
                  <a:pt x="1008063" y="117059"/>
                </a:cubicBezTo>
                <a:cubicBezTo>
                  <a:pt x="1008063" y="164333"/>
                  <a:pt x="1036765" y="206541"/>
                  <a:pt x="1078973" y="224691"/>
                </a:cubicBezTo>
                <a:lnTo>
                  <a:pt x="1094946" y="227954"/>
                </a:lnTo>
                <a:lnTo>
                  <a:pt x="1094946" y="580718"/>
                </a:lnTo>
                <a:lnTo>
                  <a:pt x="1086671" y="583843"/>
                </a:lnTo>
                <a:lnTo>
                  <a:pt x="1075329" y="587687"/>
                </a:lnTo>
                <a:lnTo>
                  <a:pt x="1040783" y="617683"/>
                </a:lnTo>
                <a:lnTo>
                  <a:pt x="1040763" y="617700"/>
                </a:lnTo>
                <a:cubicBezTo>
                  <a:pt x="1031588" y="629576"/>
                  <a:pt x="1025281" y="642956"/>
                  <a:pt x="1021723" y="656920"/>
                </a:cubicBezTo>
                <a:lnTo>
                  <a:pt x="1021715" y="657057"/>
                </a:lnTo>
                <a:lnTo>
                  <a:pt x="1020784" y="658980"/>
                </a:lnTo>
                <a:lnTo>
                  <a:pt x="1019460" y="681579"/>
                </a:lnTo>
                <a:lnTo>
                  <a:pt x="901080" y="729772"/>
                </a:lnTo>
                <a:lnTo>
                  <a:pt x="783553" y="777618"/>
                </a:lnTo>
                <a:lnTo>
                  <a:pt x="778015" y="771240"/>
                </a:lnTo>
                <a:cubicBezTo>
                  <a:pt x="725760" y="730869"/>
                  <a:pt x="652351" y="742428"/>
                  <a:pt x="613815" y="792308"/>
                </a:cubicBezTo>
                <a:cubicBezTo>
                  <a:pt x="575280" y="842187"/>
                  <a:pt x="582629" y="916137"/>
                  <a:pt x="634884" y="956507"/>
                </a:cubicBezTo>
                <a:lnTo>
                  <a:pt x="645314" y="961627"/>
                </a:lnTo>
                <a:lnTo>
                  <a:pt x="629499" y="1081304"/>
                </a:lnTo>
                <a:lnTo>
                  <a:pt x="614430" y="1195319"/>
                </a:lnTo>
                <a:lnTo>
                  <a:pt x="577174" y="1207946"/>
                </a:lnTo>
                <a:cubicBezTo>
                  <a:pt x="564056" y="1215413"/>
                  <a:pt x="552242" y="1225488"/>
                  <a:pt x="542608" y="1237958"/>
                </a:cubicBezTo>
                <a:cubicBezTo>
                  <a:pt x="532516" y="1251022"/>
                  <a:pt x="525669" y="1265407"/>
                  <a:pt x="521855" y="1280240"/>
                </a:cubicBezTo>
                <a:lnTo>
                  <a:pt x="520493" y="1304200"/>
                </a:lnTo>
                <a:lnTo>
                  <a:pt x="205439" y="1411522"/>
                </a:lnTo>
                <a:lnTo>
                  <a:pt x="204922" y="1410631"/>
                </a:lnTo>
                <a:cubicBezTo>
                  <a:pt x="174933" y="1376702"/>
                  <a:pt x="126246" y="1361182"/>
                  <a:pt x="79366" y="1377152"/>
                </a:cubicBezTo>
                <a:cubicBezTo>
                  <a:pt x="19701" y="1397476"/>
                  <a:pt x="-14987" y="1463197"/>
                  <a:pt x="6306" y="1525703"/>
                </a:cubicBezTo>
                <a:cubicBezTo>
                  <a:pt x="17738" y="1559264"/>
                  <a:pt x="43535" y="1584923"/>
                  <a:pt x="75043" y="1597161"/>
                </a:cubicBezTo>
                <a:close/>
              </a:path>
            </a:pathLst>
          </a:custGeom>
          <a:solidFill>
            <a:schemeClr val="bg2">
              <a:lumMod val="50000"/>
              <a:alpha val="20000"/>
            </a:schemeClr>
          </a:solidFill>
          <a:ln w="43323" cap="flat">
            <a:noFill/>
            <a:prstDash val="solid"/>
            <a:miter/>
          </a:ln>
        </p:spPr>
        <p:txBody>
          <a:bodyPr anchor="ctr"/>
          <a:lstStyle/>
          <a:p>
            <a:pPr>
              <a:defRPr/>
            </a:pPr>
            <a:endParaRPr lang="en-US" dirty="0"/>
          </a:p>
        </p:txBody>
      </p:sp>
      <p:sp>
        <p:nvSpPr>
          <p:cNvPr id="15" name="Freeform: Shape 381">
            <a:extLst>
              <a:ext uri="{FF2B5EF4-FFF2-40B4-BE49-F238E27FC236}">
                <a16:creationId xmlns:a16="http://schemas.microsoft.com/office/drawing/2014/main" id="{E6E32F45-1E9A-6E0E-BEB9-001073D6F570}"/>
              </a:ext>
            </a:extLst>
          </p:cNvPr>
          <p:cNvSpPr/>
          <p:nvPr/>
        </p:nvSpPr>
        <p:spPr>
          <a:xfrm rot="8265889">
            <a:off x="7294563" y="5241925"/>
            <a:ext cx="1244600" cy="1336675"/>
          </a:xfrm>
          <a:custGeom>
            <a:avLst/>
            <a:gdLst>
              <a:gd name="connsiteX0" fmla="*/ 943257 w 2013900"/>
              <a:gd name="connsiteY0" fmla="*/ 1501970 h 1900583"/>
              <a:gd name="connsiteX1" fmla="*/ 744074 w 2013900"/>
              <a:gd name="connsiteY1" fmla="*/ 1348088 h 1900583"/>
              <a:gd name="connsiteX2" fmla="*/ 748630 w 2013900"/>
              <a:gd name="connsiteY2" fmla="*/ 1338807 h 1900583"/>
              <a:gd name="connsiteX3" fmla="*/ 706808 w 2013900"/>
              <a:gd name="connsiteY3" fmla="*/ 1216890 h 1900583"/>
              <a:gd name="connsiteX4" fmla="*/ 695446 w 2013900"/>
              <a:gd name="connsiteY4" fmla="*/ 1211313 h 1900583"/>
              <a:gd name="connsiteX5" fmla="*/ 726700 w 2013900"/>
              <a:gd name="connsiteY5" fmla="*/ 978267 h 1900583"/>
              <a:gd name="connsiteX6" fmla="*/ 764518 w 2013900"/>
              <a:gd name="connsiteY6" fmla="*/ 965451 h 1900583"/>
              <a:gd name="connsiteX7" fmla="*/ 799083 w 2013900"/>
              <a:gd name="connsiteY7" fmla="*/ 935439 h 1900583"/>
              <a:gd name="connsiteX8" fmla="*/ 819837 w 2013900"/>
              <a:gd name="connsiteY8" fmla="*/ 893157 h 1900583"/>
              <a:gd name="connsiteX9" fmla="*/ 822213 w 2013900"/>
              <a:gd name="connsiteY9" fmla="*/ 851356 h 1900583"/>
              <a:gd name="connsiteX10" fmla="*/ 1043738 w 2013900"/>
              <a:gd name="connsiteY10" fmla="*/ 760675 h 1900583"/>
              <a:gd name="connsiteX11" fmla="*/ 1061832 w 2013900"/>
              <a:gd name="connsiteY11" fmla="*/ 781899 h 1900583"/>
              <a:gd name="connsiteX12" fmla="*/ 1191467 w 2013900"/>
              <a:gd name="connsiteY12" fmla="*/ 790843 h 1900583"/>
              <a:gd name="connsiteX13" fmla="*/ 1200605 w 2013900"/>
              <a:gd name="connsiteY13" fmla="*/ 782908 h 1900583"/>
              <a:gd name="connsiteX14" fmla="*/ 1391604 w 2013900"/>
              <a:gd name="connsiteY14" fmla="*/ 930468 h 1900583"/>
              <a:gd name="connsiteX15" fmla="*/ 1386234 w 2013900"/>
              <a:gd name="connsiteY15" fmla="*/ 941312 h 1900583"/>
              <a:gd name="connsiteX16" fmla="*/ 1427616 w 2013900"/>
              <a:gd name="connsiteY16" fmla="*/ 1064490 h 1900583"/>
              <a:gd name="connsiteX17" fmla="*/ 1447779 w 2013900"/>
              <a:gd name="connsiteY17" fmla="*/ 1074387 h 1900583"/>
              <a:gd name="connsiteX18" fmla="*/ 1417037 w 2013900"/>
              <a:gd name="connsiteY18" fmla="*/ 1303612 h 1900583"/>
              <a:gd name="connsiteX19" fmla="*/ 1377304 w 2013900"/>
              <a:gd name="connsiteY19" fmla="*/ 1316666 h 1900583"/>
              <a:gd name="connsiteX20" fmla="*/ 1342096 w 2013900"/>
              <a:gd name="connsiteY20" fmla="*/ 1347016 h 1900583"/>
              <a:gd name="connsiteX21" fmla="*/ 1318419 w 2013900"/>
              <a:gd name="connsiteY21" fmla="*/ 1433424 h 1900583"/>
              <a:gd name="connsiteX22" fmla="*/ 1318667 w 2013900"/>
              <a:gd name="connsiteY22" fmla="*/ 1434179 h 1900583"/>
              <a:gd name="connsiteX23" fmla="*/ 1097018 w 2013900"/>
              <a:gd name="connsiteY23" fmla="*/ 1524911 h 1900583"/>
              <a:gd name="connsiteX24" fmla="*/ 1079718 w 2013900"/>
              <a:gd name="connsiteY24" fmla="*/ 1504987 h 1900583"/>
              <a:gd name="connsiteX25" fmla="*/ 950083 w 2013900"/>
              <a:gd name="connsiteY25" fmla="*/ 1496043 h 1900583"/>
              <a:gd name="connsiteX26" fmla="*/ 75043 w 2013900"/>
              <a:gd name="connsiteY26" fmla="*/ 1597161 h 1900583"/>
              <a:gd name="connsiteX27" fmla="*/ 108134 w 2013900"/>
              <a:gd name="connsiteY27" fmla="*/ 1604721 h 1900583"/>
              <a:gd name="connsiteX28" fmla="*/ 154857 w 2013900"/>
              <a:gd name="connsiteY28" fmla="*/ 1598764 h 1900583"/>
              <a:gd name="connsiteX29" fmla="*/ 233875 w 2013900"/>
              <a:gd name="connsiteY29" fmla="*/ 1496935 h 1900583"/>
              <a:gd name="connsiteX30" fmla="*/ 231813 w 2013900"/>
              <a:gd name="connsiteY30" fmla="*/ 1480763 h 1900583"/>
              <a:gd name="connsiteX31" fmla="*/ 540598 w 2013900"/>
              <a:gd name="connsiteY31" fmla="*/ 1375577 h 1900583"/>
              <a:gd name="connsiteX32" fmla="*/ 563677 w 2013900"/>
              <a:gd name="connsiteY32" fmla="*/ 1402157 h 1900583"/>
              <a:gd name="connsiteX33" fmla="*/ 692537 w 2013900"/>
              <a:gd name="connsiteY33" fmla="*/ 1412103 h 1900583"/>
              <a:gd name="connsiteX34" fmla="*/ 693400 w 2013900"/>
              <a:gd name="connsiteY34" fmla="*/ 1411346 h 1900583"/>
              <a:gd name="connsiteX35" fmla="*/ 797736 w 2013900"/>
              <a:gd name="connsiteY35" fmla="*/ 1491953 h 1900583"/>
              <a:gd name="connsiteX36" fmla="*/ 894945 w 2013900"/>
              <a:gd name="connsiteY36" fmla="*/ 1567053 h 1900583"/>
              <a:gd name="connsiteX37" fmla="*/ 894430 w 2013900"/>
              <a:gd name="connsiteY37" fmla="*/ 1568079 h 1900583"/>
              <a:gd name="connsiteX38" fmla="*/ 936587 w 2013900"/>
              <a:gd name="connsiteY38" fmla="*/ 1690255 h 1900583"/>
              <a:gd name="connsiteX39" fmla="*/ 1100786 w 2013900"/>
              <a:gd name="connsiteY39" fmla="*/ 1669186 h 1900583"/>
              <a:gd name="connsiteX40" fmla="*/ 1121540 w 2013900"/>
              <a:gd name="connsiteY40" fmla="*/ 1626904 h 1900583"/>
              <a:gd name="connsiteX41" fmla="*/ 1123204 w 2013900"/>
              <a:gd name="connsiteY41" fmla="*/ 1597620 h 1900583"/>
              <a:gd name="connsiteX42" fmla="*/ 1237555 w 2013900"/>
              <a:gd name="connsiteY42" fmla="*/ 1551067 h 1900583"/>
              <a:gd name="connsiteX43" fmla="*/ 1355644 w 2013900"/>
              <a:gd name="connsiteY43" fmla="*/ 1502993 h 1900583"/>
              <a:gd name="connsiteX44" fmla="*/ 1362776 w 2013900"/>
              <a:gd name="connsiteY44" fmla="*/ 1511266 h 1900583"/>
              <a:gd name="connsiteX45" fmla="*/ 1491817 w 2013900"/>
              <a:gd name="connsiteY45" fmla="*/ 1520936 h 1900583"/>
              <a:gd name="connsiteX46" fmla="*/ 1499270 w 2013900"/>
              <a:gd name="connsiteY46" fmla="*/ 1514511 h 1900583"/>
              <a:gd name="connsiteX47" fmla="*/ 1790657 w 2013900"/>
              <a:gd name="connsiteY47" fmla="*/ 1739626 h 1900583"/>
              <a:gd name="connsiteX48" fmla="*/ 1783473 w 2013900"/>
              <a:gd name="connsiteY48" fmla="*/ 1754261 h 1900583"/>
              <a:gd name="connsiteX49" fmla="*/ 1825296 w 2013900"/>
              <a:gd name="connsiteY49" fmla="*/ 1876178 h 1900583"/>
              <a:gd name="connsiteX50" fmla="*/ 1867578 w 2013900"/>
              <a:gd name="connsiteY50" fmla="*/ 1896932 h 1900583"/>
              <a:gd name="connsiteX51" fmla="*/ 1989494 w 2013900"/>
              <a:gd name="connsiteY51" fmla="*/ 1855110 h 1900583"/>
              <a:gd name="connsiteX52" fmla="*/ 1968427 w 2013900"/>
              <a:gd name="connsiteY52" fmla="*/ 1690911 h 1900583"/>
              <a:gd name="connsiteX53" fmla="*/ 1838792 w 2013900"/>
              <a:gd name="connsiteY53" fmla="*/ 1681967 h 1900583"/>
              <a:gd name="connsiteX54" fmla="*/ 1838014 w 2013900"/>
              <a:gd name="connsiteY54" fmla="*/ 1682642 h 1900583"/>
              <a:gd name="connsiteX55" fmla="*/ 1544325 w 2013900"/>
              <a:gd name="connsiteY55" fmla="*/ 1455749 h 1900583"/>
              <a:gd name="connsiteX56" fmla="*/ 1547700 w 2013900"/>
              <a:gd name="connsiteY56" fmla="*/ 1448953 h 1900583"/>
              <a:gd name="connsiteX57" fmla="*/ 1506345 w 2013900"/>
              <a:gd name="connsiteY57" fmla="*/ 1326336 h 1900583"/>
              <a:gd name="connsiteX58" fmla="*/ 1493239 w 2013900"/>
              <a:gd name="connsiteY58" fmla="*/ 1319828 h 1900583"/>
              <a:gd name="connsiteX59" fmla="*/ 1509136 w 2013900"/>
              <a:gd name="connsiteY59" fmla="*/ 1199535 h 1900583"/>
              <a:gd name="connsiteX60" fmla="*/ 1524327 w 2013900"/>
              <a:gd name="connsiteY60" fmla="*/ 1084591 h 1900583"/>
              <a:gd name="connsiteX61" fmla="*/ 1557251 w 2013900"/>
              <a:gd name="connsiteY61" fmla="*/ 1073434 h 1900583"/>
              <a:gd name="connsiteX62" fmla="*/ 1591815 w 2013900"/>
              <a:gd name="connsiteY62" fmla="*/ 1043422 h 1900583"/>
              <a:gd name="connsiteX63" fmla="*/ 1570748 w 2013900"/>
              <a:gd name="connsiteY63" fmla="*/ 879222 h 1900583"/>
              <a:gd name="connsiteX64" fmla="*/ 1483503 w 2013900"/>
              <a:gd name="connsiteY64" fmla="*/ 855912 h 1900583"/>
              <a:gd name="connsiteX65" fmla="*/ 1444684 w 2013900"/>
              <a:gd name="connsiteY65" fmla="*/ 869068 h 1900583"/>
              <a:gd name="connsiteX66" fmla="*/ 1340899 w 2013900"/>
              <a:gd name="connsiteY66" fmla="*/ 788887 h 1900583"/>
              <a:gd name="connsiteX67" fmla="*/ 1246914 w 2013900"/>
              <a:gd name="connsiteY67" fmla="*/ 716278 h 1900583"/>
              <a:gd name="connsiteX68" fmla="*/ 1249341 w 2013900"/>
              <a:gd name="connsiteY68" fmla="*/ 673586 h 1900583"/>
              <a:gd name="connsiteX69" fmla="*/ 1204964 w 2013900"/>
              <a:gd name="connsiteY69" fmla="*/ 596631 h 1900583"/>
              <a:gd name="connsiteX70" fmla="*/ 1168993 w 2013900"/>
              <a:gd name="connsiteY70" fmla="*/ 578975 h 1900583"/>
              <a:gd name="connsiteX71" fmla="*/ 1168993 w 2013900"/>
              <a:gd name="connsiteY71" fmla="*/ 225315 h 1900583"/>
              <a:gd name="connsiteX72" fmla="*/ 1170003 w 2013900"/>
              <a:gd name="connsiteY72" fmla="*/ 225113 h 1900583"/>
              <a:gd name="connsiteX73" fmla="*/ 1242179 w 2013900"/>
              <a:gd name="connsiteY73" fmla="*/ 117058 h 1900583"/>
              <a:gd name="connsiteX74" fmla="*/ 1125121 w 2013900"/>
              <a:gd name="connsiteY74" fmla="*/ 1 h 1900583"/>
              <a:gd name="connsiteX75" fmla="*/ 1008063 w 2013900"/>
              <a:gd name="connsiteY75" fmla="*/ 117059 h 1900583"/>
              <a:gd name="connsiteX76" fmla="*/ 1078973 w 2013900"/>
              <a:gd name="connsiteY76" fmla="*/ 224691 h 1900583"/>
              <a:gd name="connsiteX77" fmla="*/ 1094946 w 2013900"/>
              <a:gd name="connsiteY77" fmla="*/ 227954 h 1900583"/>
              <a:gd name="connsiteX78" fmla="*/ 1094946 w 2013900"/>
              <a:gd name="connsiteY78" fmla="*/ 580718 h 1900583"/>
              <a:gd name="connsiteX79" fmla="*/ 1086671 w 2013900"/>
              <a:gd name="connsiteY79" fmla="*/ 583843 h 1900583"/>
              <a:gd name="connsiteX80" fmla="*/ 1075329 w 2013900"/>
              <a:gd name="connsiteY80" fmla="*/ 587687 h 1900583"/>
              <a:gd name="connsiteX81" fmla="*/ 1040783 w 2013900"/>
              <a:gd name="connsiteY81" fmla="*/ 617683 h 1900583"/>
              <a:gd name="connsiteX82" fmla="*/ 1040763 w 2013900"/>
              <a:gd name="connsiteY82" fmla="*/ 617700 h 1900583"/>
              <a:gd name="connsiteX83" fmla="*/ 1021723 w 2013900"/>
              <a:gd name="connsiteY83" fmla="*/ 656920 h 1900583"/>
              <a:gd name="connsiteX84" fmla="*/ 1021715 w 2013900"/>
              <a:gd name="connsiteY84" fmla="*/ 657057 h 1900583"/>
              <a:gd name="connsiteX85" fmla="*/ 1020784 w 2013900"/>
              <a:gd name="connsiteY85" fmla="*/ 658980 h 1900583"/>
              <a:gd name="connsiteX86" fmla="*/ 1019460 w 2013900"/>
              <a:gd name="connsiteY86" fmla="*/ 681579 h 1900583"/>
              <a:gd name="connsiteX87" fmla="*/ 901080 w 2013900"/>
              <a:gd name="connsiteY87" fmla="*/ 729772 h 1900583"/>
              <a:gd name="connsiteX88" fmla="*/ 783553 w 2013900"/>
              <a:gd name="connsiteY88" fmla="*/ 777618 h 1900583"/>
              <a:gd name="connsiteX89" fmla="*/ 778015 w 2013900"/>
              <a:gd name="connsiteY89" fmla="*/ 771240 h 1900583"/>
              <a:gd name="connsiteX90" fmla="*/ 613815 w 2013900"/>
              <a:gd name="connsiteY90" fmla="*/ 792308 h 1900583"/>
              <a:gd name="connsiteX91" fmla="*/ 634884 w 2013900"/>
              <a:gd name="connsiteY91" fmla="*/ 956507 h 1900583"/>
              <a:gd name="connsiteX92" fmla="*/ 645314 w 2013900"/>
              <a:gd name="connsiteY92" fmla="*/ 961627 h 1900583"/>
              <a:gd name="connsiteX93" fmla="*/ 629499 w 2013900"/>
              <a:gd name="connsiteY93" fmla="*/ 1081304 h 1900583"/>
              <a:gd name="connsiteX94" fmla="*/ 614430 w 2013900"/>
              <a:gd name="connsiteY94" fmla="*/ 1195319 h 1900583"/>
              <a:gd name="connsiteX95" fmla="*/ 577174 w 2013900"/>
              <a:gd name="connsiteY95" fmla="*/ 1207946 h 1900583"/>
              <a:gd name="connsiteX96" fmla="*/ 542608 w 2013900"/>
              <a:gd name="connsiteY96" fmla="*/ 1237958 h 1900583"/>
              <a:gd name="connsiteX97" fmla="*/ 521855 w 2013900"/>
              <a:gd name="connsiteY97" fmla="*/ 1280240 h 1900583"/>
              <a:gd name="connsiteX98" fmla="*/ 520493 w 2013900"/>
              <a:gd name="connsiteY98" fmla="*/ 1304200 h 1900583"/>
              <a:gd name="connsiteX99" fmla="*/ 205439 w 2013900"/>
              <a:gd name="connsiteY99" fmla="*/ 1411522 h 1900583"/>
              <a:gd name="connsiteX100" fmla="*/ 204922 w 2013900"/>
              <a:gd name="connsiteY100" fmla="*/ 1410631 h 1900583"/>
              <a:gd name="connsiteX101" fmla="*/ 79366 w 2013900"/>
              <a:gd name="connsiteY101" fmla="*/ 1377152 h 1900583"/>
              <a:gd name="connsiteX102" fmla="*/ 6306 w 2013900"/>
              <a:gd name="connsiteY102" fmla="*/ 1525703 h 1900583"/>
              <a:gd name="connsiteX103" fmla="*/ 75043 w 2013900"/>
              <a:gd name="connsiteY103" fmla="*/ 1597161 h 1900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l="l" t="t" r="r" b="b"/>
            <a:pathLst>
              <a:path w="2013900" h="1900583">
                <a:moveTo>
                  <a:pt x="943257" y="1501970"/>
                </a:moveTo>
                <a:lnTo>
                  <a:pt x="744074" y="1348088"/>
                </a:lnTo>
                <a:lnTo>
                  <a:pt x="748630" y="1338807"/>
                </a:lnTo>
                <a:cubicBezTo>
                  <a:pt x="760072" y="1294309"/>
                  <a:pt x="744218" y="1245791"/>
                  <a:pt x="706808" y="1216890"/>
                </a:cubicBezTo>
                <a:lnTo>
                  <a:pt x="695446" y="1211313"/>
                </a:lnTo>
                <a:lnTo>
                  <a:pt x="726700" y="978267"/>
                </a:lnTo>
                <a:lnTo>
                  <a:pt x="764518" y="965451"/>
                </a:lnTo>
                <a:cubicBezTo>
                  <a:pt x="777636" y="957984"/>
                  <a:pt x="789449" y="947909"/>
                  <a:pt x="799083" y="935439"/>
                </a:cubicBezTo>
                <a:cubicBezTo>
                  <a:pt x="809176" y="922375"/>
                  <a:pt x="816023" y="907989"/>
                  <a:pt x="819837" y="893157"/>
                </a:cubicBezTo>
                <a:lnTo>
                  <a:pt x="822213" y="851356"/>
                </a:lnTo>
                <a:lnTo>
                  <a:pt x="1043738" y="760675"/>
                </a:lnTo>
                <a:lnTo>
                  <a:pt x="1061832" y="781899"/>
                </a:lnTo>
                <a:cubicBezTo>
                  <a:pt x="1101024" y="812177"/>
                  <a:pt x="1152114" y="813244"/>
                  <a:pt x="1191467" y="790843"/>
                </a:cubicBezTo>
                <a:lnTo>
                  <a:pt x="1200605" y="782908"/>
                </a:lnTo>
                <a:lnTo>
                  <a:pt x="1391604" y="930468"/>
                </a:lnTo>
                <a:lnTo>
                  <a:pt x="1386234" y="941312"/>
                </a:lnTo>
                <a:cubicBezTo>
                  <a:pt x="1374493" y="985046"/>
                  <a:pt x="1388425" y="1034212"/>
                  <a:pt x="1427616" y="1064490"/>
                </a:cubicBezTo>
                <a:lnTo>
                  <a:pt x="1447779" y="1074387"/>
                </a:lnTo>
                <a:lnTo>
                  <a:pt x="1417037" y="1303612"/>
                </a:lnTo>
                <a:lnTo>
                  <a:pt x="1377304" y="1316666"/>
                </a:lnTo>
                <a:cubicBezTo>
                  <a:pt x="1364036" y="1324096"/>
                  <a:pt x="1352007" y="1334250"/>
                  <a:pt x="1342096" y="1347016"/>
                </a:cubicBezTo>
                <a:cubicBezTo>
                  <a:pt x="1322273" y="1372550"/>
                  <a:pt x="1314676" y="1403701"/>
                  <a:pt x="1318419" y="1433424"/>
                </a:cubicBezTo>
                <a:lnTo>
                  <a:pt x="1318667" y="1434179"/>
                </a:lnTo>
                <a:lnTo>
                  <a:pt x="1097018" y="1524911"/>
                </a:lnTo>
                <a:lnTo>
                  <a:pt x="1079718" y="1504987"/>
                </a:lnTo>
                <a:cubicBezTo>
                  <a:pt x="1040526" y="1474709"/>
                  <a:pt x="989436" y="1473641"/>
                  <a:pt x="950083" y="1496043"/>
                </a:cubicBezTo>
                <a:close/>
                <a:moveTo>
                  <a:pt x="75043" y="1597161"/>
                </a:moveTo>
                <a:cubicBezTo>
                  <a:pt x="85545" y="1601240"/>
                  <a:pt x="96683" y="1603828"/>
                  <a:pt x="108134" y="1604721"/>
                </a:cubicBezTo>
                <a:cubicBezTo>
                  <a:pt x="123403" y="1605911"/>
                  <a:pt x="139230" y="1604086"/>
                  <a:pt x="154857" y="1598764"/>
                </a:cubicBezTo>
                <a:cubicBezTo>
                  <a:pt x="199605" y="1583520"/>
                  <a:pt x="230305" y="1542741"/>
                  <a:pt x="233875" y="1496935"/>
                </a:cubicBezTo>
                <a:lnTo>
                  <a:pt x="231813" y="1480763"/>
                </a:lnTo>
                <a:lnTo>
                  <a:pt x="540598" y="1375577"/>
                </a:lnTo>
                <a:lnTo>
                  <a:pt x="563677" y="1402157"/>
                </a:lnTo>
                <a:cubicBezTo>
                  <a:pt x="602868" y="1432435"/>
                  <a:pt x="652926" y="1434839"/>
                  <a:pt x="692537" y="1412103"/>
                </a:cubicBezTo>
                <a:lnTo>
                  <a:pt x="693400" y="1411346"/>
                </a:lnTo>
                <a:lnTo>
                  <a:pt x="797736" y="1491953"/>
                </a:lnTo>
                <a:lnTo>
                  <a:pt x="894945" y="1567053"/>
                </a:lnTo>
                <a:lnTo>
                  <a:pt x="894430" y="1568079"/>
                </a:lnTo>
                <a:cubicBezTo>
                  <a:pt x="882432" y="1612147"/>
                  <a:pt x="897395" y="1659977"/>
                  <a:pt x="936587" y="1690255"/>
                </a:cubicBezTo>
                <a:cubicBezTo>
                  <a:pt x="986466" y="1728790"/>
                  <a:pt x="1060415" y="1721441"/>
                  <a:pt x="1100786" y="1669186"/>
                </a:cubicBezTo>
                <a:cubicBezTo>
                  <a:pt x="1110878" y="1656123"/>
                  <a:pt x="1117725" y="1641737"/>
                  <a:pt x="1121540" y="1626904"/>
                </a:cubicBezTo>
                <a:lnTo>
                  <a:pt x="1123204" y="1597620"/>
                </a:lnTo>
                <a:lnTo>
                  <a:pt x="1237555" y="1551067"/>
                </a:lnTo>
                <a:lnTo>
                  <a:pt x="1355644" y="1502993"/>
                </a:lnTo>
                <a:lnTo>
                  <a:pt x="1362776" y="1511266"/>
                </a:lnTo>
                <a:cubicBezTo>
                  <a:pt x="1401076" y="1541000"/>
                  <a:pt x="1452016" y="1543225"/>
                  <a:pt x="1491817" y="1520936"/>
                </a:cubicBezTo>
                <a:lnTo>
                  <a:pt x="1499270" y="1514511"/>
                </a:lnTo>
                <a:lnTo>
                  <a:pt x="1790657" y="1739626"/>
                </a:lnTo>
                <a:lnTo>
                  <a:pt x="1783473" y="1754261"/>
                </a:lnTo>
                <a:cubicBezTo>
                  <a:pt x="1772031" y="1798759"/>
                  <a:pt x="1787886" y="1847276"/>
                  <a:pt x="1825296" y="1876178"/>
                </a:cubicBezTo>
                <a:cubicBezTo>
                  <a:pt x="1838359" y="1886271"/>
                  <a:pt x="1852745" y="1893118"/>
                  <a:pt x="1867578" y="1896932"/>
                </a:cubicBezTo>
                <a:cubicBezTo>
                  <a:pt x="1912075" y="1908374"/>
                  <a:pt x="1960593" y="1892520"/>
                  <a:pt x="1989494" y="1855110"/>
                </a:cubicBezTo>
                <a:cubicBezTo>
                  <a:pt x="2029865" y="1802855"/>
                  <a:pt x="2018306" y="1729446"/>
                  <a:pt x="1968427" y="1690911"/>
                </a:cubicBezTo>
                <a:cubicBezTo>
                  <a:pt x="1929235" y="1660633"/>
                  <a:pt x="1878145" y="1659565"/>
                  <a:pt x="1838792" y="1681967"/>
                </a:cubicBezTo>
                <a:lnTo>
                  <a:pt x="1838014" y="1682642"/>
                </a:lnTo>
                <a:lnTo>
                  <a:pt x="1544325" y="1455749"/>
                </a:lnTo>
                <a:lnTo>
                  <a:pt x="1547700" y="1448953"/>
                </a:lnTo>
                <a:cubicBezTo>
                  <a:pt x="1559428" y="1404868"/>
                  <a:pt x="1544645" y="1356070"/>
                  <a:pt x="1506345" y="1326336"/>
                </a:cubicBezTo>
                <a:lnTo>
                  <a:pt x="1493239" y="1319828"/>
                </a:lnTo>
                <a:lnTo>
                  <a:pt x="1509136" y="1199535"/>
                </a:lnTo>
                <a:lnTo>
                  <a:pt x="1524327" y="1084591"/>
                </a:lnTo>
                <a:lnTo>
                  <a:pt x="1557251" y="1073434"/>
                </a:lnTo>
                <a:cubicBezTo>
                  <a:pt x="1570368" y="1065966"/>
                  <a:pt x="1582182" y="1055892"/>
                  <a:pt x="1591815" y="1043422"/>
                </a:cubicBezTo>
                <a:cubicBezTo>
                  <a:pt x="1632186" y="991167"/>
                  <a:pt x="1620627" y="917758"/>
                  <a:pt x="1570748" y="879222"/>
                </a:cubicBezTo>
                <a:cubicBezTo>
                  <a:pt x="1544620" y="859037"/>
                  <a:pt x="1513204" y="851834"/>
                  <a:pt x="1483503" y="855912"/>
                </a:cubicBezTo>
                <a:lnTo>
                  <a:pt x="1444684" y="869068"/>
                </a:lnTo>
                <a:lnTo>
                  <a:pt x="1340899" y="788887"/>
                </a:lnTo>
                <a:lnTo>
                  <a:pt x="1246914" y="716278"/>
                </a:lnTo>
                <a:lnTo>
                  <a:pt x="1249341" y="673586"/>
                </a:lnTo>
                <a:cubicBezTo>
                  <a:pt x="1245263" y="643885"/>
                  <a:pt x="1229903" y="615899"/>
                  <a:pt x="1204964" y="596631"/>
                </a:cubicBezTo>
                <a:lnTo>
                  <a:pt x="1168993" y="578975"/>
                </a:lnTo>
                <a:lnTo>
                  <a:pt x="1168993" y="225315"/>
                </a:lnTo>
                <a:lnTo>
                  <a:pt x="1170003" y="225113"/>
                </a:lnTo>
                <a:cubicBezTo>
                  <a:pt x="1211789" y="207666"/>
                  <a:pt x="1242179" y="166584"/>
                  <a:pt x="1242179" y="117058"/>
                </a:cubicBezTo>
                <a:cubicBezTo>
                  <a:pt x="1242179" y="54028"/>
                  <a:pt x="1191154" y="0"/>
                  <a:pt x="1125121" y="1"/>
                </a:cubicBezTo>
                <a:cubicBezTo>
                  <a:pt x="1062090" y="1"/>
                  <a:pt x="1008063" y="51026"/>
                  <a:pt x="1008063" y="117059"/>
                </a:cubicBezTo>
                <a:cubicBezTo>
                  <a:pt x="1008063" y="164333"/>
                  <a:pt x="1036765" y="206541"/>
                  <a:pt x="1078973" y="224691"/>
                </a:cubicBezTo>
                <a:lnTo>
                  <a:pt x="1094946" y="227954"/>
                </a:lnTo>
                <a:lnTo>
                  <a:pt x="1094946" y="580718"/>
                </a:lnTo>
                <a:lnTo>
                  <a:pt x="1086671" y="583843"/>
                </a:lnTo>
                <a:lnTo>
                  <a:pt x="1075329" y="587687"/>
                </a:lnTo>
                <a:lnTo>
                  <a:pt x="1040783" y="617683"/>
                </a:lnTo>
                <a:lnTo>
                  <a:pt x="1040763" y="617700"/>
                </a:lnTo>
                <a:cubicBezTo>
                  <a:pt x="1031588" y="629576"/>
                  <a:pt x="1025281" y="642956"/>
                  <a:pt x="1021723" y="656920"/>
                </a:cubicBezTo>
                <a:lnTo>
                  <a:pt x="1021715" y="657057"/>
                </a:lnTo>
                <a:lnTo>
                  <a:pt x="1020784" y="658980"/>
                </a:lnTo>
                <a:lnTo>
                  <a:pt x="1019460" y="681579"/>
                </a:lnTo>
                <a:lnTo>
                  <a:pt x="901080" y="729772"/>
                </a:lnTo>
                <a:lnTo>
                  <a:pt x="783553" y="777618"/>
                </a:lnTo>
                <a:lnTo>
                  <a:pt x="778015" y="771240"/>
                </a:lnTo>
                <a:cubicBezTo>
                  <a:pt x="725760" y="730869"/>
                  <a:pt x="652351" y="742428"/>
                  <a:pt x="613815" y="792308"/>
                </a:cubicBezTo>
                <a:cubicBezTo>
                  <a:pt x="575280" y="842187"/>
                  <a:pt x="582629" y="916137"/>
                  <a:pt x="634884" y="956507"/>
                </a:cubicBezTo>
                <a:lnTo>
                  <a:pt x="645314" y="961627"/>
                </a:lnTo>
                <a:lnTo>
                  <a:pt x="629499" y="1081304"/>
                </a:lnTo>
                <a:lnTo>
                  <a:pt x="614430" y="1195319"/>
                </a:lnTo>
                <a:lnTo>
                  <a:pt x="577174" y="1207946"/>
                </a:lnTo>
                <a:cubicBezTo>
                  <a:pt x="564056" y="1215413"/>
                  <a:pt x="552242" y="1225488"/>
                  <a:pt x="542608" y="1237958"/>
                </a:cubicBezTo>
                <a:cubicBezTo>
                  <a:pt x="532516" y="1251022"/>
                  <a:pt x="525669" y="1265407"/>
                  <a:pt x="521855" y="1280240"/>
                </a:cubicBezTo>
                <a:lnTo>
                  <a:pt x="520493" y="1304200"/>
                </a:lnTo>
                <a:lnTo>
                  <a:pt x="205439" y="1411522"/>
                </a:lnTo>
                <a:lnTo>
                  <a:pt x="204922" y="1410631"/>
                </a:lnTo>
                <a:cubicBezTo>
                  <a:pt x="174933" y="1376702"/>
                  <a:pt x="126246" y="1361182"/>
                  <a:pt x="79366" y="1377152"/>
                </a:cubicBezTo>
                <a:cubicBezTo>
                  <a:pt x="19701" y="1397476"/>
                  <a:pt x="-14987" y="1463197"/>
                  <a:pt x="6306" y="1525703"/>
                </a:cubicBezTo>
                <a:cubicBezTo>
                  <a:pt x="17738" y="1559264"/>
                  <a:pt x="43535" y="1584923"/>
                  <a:pt x="75043" y="1597161"/>
                </a:cubicBezTo>
                <a:close/>
              </a:path>
            </a:pathLst>
          </a:custGeom>
          <a:solidFill>
            <a:schemeClr val="bg2">
              <a:lumMod val="50000"/>
              <a:alpha val="20000"/>
            </a:schemeClr>
          </a:solidFill>
          <a:ln w="43323" cap="flat">
            <a:noFill/>
            <a:prstDash val="solid"/>
            <a:miter/>
          </a:ln>
        </p:spPr>
        <p:txBody>
          <a:bodyPr anchor="ctr"/>
          <a:lstStyle/>
          <a:p>
            <a:pPr>
              <a:defRPr/>
            </a:pPr>
            <a:endParaRPr lang="en-US" dirty="0"/>
          </a:p>
        </p:txBody>
      </p:sp>
      <p:sp>
        <p:nvSpPr>
          <p:cNvPr id="16" name="Rectangle 15">
            <a:extLst>
              <a:ext uri="{FF2B5EF4-FFF2-40B4-BE49-F238E27FC236}">
                <a16:creationId xmlns:a16="http://schemas.microsoft.com/office/drawing/2014/main" id="{89D292B9-A3A9-A0EA-ADBE-47DC73D59015}"/>
              </a:ext>
            </a:extLst>
          </p:cNvPr>
          <p:cNvSpPr/>
          <p:nvPr/>
        </p:nvSpPr>
        <p:spPr>
          <a:xfrm>
            <a:off x="0" y="2555875"/>
            <a:ext cx="12192000" cy="1249363"/>
          </a:xfrm>
          <a:prstGeom prst="rect">
            <a:avLst/>
          </a:prstGeom>
          <a:solidFill>
            <a:srgbClr val="66003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7" name="Freeform: Shape 384">
            <a:extLst>
              <a:ext uri="{FF2B5EF4-FFF2-40B4-BE49-F238E27FC236}">
                <a16:creationId xmlns:a16="http://schemas.microsoft.com/office/drawing/2014/main" id="{C51B59D1-DCB2-D5D0-768B-2AD46F4721D6}"/>
              </a:ext>
            </a:extLst>
          </p:cNvPr>
          <p:cNvSpPr/>
          <p:nvPr/>
        </p:nvSpPr>
        <p:spPr>
          <a:xfrm rot="1022389">
            <a:off x="4697413" y="347663"/>
            <a:ext cx="1077912" cy="881062"/>
          </a:xfrm>
          <a:custGeom>
            <a:avLst/>
            <a:gdLst>
              <a:gd name="connsiteX0" fmla="*/ 618123 w 1077492"/>
              <a:gd name="connsiteY0" fmla="*/ 5091 h 880832"/>
              <a:gd name="connsiteX1" fmla="*/ 649515 w 1077492"/>
              <a:gd name="connsiteY1" fmla="*/ 48 h 880832"/>
              <a:gd name="connsiteX2" fmla="*/ 706766 w 1077492"/>
              <a:gd name="connsiteY2" fmla="*/ 25655 h 880832"/>
              <a:gd name="connsiteX3" fmla="*/ 703831 w 1077492"/>
              <a:gd name="connsiteY3" fmla="*/ 142493 h 880832"/>
              <a:gd name="connsiteX4" fmla="*/ 665641 w 1077492"/>
              <a:gd name="connsiteY4" fmla="*/ 157025 h 880832"/>
              <a:gd name="connsiteX5" fmla="*/ 665641 w 1077492"/>
              <a:gd name="connsiteY5" fmla="*/ 352605 h 880832"/>
              <a:gd name="connsiteX6" fmla="*/ 684786 w 1077492"/>
              <a:gd name="connsiteY6" fmla="*/ 356972 h 880832"/>
              <a:gd name="connsiteX7" fmla="*/ 718689 w 1077492"/>
              <a:gd name="connsiteY7" fmla="*/ 380793 h 880832"/>
              <a:gd name="connsiteX8" fmla="*/ 738749 w 1077492"/>
              <a:gd name="connsiteY8" fmla="*/ 496690 h 880832"/>
              <a:gd name="connsiteX9" fmla="*/ 735230 w 1077492"/>
              <a:gd name="connsiteY9" fmla="*/ 501698 h 880832"/>
              <a:gd name="connsiteX10" fmla="*/ 845060 w 1077492"/>
              <a:gd name="connsiteY10" fmla="*/ 617186 h 880832"/>
              <a:gd name="connsiteX11" fmla="*/ 879258 w 1077492"/>
              <a:gd name="connsiteY11" fmla="*/ 595803 h 880832"/>
              <a:gd name="connsiteX12" fmla="*/ 1037048 w 1077492"/>
              <a:gd name="connsiteY12" fmla="*/ 632408 h 880832"/>
              <a:gd name="connsiteX13" fmla="*/ 1031825 w 1077492"/>
              <a:gd name="connsiteY13" fmla="*/ 840388 h 880832"/>
              <a:gd name="connsiteX14" fmla="*/ 823846 w 1077492"/>
              <a:gd name="connsiteY14" fmla="*/ 835165 h 880832"/>
              <a:gd name="connsiteX15" fmla="*/ 795994 w 1077492"/>
              <a:gd name="connsiteY15" fmla="*/ 674255 h 880832"/>
              <a:gd name="connsiteX16" fmla="*/ 803191 w 1077492"/>
              <a:gd name="connsiteY16" fmla="*/ 664013 h 880832"/>
              <a:gd name="connsiteX17" fmla="*/ 690708 w 1077492"/>
              <a:gd name="connsiteY17" fmla="*/ 545736 h 880832"/>
              <a:gd name="connsiteX18" fmla="*/ 678778 w 1077492"/>
              <a:gd name="connsiteY18" fmla="*/ 553196 h 880832"/>
              <a:gd name="connsiteX19" fmla="*/ 565128 w 1077492"/>
              <a:gd name="connsiteY19" fmla="*/ 526831 h 880832"/>
              <a:gd name="connsiteX20" fmla="*/ 562479 w 1077492"/>
              <a:gd name="connsiteY20" fmla="*/ 522594 h 880832"/>
              <a:gd name="connsiteX21" fmla="*/ 207664 w 1077492"/>
              <a:gd name="connsiteY21" fmla="*/ 608151 h 880832"/>
              <a:gd name="connsiteX22" fmla="*/ 203307 w 1077492"/>
              <a:gd name="connsiteY22" fmla="*/ 628640 h 880832"/>
              <a:gd name="connsiteX23" fmla="*/ 178918 w 1077492"/>
              <a:gd name="connsiteY23" fmla="*/ 663609 h 880832"/>
              <a:gd name="connsiteX24" fmla="*/ 29119 w 1077492"/>
              <a:gd name="connsiteY24" fmla="*/ 659847 h 880832"/>
              <a:gd name="connsiteX25" fmla="*/ 32881 w 1077492"/>
              <a:gd name="connsiteY25" fmla="*/ 510048 h 880832"/>
              <a:gd name="connsiteX26" fmla="*/ 67936 w 1077492"/>
              <a:gd name="connsiteY26" fmla="*/ 487958 h 880832"/>
              <a:gd name="connsiteX27" fmla="*/ 182679 w 1077492"/>
              <a:gd name="connsiteY27" fmla="*/ 513810 h 880832"/>
              <a:gd name="connsiteX28" fmla="*/ 199867 w 1077492"/>
              <a:gd name="connsiteY28" fmla="*/ 541086 h 880832"/>
              <a:gd name="connsiteX29" fmla="*/ 537541 w 1077492"/>
              <a:gd name="connsiteY29" fmla="*/ 459661 h 880832"/>
              <a:gd name="connsiteX30" fmla="*/ 536059 w 1077492"/>
              <a:gd name="connsiteY30" fmla="*/ 450434 h 880832"/>
              <a:gd name="connsiteX31" fmla="*/ 568890 w 1077492"/>
              <a:gd name="connsiteY31" fmla="*/ 377032 h 880832"/>
              <a:gd name="connsiteX32" fmla="*/ 605039 w 1077492"/>
              <a:gd name="connsiteY32" fmla="*/ 354429 h 880832"/>
              <a:gd name="connsiteX33" fmla="*/ 624516 w 1077492"/>
              <a:gd name="connsiteY33" fmla="*/ 351300 h 880832"/>
              <a:gd name="connsiteX34" fmla="*/ 624516 w 1077492"/>
              <a:gd name="connsiteY34" fmla="*/ 160667 h 880832"/>
              <a:gd name="connsiteX35" fmla="*/ 613436 w 1077492"/>
              <a:gd name="connsiteY35" fmla="*/ 158139 h 880832"/>
              <a:gd name="connsiteX36" fmla="*/ 586993 w 1077492"/>
              <a:gd name="connsiteY36" fmla="*/ 139559 h 880832"/>
              <a:gd name="connsiteX37" fmla="*/ 589927 w 1077492"/>
              <a:gd name="connsiteY37" fmla="*/ 22721 h 880832"/>
              <a:gd name="connsiteX38" fmla="*/ 618123 w 1077492"/>
              <a:gd name="connsiteY38" fmla="*/ 5091 h 880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77492" h="880832">
                <a:moveTo>
                  <a:pt x="618123" y="5091"/>
                </a:moveTo>
                <a:cubicBezTo>
                  <a:pt x="628264" y="1341"/>
                  <a:pt x="638938" y="-311"/>
                  <a:pt x="649515" y="48"/>
                </a:cubicBezTo>
                <a:cubicBezTo>
                  <a:pt x="670668" y="767"/>
                  <a:pt x="691432" y="9532"/>
                  <a:pt x="706766" y="25655"/>
                </a:cubicBezTo>
                <a:cubicBezTo>
                  <a:pt x="738893" y="59437"/>
                  <a:pt x="736078" y="111827"/>
                  <a:pt x="703831" y="142493"/>
                </a:cubicBezTo>
                <a:lnTo>
                  <a:pt x="665641" y="157025"/>
                </a:lnTo>
                <a:lnTo>
                  <a:pt x="665641" y="352605"/>
                </a:lnTo>
                <a:lnTo>
                  <a:pt x="684786" y="356972"/>
                </a:lnTo>
                <a:cubicBezTo>
                  <a:pt x="697289" y="362480"/>
                  <a:pt x="708859" y="370458"/>
                  <a:pt x="718689" y="380793"/>
                </a:cubicBezTo>
                <a:cubicBezTo>
                  <a:pt x="749581" y="413278"/>
                  <a:pt x="755275" y="459181"/>
                  <a:pt x="738749" y="496690"/>
                </a:cubicBezTo>
                <a:lnTo>
                  <a:pt x="735230" y="501698"/>
                </a:lnTo>
                <a:lnTo>
                  <a:pt x="845060" y="617186"/>
                </a:lnTo>
                <a:lnTo>
                  <a:pt x="879258" y="595803"/>
                </a:lnTo>
                <a:cubicBezTo>
                  <a:pt x="933414" y="575777"/>
                  <a:pt x="996107" y="589357"/>
                  <a:pt x="1037048" y="632408"/>
                </a:cubicBezTo>
                <a:cubicBezTo>
                  <a:pt x="1094236" y="692542"/>
                  <a:pt x="1089226" y="785799"/>
                  <a:pt x="1031825" y="840388"/>
                </a:cubicBezTo>
                <a:cubicBezTo>
                  <a:pt x="971691" y="897576"/>
                  <a:pt x="878434" y="892566"/>
                  <a:pt x="823846" y="835165"/>
                </a:cubicBezTo>
                <a:cubicBezTo>
                  <a:pt x="780955" y="790064"/>
                  <a:pt x="773050" y="726332"/>
                  <a:pt x="795994" y="674255"/>
                </a:cubicBezTo>
                <a:lnTo>
                  <a:pt x="803191" y="664013"/>
                </a:lnTo>
                <a:lnTo>
                  <a:pt x="690708" y="545736"/>
                </a:lnTo>
                <a:lnTo>
                  <a:pt x="678778" y="553196"/>
                </a:lnTo>
                <a:cubicBezTo>
                  <a:pt x="639771" y="567620"/>
                  <a:pt x="594617" y="557839"/>
                  <a:pt x="565128" y="526831"/>
                </a:cubicBezTo>
                <a:lnTo>
                  <a:pt x="562479" y="522594"/>
                </a:lnTo>
                <a:lnTo>
                  <a:pt x="207664" y="608151"/>
                </a:lnTo>
                <a:lnTo>
                  <a:pt x="203307" y="628640"/>
                </a:lnTo>
                <a:cubicBezTo>
                  <a:pt x="197853" y="641384"/>
                  <a:pt x="189746" y="653311"/>
                  <a:pt x="178918" y="663609"/>
                </a:cubicBezTo>
                <a:cubicBezTo>
                  <a:pt x="137575" y="702927"/>
                  <a:pt x="70309" y="703160"/>
                  <a:pt x="29119" y="659847"/>
                </a:cubicBezTo>
                <a:cubicBezTo>
                  <a:pt x="-10199" y="618504"/>
                  <a:pt x="-10431" y="551239"/>
                  <a:pt x="32881" y="510048"/>
                </a:cubicBezTo>
                <a:cubicBezTo>
                  <a:pt x="43217" y="500219"/>
                  <a:pt x="55173" y="492832"/>
                  <a:pt x="67936" y="487958"/>
                </a:cubicBezTo>
                <a:cubicBezTo>
                  <a:pt x="106227" y="473336"/>
                  <a:pt x="151787" y="481326"/>
                  <a:pt x="182679" y="513810"/>
                </a:cubicBezTo>
                <a:lnTo>
                  <a:pt x="199867" y="541086"/>
                </a:lnTo>
                <a:lnTo>
                  <a:pt x="537541" y="459661"/>
                </a:lnTo>
                <a:lnTo>
                  <a:pt x="536059" y="450434"/>
                </a:lnTo>
                <a:cubicBezTo>
                  <a:pt x="536980" y="423313"/>
                  <a:pt x="548218" y="396691"/>
                  <a:pt x="568890" y="377032"/>
                </a:cubicBezTo>
                <a:cubicBezTo>
                  <a:pt x="579718" y="366735"/>
                  <a:pt x="592037" y="359237"/>
                  <a:pt x="605039" y="354429"/>
                </a:cubicBezTo>
                <a:lnTo>
                  <a:pt x="624516" y="351300"/>
                </a:lnTo>
                <a:lnTo>
                  <a:pt x="624516" y="160667"/>
                </a:lnTo>
                <a:lnTo>
                  <a:pt x="613436" y="158139"/>
                </a:lnTo>
                <a:cubicBezTo>
                  <a:pt x="603685" y="153843"/>
                  <a:pt x="594660" y="147621"/>
                  <a:pt x="586993" y="139559"/>
                </a:cubicBezTo>
                <a:cubicBezTo>
                  <a:pt x="554867" y="105778"/>
                  <a:pt x="557681" y="53388"/>
                  <a:pt x="589927" y="22721"/>
                </a:cubicBezTo>
                <a:cubicBezTo>
                  <a:pt x="598373" y="14690"/>
                  <a:pt x="607982" y="8842"/>
                  <a:pt x="618123" y="5091"/>
                </a:cubicBezTo>
                <a:close/>
              </a:path>
            </a:pathLst>
          </a:custGeom>
          <a:solidFill>
            <a:schemeClr val="bg2">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8" name="Freeform: Shape 384">
            <a:extLst>
              <a:ext uri="{FF2B5EF4-FFF2-40B4-BE49-F238E27FC236}">
                <a16:creationId xmlns:a16="http://schemas.microsoft.com/office/drawing/2014/main" id="{25F10088-8C6B-3470-0EA1-631A81DD0053}"/>
              </a:ext>
            </a:extLst>
          </p:cNvPr>
          <p:cNvSpPr/>
          <p:nvPr/>
        </p:nvSpPr>
        <p:spPr>
          <a:xfrm rot="18938666">
            <a:off x="723900" y="903288"/>
            <a:ext cx="1076325" cy="881062"/>
          </a:xfrm>
          <a:custGeom>
            <a:avLst/>
            <a:gdLst>
              <a:gd name="connsiteX0" fmla="*/ 618123 w 1077492"/>
              <a:gd name="connsiteY0" fmla="*/ 5091 h 880832"/>
              <a:gd name="connsiteX1" fmla="*/ 649515 w 1077492"/>
              <a:gd name="connsiteY1" fmla="*/ 48 h 880832"/>
              <a:gd name="connsiteX2" fmla="*/ 706766 w 1077492"/>
              <a:gd name="connsiteY2" fmla="*/ 25655 h 880832"/>
              <a:gd name="connsiteX3" fmla="*/ 703831 w 1077492"/>
              <a:gd name="connsiteY3" fmla="*/ 142493 h 880832"/>
              <a:gd name="connsiteX4" fmla="*/ 665641 w 1077492"/>
              <a:gd name="connsiteY4" fmla="*/ 157025 h 880832"/>
              <a:gd name="connsiteX5" fmla="*/ 665641 w 1077492"/>
              <a:gd name="connsiteY5" fmla="*/ 352605 h 880832"/>
              <a:gd name="connsiteX6" fmla="*/ 684786 w 1077492"/>
              <a:gd name="connsiteY6" fmla="*/ 356972 h 880832"/>
              <a:gd name="connsiteX7" fmla="*/ 718689 w 1077492"/>
              <a:gd name="connsiteY7" fmla="*/ 380793 h 880832"/>
              <a:gd name="connsiteX8" fmla="*/ 738749 w 1077492"/>
              <a:gd name="connsiteY8" fmla="*/ 496690 h 880832"/>
              <a:gd name="connsiteX9" fmla="*/ 735230 w 1077492"/>
              <a:gd name="connsiteY9" fmla="*/ 501698 h 880832"/>
              <a:gd name="connsiteX10" fmla="*/ 845060 w 1077492"/>
              <a:gd name="connsiteY10" fmla="*/ 617186 h 880832"/>
              <a:gd name="connsiteX11" fmla="*/ 879258 w 1077492"/>
              <a:gd name="connsiteY11" fmla="*/ 595803 h 880832"/>
              <a:gd name="connsiteX12" fmla="*/ 1037048 w 1077492"/>
              <a:gd name="connsiteY12" fmla="*/ 632408 h 880832"/>
              <a:gd name="connsiteX13" fmla="*/ 1031825 w 1077492"/>
              <a:gd name="connsiteY13" fmla="*/ 840388 h 880832"/>
              <a:gd name="connsiteX14" fmla="*/ 823846 w 1077492"/>
              <a:gd name="connsiteY14" fmla="*/ 835165 h 880832"/>
              <a:gd name="connsiteX15" fmla="*/ 795994 w 1077492"/>
              <a:gd name="connsiteY15" fmla="*/ 674255 h 880832"/>
              <a:gd name="connsiteX16" fmla="*/ 803191 w 1077492"/>
              <a:gd name="connsiteY16" fmla="*/ 664013 h 880832"/>
              <a:gd name="connsiteX17" fmla="*/ 690708 w 1077492"/>
              <a:gd name="connsiteY17" fmla="*/ 545736 h 880832"/>
              <a:gd name="connsiteX18" fmla="*/ 678778 w 1077492"/>
              <a:gd name="connsiteY18" fmla="*/ 553196 h 880832"/>
              <a:gd name="connsiteX19" fmla="*/ 565128 w 1077492"/>
              <a:gd name="connsiteY19" fmla="*/ 526831 h 880832"/>
              <a:gd name="connsiteX20" fmla="*/ 562479 w 1077492"/>
              <a:gd name="connsiteY20" fmla="*/ 522594 h 880832"/>
              <a:gd name="connsiteX21" fmla="*/ 207664 w 1077492"/>
              <a:gd name="connsiteY21" fmla="*/ 608151 h 880832"/>
              <a:gd name="connsiteX22" fmla="*/ 203307 w 1077492"/>
              <a:gd name="connsiteY22" fmla="*/ 628640 h 880832"/>
              <a:gd name="connsiteX23" fmla="*/ 178918 w 1077492"/>
              <a:gd name="connsiteY23" fmla="*/ 663609 h 880832"/>
              <a:gd name="connsiteX24" fmla="*/ 29119 w 1077492"/>
              <a:gd name="connsiteY24" fmla="*/ 659847 h 880832"/>
              <a:gd name="connsiteX25" fmla="*/ 32881 w 1077492"/>
              <a:gd name="connsiteY25" fmla="*/ 510048 h 880832"/>
              <a:gd name="connsiteX26" fmla="*/ 67936 w 1077492"/>
              <a:gd name="connsiteY26" fmla="*/ 487958 h 880832"/>
              <a:gd name="connsiteX27" fmla="*/ 182679 w 1077492"/>
              <a:gd name="connsiteY27" fmla="*/ 513810 h 880832"/>
              <a:gd name="connsiteX28" fmla="*/ 199867 w 1077492"/>
              <a:gd name="connsiteY28" fmla="*/ 541086 h 880832"/>
              <a:gd name="connsiteX29" fmla="*/ 537541 w 1077492"/>
              <a:gd name="connsiteY29" fmla="*/ 459661 h 880832"/>
              <a:gd name="connsiteX30" fmla="*/ 536059 w 1077492"/>
              <a:gd name="connsiteY30" fmla="*/ 450434 h 880832"/>
              <a:gd name="connsiteX31" fmla="*/ 568890 w 1077492"/>
              <a:gd name="connsiteY31" fmla="*/ 377032 h 880832"/>
              <a:gd name="connsiteX32" fmla="*/ 605039 w 1077492"/>
              <a:gd name="connsiteY32" fmla="*/ 354429 h 880832"/>
              <a:gd name="connsiteX33" fmla="*/ 624516 w 1077492"/>
              <a:gd name="connsiteY33" fmla="*/ 351300 h 880832"/>
              <a:gd name="connsiteX34" fmla="*/ 624516 w 1077492"/>
              <a:gd name="connsiteY34" fmla="*/ 160667 h 880832"/>
              <a:gd name="connsiteX35" fmla="*/ 613436 w 1077492"/>
              <a:gd name="connsiteY35" fmla="*/ 158139 h 880832"/>
              <a:gd name="connsiteX36" fmla="*/ 586993 w 1077492"/>
              <a:gd name="connsiteY36" fmla="*/ 139559 h 880832"/>
              <a:gd name="connsiteX37" fmla="*/ 589927 w 1077492"/>
              <a:gd name="connsiteY37" fmla="*/ 22721 h 880832"/>
              <a:gd name="connsiteX38" fmla="*/ 618123 w 1077492"/>
              <a:gd name="connsiteY38" fmla="*/ 5091 h 880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77492" h="880832">
                <a:moveTo>
                  <a:pt x="618123" y="5091"/>
                </a:moveTo>
                <a:cubicBezTo>
                  <a:pt x="628264" y="1341"/>
                  <a:pt x="638938" y="-311"/>
                  <a:pt x="649515" y="48"/>
                </a:cubicBezTo>
                <a:cubicBezTo>
                  <a:pt x="670668" y="767"/>
                  <a:pt x="691432" y="9532"/>
                  <a:pt x="706766" y="25655"/>
                </a:cubicBezTo>
                <a:cubicBezTo>
                  <a:pt x="738893" y="59437"/>
                  <a:pt x="736078" y="111827"/>
                  <a:pt x="703831" y="142493"/>
                </a:cubicBezTo>
                <a:lnTo>
                  <a:pt x="665641" y="157025"/>
                </a:lnTo>
                <a:lnTo>
                  <a:pt x="665641" y="352605"/>
                </a:lnTo>
                <a:lnTo>
                  <a:pt x="684786" y="356972"/>
                </a:lnTo>
                <a:cubicBezTo>
                  <a:pt x="697289" y="362480"/>
                  <a:pt x="708859" y="370458"/>
                  <a:pt x="718689" y="380793"/>
                </a:cubicBezTo>
                <a:cubicBezTo>
                  <a:pt x="749581" y="413278"/>
                  <a:pt x="755275" y="459181"/>
                  <a:pt x="738749" y="496690"/>
                </a:cubicBezTo>
                <a:lnTo>
                  <a:pt x="735230" y="501698"/>
                </a:lnTo>
                <a:lnTo>
                  <a:pt x="845060" y="617186"/>
                </a:lnTo>
                <a:lnTo>
                  <a:pt x="879258" y="595803"/>
                </a:lnTo>
                <a:cubicBezTo>
                  <a:pt x="933414" y="575777"/>
                  <a:pt x="996107" y="589357"/>
                  <a:pt x="1037048" y="632408"/>
                </a:cubicBezTo>
                <a:cubicBezTo>
                  <a:pt x="1094236" y="692542"/>
                  <a:pt x="1089226" y="785799"/>
                  <a:pt x="1031825" y="840388"/>
                </a:cubicBezTo>
                <a:cubicBezTo>
                  <a:pt x="971691" y="897576"/>
                  <a:pt x="878434" y="892566"/>
                  <a:pt x="823846" y="835165"/>
                </a:cubicBezTo>
                <a:cubicBezTo>
                  <a:pt x="780955" y="790064"/>
                  <a:pt x="773050" y="726332"/>
                  <a:pt x="795994" y="674255"/>
                </a:cubicBezTo>
                <a:lnTo>
                  <a:pt x="803191" y="664013"/>
                </a:lnTo>
                <a:lnTo>
                  <a:pt x="690708" y="545736"/>
                </a:lnTo>
                <a:lnTo>
                  <a:pt x="678778" y="553196"/>
                </a:lnTo>
                <a:cubicBezTo>
                  <a:pt x="639771" y="567620"/>
                  <a:pt x="594617" y="557839"/>
                  <a:pt x="565128" y="526831"/>
                </a:cubicBezTo>
                <a:lnTo>
                  <a:pt x="562479" y="522594"/>
                </a:lnTo>
                <a:lnTo>
                  <a:pt x="207664" y="608151"/>
                </a:lnTo>
                <a:lnTo>
                  <a:pt x="203307" y="628640"/>
                </a:lnTo>
                <a:cubicBezTo>
                  <a:pt x="197853" y="641384"/>
                  <a:pt x="189746" y="653311"/>
                  <a:pt x="178918" y="663609"/>
                </a:cubicBezTo>
                <a:cubicBezTo>
                  <a:pt x="137575" y="702927"/>
                  <a:pt x="70309" y="703160"/>
                  <a:pt x="29119" y="659847"/>
                </a:cubicBezTo>
                <a:cubicBezTo>
                  <a:pt x="-10199" y="618504"/>
                  <a:pt x="-10431" y="551239"/>
                  <a:pt x="32881" y="510048"/>
                </a:cubicBezTo>
                <a:cubicBezTo>
                  <a:pt x="43217" y="500219"/>
                  <a:pt x="55173" y="492832"/>
                  <a:pt x="67936" y="487958"/>
                </a:cubicBezTo>
                <a:cubicBezTo>
                  <a:pt x="106227" y="473336"/>
                  <a:pt x="151787" y="481326"/>
                  <a:pt x="182679" y="513810"/>
                </a:cubicBezTo>
                <a:lnTo>
                  <a:pt x="199867" y="541086"/>
                </a:lnTo>
                <a:lnTo>
                  <a:pt x="537541" y="459661"/>
                </a:lnTo>
                <a:lnTo>
                  <a:pt x="536059" y="450434"/>
                </a:lnTo>
                <a:cubicBezTo>
                  <a:pt x="536980" y="423313"/>
                  <a:pt x="548218" y="396691"/>
                  <a:pt x="568890" y="377032"/>
                </a:cubicBezTo>
                <a:cubicBezTo>
                  <a:pt x="579718" y="366735"/>
                  <a:pt x="592037" y="359237"/>
                  <a:pt x="605039" y="354429"/>
                </a:cubicBezTo>
                <a:lnTo>
                  <a:pt x="624516" y="351300"/>
                </a:lnTo>
                <a:lnTo>
                  <a:pt x="624516" y="160667"/>
                </a:lnTo>
                <a:lnTo>
                  <a:pt x="613436" y="158139"/>
                </a:lnTo>
                <a:cubicBezTo>
                  <a:pt x="603685" y="153843"/>
                  <a:pt x="594660" y="147621"/>
                  <a:pt x="586993" y="139559"/>
                </a:cubicBezTo>
                <a:cubicBezTo>
                  <a:pt x="554867" y="105778"/>
                  <a:pt x="557681" y="53388"/>
                  <a:pt x="589927" y="22721"/>
                </a:cubicBezTo>
                <a:cubicBezTo>
                  <a:pt x="598373" y="14690"/>
                  <a:pt x="607982" y="8842"/>
                  <a:pt x="618123" y="5091"/>
                </a:cubicBezTo>
                <a:close/>
              </a:path>
            </a:pathLst>
          </a:custGeom>
          <a:solidFill>
            <a:schemeClr val="bg2">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9" name="TextBox 18">
            <a:extLst>
              <a:ext uri="{FF2B5EF4-FFF2-40B4-BE49-F238E27FC236}">
                <a16:creationId xmlns:a16="http://schemas.microsoft.com/office/drawing/2014/main" id="{FB80E5D0-04D2-6326-7B81-B79E149603E8}"/>
              </a:ext>
            </a:extLst>
          </p:cNvPr>
          <p:cNvSpPr txBox="1"/>
          <p:nvPr/>
        </p:nvSpPr>
        <p:spPr>
          <a:xfrm>
            <a:off x="-100013" y="2848224"/>
            <a:ext cx="12292013" cy="677108"/>
          </a:xfrm>
          <a:prstGeom prst="rect">
            <a:avLst/>
          </a:prstGeom>
          <a:noFill/>
        </p:spPr>
        <p:txBody>
          <a:bodyPr lIns="0" tIns="0" rIns="0" bIns="0">
            <a:spAutoFit/>
          </a:bodyPr>
          <a:lstStyle/>
          <a:p>
            <a:pPr algn="ctr">
              <a:lnSpc>
                <a:spcPct val="100000"/>
              </a:lnSpc>
              <a:spcBef>
                <a:spcPct val="0"/>
              </a:spcBef>
              <a:buFontTx/>
              <a:buNone/>
            </a:pPr>
            <a:r>
              <a:rPr lang="en-US" altLang="ko-KR" sz="4400" b="1" dirty="0">
                <a:solidFill>
                  <a:schemeClr val="bg1"/>
                </a:solidFill>
                <a:cs typeface="Arial" panose="020B0604020202020204" pitchFamily="34" charset="0"/>
              </a:rPr>
              <a:t>INITIAL FINDINGS</a:t>
            </a:r>
            <a:endParaRPr lang="ko-KR" altLang="en-US" sz="4400" b="1" dirty="0">
              <a:solidFill>
                <a:schemeClr val="bg1"/>
              </a:solidFill>
              <a:cs typeface="Arial" panose="020B0604020202020204" pitchFamily="34" charset="0"/>
            </a:endParaRPr>
          </a:p>
        </p:txBody>
      </p:sp>
      <p:sp>
        <p:nvSpPr>
          <p:cNvPr id="20" name="Freeform: Shape 387">
            <a:extLst>
              <a:ext uri="{FF2B5EF4-FFF2-40B4-BE49-F238E27FC236}">
                <a16:creationId xmlns:a16="http://schemas.microsoft.com/office/drawing/2014/main" id="{29B49106-4B8A-267B-5D4A-2E5F5F9ACA04}"/>
              </a:ext>
            </a:extLst>
          </p:cNvPr>
          <p:cNvSpPr/>
          <p:nvPr/>
        </p:nvSpPr>
        <p:spPr>
          <a:xfrm rot="355510">
            <a:off x="10066338" y="4200525"/>
            <a:ext cx="1911350" cy="1944688"/>
          </a:xfrm>
          <a:custGeom>
            <a:avLst/>
            <a:gdLst>
              <a:gd name="connsiteX0" fmla="*/ 859940 w 1882134"/>
              <a:gd name="connsiteY0" fmla="*/ 932267 h 1915580"/>
              <a:gd name="connsiteX1" fmla="*/ 747989 w 1882134"/>
              <a:gd name="connsiteY1" fmla="*/ 997319 h 1915580"/>
              <a:gd name="connsiteX2" fmla="*/ 636844 w 1882134"/>
              <a:gd name="connsiteY2" fmla="*/ 1061903 h 1915580"/>
              <a:gd name="connsiteX3" fmla="*/ 638527 w 1882134"/>
              <a:gd name="connsiteY3" fmla="*/ 1070293 h 1915580"/>
              <a:gd name="connsiteX4" fmla="*/ 565410 w 1882134"/>
              <a:gd name="connsiteY4" fmla="*/ 1179755 h 1915580"/>
              <a:gd name="connsiteX5" fmla="*/ 562511 w 1882134"/>
              <a:gd name="connsiteY5" fmla="*/ 1180336 h 1915580"/>
              <a:gd name="connsiteX6" fmla="*/ 562511 w 1882134"/>
              <a:gd name="connsiteY6" fmla="*/ 1439244 h 1915580"/>
              <a:gd name="connsiteX7" fmla="*/ 572773 w 1882134"/>
              <a:gd name="connsiteY7" fmla="*/ 1441246 h 1915580"/>
              <a:gd name="connsiteX8" fmla="*/ 644608 w 1882134"/>
              <a:gd name="connsiteY8" fmla="*/ 1550707 h 1915580"/>
              <a:gd name="connsiteX9" fmla="*/ 640375 w 1882134"/>
              <a:gd name="connsiteY9" fmla="*/ 1571429 h 1915580"/>
              <a:gd name="connsiteX10" fmla="*/ 865510 w 1882134"/>
              <a:gd name="connsiteY10" fmla="*/ 1701672 h 1915580"/>
              <a:gd name="connsiteX11" fmla="*/ 886716 w 1882134"/>
              <a:gd name="connsiteY11" fmla="*/ 1687534 h 1915580"/>
              <a:gd name="connsiteX12" fmla="*/ 933465 w 1882134"/>
              <a:gd name="connsiteY12" fmla="*/ 1678413 h 1915580"/>
              <a:gd name="connsiteX13" fmla="*/ 980215 w 1882134"/>
              <a:gd name="connsiteY13" fmla="*/ 1687962 h 1915580"/>
              <a:gd name="connsiteX14" fmla="*/ 997982 w 1882134"/>
              <a:gd name="connsiteY14" fmla="*/ 1700143 h 1915580"/>
              <a:gd name="connsiteX15" fmla="*/ 1212258 w 1882134"/>
              <a:gd name="connsiteY15" fmla="*/ 1576182 h 1915580"/>
              <a:gd name="connsiteX16" fmla="*/ 1210160 w 1882134"/>
              <a:gd name="connsiteY16" fmla="*/ 1565911 h 1915580"/>
              <a:gd name="connsiteX17" fmla="*/ 1283277 w 1882134"/>
              <a:gd name="connsiteY17" fmla="*/ 1456450 h 1915580"/>
              <a:gd name="connsiteX18" fmla="*/ 1298338 w 1882134"/>
              <a:gd name="connsiteY18" fmla="*/ 1453428 h 1915580"/>
              <a:gd name="connsiteX19" fmla="*/ 1298338 w 1882134"/>
              <a:gd name="connsiteY19" fmla="*/ 1189696 h 1915580"/>
              <a:gd name="connsiteX20" fmla="*/ 1292399 w 1882134"/>
              <a:gd name="connsiteY20" fmla="*/ 1188448 h 1915580"/>
              <a:gd name="connsiteX21" fmla="*/ 1219282 w 1882134"/>
              <a:gd name="connsiteY21" fmla="*/ 1079414 h 1915580"/>
              <a:gd name="connsiteX22" fmla="*/ 1223749 w 1882134"/>
              <a:gd name="connsiteY22" fmla="*/ 1057548 h 1915580"/>
              <a:gd name="connsiteX23" fmla="*/ 997965 w 1882134"/>
              <a:gd name="connsiteY23" fmla="*/ 926929 h 1915580"/>
              <a:gd name="connsiteX24" fmla="*/ 994296 w 1882134"/>
              <a:gd name="connsiteY24" fmla="*/ 929366 h 1915580"/>
              <a:gd name="connsiteX25" fmla="*/ 988000 w 1882134"/>
              <a:gd name="connsiteY25" fmla="*/ 935188 h 1915580"/>
              <a:gd name="connsiteX26" fmla="*/ 978749 w 1882134"/>
              <a:gd name="connsiteY26" fmla="*/ 939691 h 1915580"/>
              <a:gd name="connsiteX27" fmla="*/ 969810 w 1882134"/>
              <a:gd name="connsiteY27" fmla="*/ 945628 h 1915580"/>
              <a:gd name="connsiteX28" fmla="*/ 964268 w 1882134"/>
              <a:gd name="connsiteY28" fmla="*/ 946740 h 1915580"/>
              <a:gd name="connsiteX29" fmla="*/ 958437 w 1882134"/>
              <a:gd name="connsiteY29" fmla="*/ 949579 h 1915580"/>
              <a:gd name="connsiteX30" fmla="*/ 924343 w 1882134"/>
              <a:gd name="connsiteY30" fmla="*/ 954750 h 1915580"/>
              <a:gd name="connsiteX31" fmla="*/ 924343 w 1882134"/>
              <a:gd name="connsiteY31" fmla="*/ 954750 h 1915580"/>
              <a:gd name="connsiteX32" fmla="*/ 923835 w 1882134"/>
              <a:gd name="connsiteY32" fmla="*/ 954643 h 1915580"/>
              <a:gd name="connsiteX33" fmla="*/ 881110 w 1882134"/>
              <a:gd name="connsiteY33" fmla="*/ 945723 h 1915580"/>
              <a:gd name="connsiteX34" fmla="*/ 880997 w 1882134"/>
              <a:gd name="connsiteY34" fmla="*/ 945646 h 1915580"/>
              <a:gd name="connsiteX35" fmla="*/ 878876 w 1882134"/>
              <a:gd name="connsiteY35" fmla="*/ 945200 h 1915580"/>
              <a:gd name="connsiteX36" fmla="*/ 1285908 w 1882134"/>
              <a:gd name="connsiteY36" fmla="*/ 209454 h 1915580"/>
              <a:gd name="connsiteX37" fmla="*/ 1039711 w 1882134"/>
              <a:gd name="connsiteY37" fmla="*/ 351883 h 1915580"/>
              <a:gd name="connsiteX38" fmla="*/ 1042927 w 1882134"/>
              <a:gd name="connsiteY38" fmla="*/ 367913 h 1915580"/>
              <a:gd name="connsiteX39" fmla="*/ 1007580 w 1882134"/>
              <a:gd name="connsiteY39" fmla="*/ 452291 h 1915580"/>
              <a:gd name="connsiteX40" fmla="*/ 972994 w 1882134"/>
              <a:gd name="connsiteY40" fmla="*/ 475261 h 1915580"/>
              <a:gd name="connsiteX41" fmla="*/ 972994 w 1882134"/>
              <a:gd name="connsiteY41" fmla="*/ 608121 h 1915580"/>
              <a:gd name="connsiteX42" fmla="*/ 972994 w 1882134"/>
              <a:gd name="connsiteY42" fmla="*/ 728436 h 1915580"/>
              <a:gd name="connsiteX43" fmla="*/ 1008720 w 1882134"/>
              <a:gd name="connsiteY43" fmla="*/ 752929 h 1915580"/>
              <a:gd name="connsiteX44" fmla="*/ 1042927 w 1882134"/>
              <a:gd name="connsiteY44" fmla="*/ 836166 h 1915580"/>
              <a:gd name="connsiteX45" fmla="*/ 1038547 w 1882134"/>
              <a:gd name="connsiteY45" fmla="*/ 857606 h 1915580"/>
              <a:gd name="connsiteX46" fmla="*/ 1264627 w 1882134"/>
              <a:gd name="connsiteY46" fmla="*/ 988396 h 1915580"/>
              <a:gd name="connsiteX47" fmla="*/ 1292399 w 1882134"/>
              <a:gd name="connsiteY47" fmla="*/ 969952 h 1915580"/>
              <a:gd name="connsiteX48" fmla="*/ 1337865 w 1882134"/>
              <a:gd name="connsiteY48" fmla="*/ 960830 h 1915580"/>
              <a:gd name="connsiteX49" fmla="*/ 1384615 w 1882134"/>
              <a:gd name="connsiteY49" fmla="*/ 970380 h 1915580"/>
              <a:gd name="connsiteX50" fmla="*/ 1410990 w 1882134"/>
              <a:gd name="connsiteY50" fmla="*/ 988463 h 1915580"/>
              <a:gd name="connsiteX51" fmla="*/ 1650068 w 1882134"/>
              <a:gd name="connsiteY51" fmla="*/ 850153 h 1915580"/>
              <a:gd name="connsiteX52" fmla="*/ 1644966 w 1882134"/>
              <a:gd name="connsiteY52" fmla="*/ 824004 h 1915580"/>
              <a:gd name="connsiteX53" fmla="*/ 1680313 w 1882134"/>
              <a:gd name="connsiteY53" fmla="*/ 739627 h 1915580"/>
              <a:gd name="connsiteX54" fmla="*/ 1705780 w 1882134"/>
              <a:gd name="connsiteY54" fmla="*/ 722714 h 1915580"/>
              <a:gd name="connsiteX55" fmla="*/ 1705779 w 1882134"/>
              <a:gd name="connsiteY55" fmla="*/ 484271 h 1915580"/>
              <a:gd name="connsiteX56" fmla="*/ 1701598 w 1882134"/>
              <a:gd name="connsiteY56" fmla="*/ 483455 h 1915580"/>
              <a:gd name="connsiteX57" fmla="*/ 1629764 w 1882134"/>
              <a:gd name="connsiteY57" fmla="*/ 373993 h 1915580"/>
              <a:gd name="connsiteX58" fmla="*/ 1634464 w 1882134"/>
              <a:gd name="connsiteY58" fmla="*/ 350982 h 1915580"/>
              <a:gd name="connsiteX59" fmla="*/ 1412691 w 1882134"/>
              <a:gd name="connsiteY59" fmla="*/ 222683 h 1915580"/>
              <a:gd name="connsiteX60" fmla="*/ 1404617 w 1882134"/>
              <a:gd name="connsiteY60" fmla="*/ 228046 h 1915580"/>
              <a:gd name="connsiteX61" fmla="*/ 1359150 w 1882134"/>
              <a:gd name="connsiteY61" fmla="*/ 237167 h 1915580"/>
              <a:gd name="connsiteX62" fmla="*/ 1312401 w 1882134"/>
              <a:gd name="connsiteY62" fmla="*/ 227618 h 1915580"/>
              <a:gd name="connsiteX63" fmla="*/ 441920 w 1882134"/>
              <a:gd name="connsiteY63" fmla="*/ 226293 h 1915580"/>
              <a:gd name="connsiteX64" fmla="*/ 231909 w 1882134"/>
              <a:gd name="connsiteY64" fmla="*/ 347787 h 1915580"/>
              <a:gd name="connsiteX65" fmla="*/ 237167 w 1882134"/>
              <a:gd name="connsiteY65" fmla="*/ 373994 h 1915580"/>
              <a:gd name="connsiteX66" fmla="*/ 164050 w 1882134"/>
              <a:gd name="connsiteY66" fmla="*/ 483456 h 1915580"/>
              <a:gd name="connsiteX67" fmla="*/ 155071 w 1882134"/>
              <a:gd name="connsiteY67" fmla="*/ 485258 h 1915580"/>
              <a:gd name="connsiteX68" fmla="*/ 155071 w 1882134"/>
              <a:gd name="connsiteY68" fmla="*/ 740239 h 1915580"/>
              <a:gd name="connsiteX69" fmla="*/ 165333 w 1882134"/>
              <a:gd name="connsiteY69" fmla="*/ 742335 h 1915580"/>
              <a:gd name="connsiteX70" fmla="*/ 237167 w 1882134"/>
              <a:gd name="connsiteY70" fmla="*/ 851369 h 1915580"/>
              <a:gd name="connsiteX71" fmla="*/ 234601 w 1882134"/>
              <a:gd name="connsiteY71" fmla="*/ 863932 h 1915580"/>
              <a:gd name="connsiteX72" fmla="*/ 440781 w 1882134"/>
              <a:gd name="connsiteY72" fmla="*/ 983210 h 1915580"/>
              <a:gd name="connsiteX73" fmla="*/ 474477 w 1882134"/>
              <a:gd name="connsiteY73" fmla="*/ 960831 h 1915580"/>
              <a:gd name="connsiteX74" fmla="*/ 519943 w 1882134"/>
              <a:gd name="connsiteY74" fmla="*/ 951709 h 1915580"/>
              <a:gd name="connsiteX75" fmla="*/ 566693 w 1882134"/>
              <a:gd name="connsiteY75" fmla="*/ 961258 h 1915580"/>
              <a:gd name="connsiteX76" fmla="*/ 601190 w 1882134"/>
              <a:gd name="connsiteY76" fmla="*/ 984910 h 1915580"/>
              <a:gd name="connsiteX77" fmla="*/ 705420 w 1882134"/>
              <a:gd name="connsiteY77" fmla="*/ 924344 h 1915580"/>
              <a:gd name="connsiteX78" fmla="*/ 785942 w 1882134"/>
              <a:gd name="connsiteY78" fmla="*/ 878642 h 1915580"/>
              <a:gd name="connsiteX79" fmla="*/ 811567 w 1882134"/>
              <a:gd name="connsiteY79" fmla="*/ 863817 h 1915580"/>
              <a:gd name="connsiteX80" fmla="*/ 805759 w 1882134"/>
              <a:gd name="connsiteY80" fmla="*/ 836166 h 1915580"/>
              <a:gd name="connsiteX81" fmla="*/ 878876 w 1882134"/>
              <a:gd name="connsiteY81" fmla="*/ 726704 h 1915580"/>
              <a:gd name="connsiteX82" fmla="*/ 887857 w 1882134"/>
              <a:gd name="connsiteY82" fmla="*/ 724902 h 1915580"/>
              <a:gd name="connsiteX83" fmla="*/ 887857 w 1882134"/>
              <a:gd name="connsiteY83" fmla="*/ 602041 h 1915580"/>
              <a:gd name="connsiteX84" fmla="*/ 887857 w 1882134"/>
              <a:gd name="connsiteY84" fmla="*/ 479177 h 1915580"/>
              <a:gd name="connsiteX85" fmla="*/ 878877 w 1882134"/>
              <a:gd name="connsiteY85" fmla="*/ 477375 h 1915580"/>
              <a:gd name="connsiteX86" fmla="*/ 805760 w 1882134"/>
              <a:gd name="connsiteY86" fmla="*/ 367913 h 1915580"/>
              <a:gd name="connsiteX87" fmla="*/ 810313 w 1882134"/>
              <a:gd name="connsiteY87" fmla="*/ 345620 h 1915580"/>
              <a:gd name="connsiteX88" fmla="*/ 607514 w 1882134"/>
              <a:gd name="connsiteY88" fmla="*/ 228297 h 1915580"/>
              <a:gd name="connsiteX89" fmla="*/ 572440 w 1882134"/>
              <a:gd name="connsiteY89" fmla="*/ 252065 h 1915580"/>
              <a:gd name="connsiteX90" fmla="*/ 526305 w 1882134"/>
              <a:gd name="connsiteY90" fmla="*/ 261493 h 1915580"/>
              <a:gd name="connsiteX91" fmla="*/ 442371 w 1882134"/>
              <a:gd name="connsiteY91" fmla="*/ 226958 h 1915580"/>
              <a:gd name="connsiteX92" fmla="*/ 525745 w 1882134"/>
              <a:gd name="connsiteY92" fmla="*/ 24326 h 1915580"/>
              <a:gd name="connsiteX93" fmla="*/ 644609 w 1882134"/>
              <a:gd name="connsiteY93" fmla="*/ 142629 h 1915580"/>
              <a:gd name="connsiteX94" fmla="*/ 641709 w 1882134"/>
              <a:gd name="connsiteY94" fmla="*/ 157167 h 1915580"/>
              <a:gd name="connsiteX95" fmla="*/ 747989 w 1882134"/>
              <a:gd name="connsiteY95" fmla="*/ 218924 h 1915580"/>
              <a:gd name="connsiteX96" fmla="*/ 849541 w 1882134"/>
              <a:gd name="connsiteY96" fmla="*/ 277934 h 1915580"/>
              <a:gd name="connsiteX97" fmla="*/ 878877 w 1882134"/>
              <a:gd name="connsiteY97" fmla="*/ 258452 h 1915580"/>
              <a:gd name="connsiteX98" fmla="*/ 924343 w 1882134"/>
              <a:gd name="connsiteY98" fmla="*/ 249330 h 1915580"/>
              <a:gd name="connsiteX99" fmla="*/ 971093 w 1882134"/>
              <a:gd name="connsiteY99" fmla="*/ 258879 h 1915580"/>
              <a:gd name="connsiteX100" fmla="*/ 999784 w 1882134"/>
              <a:gd name="connsiteY100" fmla="*/ 278550 h 1915580"/>
              <a:gd name="connsiteX101" fmla="*/ 1112862 w 1882134"/>
              <a:gd name="connsiteY101" fmla="*/ 212843 h 1915580"/>
              <a:gd name="connsiteX102" fmla="*/ 1244810 w 1882134"/>
              <a:gd name="connsiteY102" fmla="*/ 139736 h 1915580"/>
              <a:gd name="connsiteX103" fmla="*/ 1240567 w 1882134"/>
              <a:gd name="connsiteY103" fmla="*/ 118583 h 1915580"/>
              <a:gd name="connsiteX104" fmla="*/ 1359150 w 1882134"/>
              <a:gd name="connsiteY104" fmla="*/ 0 h 1915580"/>
              <a:gd name="connsiteX105" fmla="*/ 1477734 w 1882134"/>
              <a:gd name="connsiteY105" fmla="*/ 118583 h 1915580"/>
              <a:gd name="connsiteX106" fmla="*/ 1468446 w 1882134"/>
              <a:gd name="connsiteY106" fmla="*/ 164056 h 1915580"/>
              <a:gd name="connsiteX107" fmla="*/ 1562871 w 1882134"/>
              <a:gd name="connsiteY107" fmla="*/ 218924 h 1915580"/>
              <a:gd name="connsiteX108" fmla="*/ 1674171 w 1882134"/>
              <a:gd name="connsiteY108" fmla="*/ 283599 h 1915580"/>
              <a:gd name="connsiteX109" fmla="*/ 1702880 w 1882134"/>
              <a:gd name="connsiteY109" fmla="*/ 264532 h 1915580"/>
              <a:gd name="connsiteX110" fmla="*/ 1748347 w 1882134"/>
              <a:gd name="connsiteY110" fmla="*/ 255410 h 1915580"/>
              <a:gd name="connsiteX111" fmla="*/ 1866931 w 1882134"/>
              <a:gd name="connsiteY111" fmla="*/ 373993 h 1915580"/>
              <a:gd name="connsiteX112" fmla="*/ 1793814 w 1882134"/>
              <a:gd name="connsiteY112" fmla="*/ 483456 h 1915580"/>
              <a:gd name="connsiteX113" fmla="*/ 1787876 w 1882134"/>
              <a:gd name="connsiteY113" fmla="*/ 484647 h 1915580"/>
              <a:gd name="connsiteX114" fmla="*/ 1787876 w 1882134"/>
              <a:gd name="connsiteY114" fmla="*/ 608121 h 1915580"/>
              <a:gd name="connsiteX115" fmla="*/ 1787876 w 1882134"/>
              <a:gd name="connsiteY115" fmla="*/ 710390 h 1915580"/>
              <a:gd name="connsiteX116" fmla="*/ 1810299 w 1882134"/>
              <a:gd name="connsiteY116" fmla="*/ 714970 h 1915580"/>
              <a:gd name="connsiteX117" fmla="*/ 1882134 w 1882134"/>
              <a:gd name="connsiteY117" fmla="*/ 824004 h 1915580"/>
              <a:gd name="connsiteX118" fmla="*/ 1763550 w 1882134"/>
              <a:gd name="connsiteY118" fmla="*/ 942588 h 1915580"/>
              <a:gd name="connsiteX119" fmla="*/ 1716800 w 1882134"/>
              <a:gd name="connsiteY119" fmla="*/ 933466 h 1915580"/>
              <a:gd name="connsiteX120" fmla="*/ 1696290 w 1882134"/>
              <a:gd name="connsiteY120" fmla="*/ 919792 h 1915580"/>
              <a:gd name="connsiteX121" fmla="*/ 1562871 w 1882134"/>
              <a:gd name="connsiteY121" fmla="*/ 997319 h 1915580"/>
              <a:gd name="connsiteX122" fmla="*/ 1452273 w 1882134"/>
              <a:gd name="connsiteY122" fmla="*/ 1058596 h 1915580"/>
              <a:gd name="connsiteX123" fmla="*/ 1456449 w 1882134"/>
              <a:gd name="connsiteY123" fmla="*/ 1079414 h 1915580"/>
              <a:gd name="connsiteX124" fmla="*/ 1383332 w 1882134"/>
              <a:gd name="connsiteY124" fmla="*/ 1188876 h 1915580"/>
              <a:gd name="connsiteX125" fmla="*/ 1380434 w 1882134"/>
              <a:gd name="connsiteY125" fmla="*/ 1189457 h 1915580"/>
              <a:gd name="connsiteX126" fmla="*/ 1380434 w 1882134"/>
              <a:gd name="connsiteY126" fmla="*/ 1316581 h 1915580"/>
              <a:gd name="connsiteX127" fmla="*/ 1380434 w 1882134"/>
              <a:gd name="connsiteY127" fmla="*/ 1459744 h 1915580"/>
              <a:gd name="connsiteX128" fmla="*/ 1413121 w 1882134"/>
              <a:gd name="connsiteY128" fmla="*/ 1481535 h 1915580"/>
              <a:gd name="connsiteX129" fmla="*/ 1447328 w 1882134"/>
              <a:gd name="connsiteY129" fmla="*/ 1565911 h 1915580"/>
              <a:gd name="connsiteX130" fmla="*/ 1328743 w 1882134"/>
              <a:gd name="connsiteY130" fmla="*/ 1684495 h 1915580"/>
              <a:gd name="connsiteX131" fmla="*/ 1283277 w 1882134"/>
              <a:gd name="connsiteY131" fmla="*/ 1675374 h 1915580"/>
              <a:gd name="connsiteX132" fmla="*/ 1245755 w 1882134"/>
              <a:gd name="connsiteY132" fmla="*/ 1650453 h 1915580"/>
              <a:gd name="connsiteX133" fmla="*/ 1152389 w 1882134"/>
              <a:gd name="connsiteY133" fmla="*/ 1702738 h 1915580"/>
              <a:gd name="connsiteX134" fmla="*/ 1045590 w 1882134"/>
              <a:gd name="connsiteY134" fmla="*/ 1764797 h 1915580"/>
              <a:gd name="connsiteX135" fmla="*/ 1052050 w 1882134"/>
              <a:gd name="connsiteY135" fmla="*/ 1796996 h 1915580"/>
              <a:gd name="connsiteX136" fmla="*/ 933465 w 1882134"/>
              <a:gd name="connsiteY136" fmla="*/ 1915580 h 1915580"/>
              <a:gd name="connsiteX137" fmla="*/ 814882 w 1882134"/>
              <a:gd name="connsiteY137" fmla="*/ 1796996 h 1915580"/>
              <a:gd name="connsiteX138" fmla="*/ 820094 w 1882134"/>
              <a:gd name="connsiteY138" fmla="*/ 1770286 h 1915580"/>
              <a:gd name="connsiteX139" fmla="*/ 705420 w 1882134"/>
              <a:gd name="connsiteY139" fmla="*/ 1702738 h 1915580"/>
              <a:gd name="connsiteX140" fmla="*/ 599803 w 1882134"/>
              <a:gd name="connsiteY140" fmla="*/ 1641366 h 1915580"/>
              <a:gd name="connsiteX141" fmla="*/ 571490 w 1882134"/>
              <a:gd name="connsiteY141" fmla="*/ 1660170 h 1915580"/>
              <a:gd name="connsiteX142" fmla="*/ 526023 w 1882134"/>
              <a:gd name="connsiteY142" fmla="*/ 1669292 h 1915580"/>
              <a:gd name="connsiteX143" fmla="*/ 407440 w 1882134"/>
              <a:gd name="connsiteY143" fmla="*/ 1550707 h 1915580"/>
              <a:gd name="connsiteX144" fmla="*/ 442787 w 1882134"/>
              <a:gd name="connsiteY144" fmla="*/ 1466331 h 1915580"/>
              <a:gd name="connsiteX145" fmla="*/ 480415 w 1882134"/>
              <a:gd name="connsiteY145" fmla="*/ 1441340 h 1915580"/>
              <a:gd name="connsiteX146" fmla="*/ 480415 w 1882134"/>
              <a:gd name="connsiteY146" fmla="*/ 1313541 h 1915580"/>
              <a:gd name="connsiteX147" fmla="*/ 480415 w 1882134"/>
              <a:gd name="connsiteY147" fmla="*/ 1180946 h 1915580"/>
              <a:gd name="connsiteX148" fmla="*/ 474477 w 1882134"/>
              <a:gd name="connsiteY148" fmla="*/ 1179755 h 1915580"/>
              <a:gd name="connsiteX149" fmla="*/ 401359 w 1882134"/>
              <a:gd name="connsiteY149" fmla="*/ 1070292 h 1915580"/>
              <a:gd name="connsiteX150" fmla="*/ 403715 w 1882134"/>
              <a:gd name="connsiteY150" fmla="*/ 1058760 h 1915580"/>
              <a:gd name="connsiteX151" fmla="*/ 297980 w 1882134"/>
              <a:gd name="connsiteY151" fmla="*/ 997319 h 1915580"/>
              <a:gd name="connsiteX152" fmla="*/ 197246 w 1882134"/>
              <a:gd name="connsiteY152" fmla="*/ 938785 h 1915580"/>
              <a:gd name="connsiteX153" fmla="*/ 164050 w 1882134"/>
              <a:gd name="connsiteY153" fmla="*/ 960831 h 1915580"/>
              <a:gd name="connsiteX154" fmla="*/ 118583 w 1882134"/>
              <a:gd name="connsiteY154" fmla="*/ 969953 h 1915580"/>
              <a:gd name="connsiteX155" fmla="*/ 0 w 1882134"/>
              <a:gd name="connsiteY155" fmla="*/ 851369 h 1915580"/>
              <a:gd name="connsiteX156" fmla="*/ 71834 w 1882134"/>
              <a:gd name="connsiteY156" fmla="*/ 741907 h 1915580"/>
              <a:gd name="connsiteX157" fmla="*/ 72975 w 1882134"/>
              <a:gd name="connsiteY157" fmla="*/ 741685 h 1915580"/>
              <a:gd name="connsiteX158" fmla="*/ 72975 w 1882134"/>
              <a:gd name="connsiteY158" fmla="*/ 608121 h 1915580"/>
              <a:gd name="connsiteX159" fmla="*/ 72975 w 1882134"/>
              <a:gd name="connsiteY159" fmla="*/ 483679 h 1915580"/>
              <a:gd name="connsiteX160" fmla="*/ 71834 w 1882134"/>
              <a:gd name="connsiteY160" fmla="*/ 483456 h 1915580"/>
              <a:gd name="connsiteX161" fmla="*/ 0 w 1882134"/>
              <a:gd name="connsiteY161" fmla="*/ 373994 h 1915580"/>
              <a:gd name="connsiteX162" fmla="*/ 118583 w 1882134"/>
              <a:gd name="connsiteY162" fmla="*/ 255410 h 1915580"/>
              <a:gd name="connsiteX163" fmla="*/ 165333 w 1882134"/>
              <a:gd name="connsiteY163" fmla="*/ 264960 h 1915580"/>
              <a:gd name="connsiteX164" fmla="*/ 189840 w 1882134"/>
              <a:gd name="connsiteY164" fmla="*/ 281762 h 1915580"/>
              <a:gd name="connsiteX165" fmla="*/ 297980 w 1882134"/>
              <a:gd name="connsiteY165" fmla="*/ 218924 h 1915580"/>
              <a:gd name="connsiteX166" fmla="*/ 409656 w 1882134"/>
              <a:gd name="connsiteY166" fmla="*/ 154031 h 1915580"/>
              <a:gd name="connsiteX167" fmla="*/ 407441 w 1882134"/>
              <a:gd name="connsiteY167" fmla="*/ 143189 h 1915580"/>
              <a:gd name="connsiteX168" fmla="*/ 525745 w 1882134"/>
              <a:gd name="connsiteY168" fmla="*/ 24326 h 1915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Lst>
            <a:rect l="l" t="t" r="r" b="b"/>
            <a:pathLst>
              <a:path w="1882134" h="1915580">
                <a:moveTo>
                  <a:pt x="859940" y="932267"/>
                </a:moveTo>
                <a:lnTo>
                  <a:pt x="747989" y="997319"/>
                </a:lnTo>
                <a:lnTo>
                  <a:pt x="636844" y="1061903"/>
                </a:lnTo>
                <a:lnTo>
                  <a:pt x="638527" y="1070293"/>
                </a:lnTo>
                <a:cubicBezTo>
                  <a:pt x="638527" y="1120463"/>
                  <a:pt x="607741" y="1162081"/>
                  <a:pt x="565410" y="1179755"/>
                </a:cubicBezTo>
                <a:lnTo>
                  <a:pt x="562511" y="1180336"/>
                </a:lnTo>
                <a:lnTo>
                  <a:pt x="562511" y="1439244"/>
                </a:lnTo>
                <a:lnTo>
                  <a:pt x="572773" y="1441246"/>
                </a:lnTo>
                <a:cubicBezTo>
                  <a:pt x="615532" y="1458919"/>
                  <a:pt x="644608" y="1500537"/>
                  <a:pt x="644608" y="1550707"/>
                </a:cubicBezTo>
                <a:lnTo>
                  <a:pt x="640375" y="1571429"/>
                </a:lnTo>
                <a:lnTo>
                  <a:pt x="865510" y="1701672"/>
                </a:lnTo>
                <a:lnTo>
                  <a:pt x="886716" y="1687534"/>
                </a:lnTo>
                <a:cubicBezTo>
                  <a:pt x="900969" y="1681643"/>
                  <a:pt x="916742" y="1678413"/>
                  <a:pt x="933465" y="1678413"/>
                </a:cubicBezTo>
                <a:cubicBezTo>
                  <a:pt x="950189" y="1678413"/>
                  <a:pt x="965962" y="1681833"/>
                  <a:pt x="980215" y="1687962"/>
                </a:cubicBezTo>
                <a:lnTo>
                  <a:pt x="997982" y="1700143"/>
                </a:lnTo>
                <a:lnTo>
                  <a:pt x="1212258" y="1576182"/>
                </a:lnTo>
                <a:lnTo>
                  <a:pt x="1210160" y="1565911"/>
                </a:lnTo>
                <a:cubicBezTo>
                  <a:pt x="1210160" y="1515742"/>
                  <a:pt x="1240946" y="1474123"/>
                  <a:pt x="1283277" y="1456450"/>
                </a:cubicBezTo>
                <a:lnTo>
                  <a:pt x="1298338" y="1453428"/>
                </a:lnTo>
                <a:lnTo>
                  <a:pt x="1298338" y="1189696"/>
                </a:lnTo>
                <a:lnTo>
                  <a:pt x="1292399" y="1188448"/>
                </a:lnTo>
                <a:cubicBezTo>
                  <a:pt x="1250068" y="1170062"/>
                  <a:pt x="1219282" y="1127303"/>
                  <a:pt x="1219282" y="1079414"/>
                </a:cubicBezTo>
                <a:lnTo>
                  <a:pt x="1223749" y="1057548"/>
                </a:lnTo>
                <a:lnTo>
                  <a:pt x="997965" y="926929"/>
                </a:lnTo>
                <a:lnTo>
                  <a:pt x="994296" y="929366"/>
                </a:lnTo>
                <a:lnTo>
                  <a:pt x="988000" y="935188"/>
                </a:lnTo>
                <a:lnTo>
                  <a:pt x="978749" y="939691"/>
                </a:lnTo>
                <a:lnTo>
                  <a:pt x="969810" y="945628"/>
                </a:lnTo>
                <a:lnTo>
                  <a:pt x="964268" y="946740"/>
                </a:lnTo>
                <a:lnTo>
                  <a:pt x="958437" y="949579"/>
                </a:lnTo>
                <a:cubicBezTo>
                  <a:pt x="947754" y="952933"/>
                  <a:pt x="936316" y="954750"/>
                  <a:pt x="924343" y="954750"/>
                </a:cubicBezTo>
                <a:lnTo>
                  <a:pt x="924343" y="954750"/>
                </a:lnTo>
                <a:lnTo>
                  <a:pt x="923835" y="954643"/>
                </a:lnTo>
                <a:lnTo>
                  <a:pt x="881110" y="945723"/>
                </a:lnTo>
                <a:lnTo>
                  <a:pt x="880997" y="945646"/>
                </a:lnTo>
                <a:lnTo>
                  <a:pt x="878876" y="945200"/>
                </a:lnTo>
                <a:close/>
                <a:moveTo>
                  <a:pt x="1285908" y="209454"/>
                </a:moveTo>
                <a:lnTo>
                  <a:pt x="1039711" y="351883"/>
                </a:lnTo>
                <a:lnTo>
                  <a:pt x="1042927" y="367913"/>
                </a:lnTo>
                <a:cubicBezTo>
                  <a:pt x="1042927" y="401360"/>
                  <a:pt x="1029244" y="431006"/>
                  <a:pt x="1007580" y="452291"/>
                </a:cubicBezTo>
                <a:lnTo>
                  <a:pt x="972994" y="475261"/>
                </a:lnTo>
                <a:lnTo>
                  <a:pt x="972994" y="608121"/>
                </a:lnTo>
                <a:lnTo>
                  <a:pt x="972994" y="728436"/>
                </a:lnTo>
                <a:lnTo>
                  <a:pt x="1008720" y="752929"/>
                </a:lnTo>
                <a:cubicBezTo>
                  <a:pt x="1030004" y="774594"/>
                  <a:pt x="1042927" y="804239"/>
                  <a:pt x="1042927" y="836166"/>
                </a:cubicBezTo>
                <a:lnTo>
                  <a:pt x="1038547" y="857606"/>
                </a:lnTo>
                <a:lnTo>
                  <a:pt x="1264627" y="988396"/>
                </a:lnTo>
                <a:lnTo>
                  <a:pt x="1292399" y="969952"/>
                </a:lnTo>
                <a:cubicBezTo>
                  <a:pt x="1306509" y="964061"/>
                  <a:pt x="1321902" y="960830"/>
                  <a:pt x="1337865" y="960830"/>
                </a:cubicBezTo>
                <a:cubicBezTo>
                  <a:pt x="1354588" y="960830"/>
                  <a:pt x="1370362" y="964251"/>
                  <a:pt x="1384615" y="970380"/>
                </a:cubicBezTo>
                <a:lnTo>
                  <a:pt x="1410990" y="988463"/>
                </a:lnTo>
                <a:lnTo>
                  <a:pt x="1650068" y="850153"/>
                </a:lnTo>
                <a:lnTo>
                  <a:pt x="1644966" y="824004"/>
                </a:lnTo>
                <a:cubicBezTo>
                  <a:pt x="1644966" y="790557"/>
                  <a:pt x="1658649" y="760911"/>
                  <a:pt x="1680313" y="739627"/>
                </a:cubicBezTo>
                <a:lnTo>
                  <a:pt x="1705780" y="722714"/>
                </a:lnTo>
                <a:lnTo>
                  <a:pt x="1705779" y="484271"/>
                </a:lnTo>
                <a:lnTo>
                  <a:pt x="1701598" y="483455"/>
                </a:lnTo>
                <a:cubicBezTo>
                  <a:pt x="1658839" y="465782"/>
                  <a:pt x="1629764" y="424164"/>
                  <a:pt x="1629764" y="373993"/>
                </a:cubicBezTo>
                <a:lnTo>
                  <a:pt x="1634464" y="350982"/>
                </a:lnTo>
                <a:lnTo>
                  <a:pt x="1412691" y="222683"/>
                </a:lnTo>
                <a:lnTo>
                  <a:pt x="1404617" y="228046"/>
                </a:lnTo>
                <a:cubicBezTo>
                  <a:pt x="1390507" y="233937"/>
                  <a:pt x="1375113" y="237167"/>
                  <a:pt x="1359150" y="237167"/>
                </a:cubicBezTo>
                <a:cubicBezTo>
                  <a:pt x="1342427" y="237167"/>
                  <a:pt x="1326653" y="233747"/>
                  <a:pt x="1312401" y="227618"/>
                </a:cubicBezTo>
                <a:close/>
                <a:moveTo>
                  <a:pt x="441920" y="226293"/>
                </a:moveTo>
                <a:lnTo>
                  <a:pt x="231909" y="347787"/>
                </a:lnTo>
                <a:lnTo>
                  <a:pt x="237167" y="373994"/>
                </a:lnTo>
                <a:cubicBezTo>
                  <a:pt x="237167" y="424164"/>
                  <a:pt x="206381" y="465783"/>
                  <a:pt x="164050" y="483456"/>
                </a:cubicBezTo>
                <a:lnTo>
                  <a:pt x="155071" y="485258"/>
                </a:lnTo>
                <a:lnTo>
                  <a:pt x="155071" y="740239"/>
                </a:lnTo>
                <a:lnTo>
                  <a:pt x="165333" y="742335"/>
                </a:lnTo>
                <a:cubicBezTo>
                  <a:pt x="208092" y="760721"/>
                  <a:pt x="237168" y="803479"/>
                  <a:pt x="237167" y="851369"/>
                </a:cubicBezTo>
                <a:lnTo>
                  <a:pt x="234601" y="863932"/>
                </a:lnTo>
                <a:lnTo>
                  <a:pt x="440781" y="983210"/>
                </a:lnTo>
                <a:lnTo>
                  <a:pt x="474477" y="960831"/>
                </a:lnTo>
                <a:cubicBezTo>
                  <a:pt x="488587" y="954940"/>
                  <a:pt x="503980" y="951709"/>
                  <a:pt x="519943" y="951709"/>
                </a:cubicBezTo>
                <a:cubicBezTo>
                  <a:pt x="536667" y="951709"/>
                  <a:pt x="552440" y="955130"/>
                  <a:pt x="566693" y="961258"/>
                </a:cubicBezTo>
                <a:lnTo>
                  <a:pt x="601190" y="984910"/>
                </a:lnTo>
                <a:lnTo>
                  <a:pt x="705420" y="924344"/>
                </a:lnTo>
                <a:lnTo>
                  <a:pt x="785942" y="878642"/>
                </a:lnTo>
                <a:lnTo>
                  <a:pt x="811567" y="863817"/>
                </a:lnTo>
                <a:lnTo>
                  <a:pt x="805759" y="836166"/>
                </a:lnTo>
                <a:cubicBezTo>
                  <a:pt x="805759" y="785996"/>
                  <a:pt x="836545" y="744378"/>
                  <a:pt x="878876" y="726704"/>
                </a:cubicBezTo>
                <a:lnTo>
                  <a:pt x="887857" y="724902"/>
                </a:lnTo>
                <a:lnTo>
                  <a:pt x="887857" y="602041"/>
                </a:lnTo>
                <a:lnTo>
                  <a:pt x="887857" y="479177"/>
                </a:lnTo>
                <a:lnTo>
                  <a:pt x="878877" y="477375"/>
                </a:lnTo>
                <a:cubicBezTo>
                  <a:pt x="836546" y="459702"/>
                  <a:pt x="805760" y="418084"/>
                  <a:pt x="805760" y="367913"/>
                </a:cubicBezTo>
                <a:lnTo>
                  <a:pt x="810313" y="345620"/>
                </a:lnTo>
                <a:lnTo>
                  <a:pt x="607514" y="228297"/>
                </a:lnTo>
                <a:lnTo>
                  <a:pt x="572440" y="252065"/>
                </a:lnTo>
                <a:cubicBezTo>
                  <a:pt x="558268" y="258099"/>
                  <a:pt x="542678" y="261454"/>
                  <a:pt x="526305" y="261493"/>
                </a:cubicBezTo>
                <a:cubicBezTo>
                  <a:pt x="493559" y="261570"/>
                  <a:pt x="463882" y="248367"/>
                  <a:pt x="442371" y="226958"/>
                </a:cubicBezTo>
                <a:close/>
                <a:moveTo>
                  <a:pt x="525745" y="24326"/>
                </a:moveTo>
                <a:cubicBezTo>
                  <a:pt x="591236" y="24171"/>
                  <a:pt x="644453" y="77137"/>
                  <a:pt x="644609" y="142629"/>
                </a:cubicBezTo>
                <a:lnTo>
                  <a:pt x="641709" y="157167"/>
                </a:lnTo>
                <a:lnTo>
                  <a:pt x="747989" y="218924"/>
                </a:lnTo>
                <a:lnTo>
                  <a:pt x="849541" y="277934"/>
                </a:lnTo>
                <a:lnTo>
                  <a:pt x="878877" y="258452"/>
                </a:lnTo>
                <a:cubicBezTo>
                  <a:pt x="892987" y="252560"/>
                  <a:pt x="908380" y="249330"/>
                  <a:pt x="924343" y="249330"/>
                </a:cubicBezTo>
                <a:cubicBezTo>
                  <a:pt x="941066" y="249330"/>
                  <a:pt x="956840" y="252750"/>
                  <a:pt x="971093" y="258879"/>
                </a:cubicBezTo>
                <a:lnTo>
                  <a:pt x="999784" y="278550"/>
                </a:lnTo>
                <a:lnTo>
                  <a:pt x="1112862" y="212843"/>
                </a:lnTo>
                <a:lnTo>
                  <a:pt x="1244810" y="139736"/>
                </a:lnTo>
                <a:lnTo>
                  <a:pt x="1240567" y="118583"/>
                </a:lnTo>
                <a:cubicBezTo>
                  <a:pt x="1240566" y="51690"/>
                  <a:pt x="1295297" y="0"/>
                  <a:pt x="1359150" y="0"/>
                </a:cubicBezTo>
                <a:cubicBezTo>
                  <a:pt x="1426044" y="0"/>
                  <a:pt x="1477734" y="54731"/>
                  <a:pt x="1477734" y="118583"/>
                </a:cubicBezTo>
                <a:lnTo>
                  <a:pt x="1468446" y="164056"/>
                </a:lnTo>
                <a:lnTo>
                  <a:pt x="1562871" y="218924"/>
                </a:lnTo>
                <a:lnTo>
                  <a:pt x="1674171" y="283599"/>
                </a:lnTo>
                <a:lnTo>
                  <a:pt x="1702880" y="264532"/>
                </a:lnTo>
                <a:cubicBezTo>
                  <a:pt x="1716991" y="258640"/>
                  <a:pt x="1732384" y="255410"/>
                  <a:pt x="1748347" y="255410"/>
                </a:cubicBezTo>
                <a:cubicBezTo>
                  <a:pt x="1815241" y="255410"/>
                  <a:pt x="1866931" y="310141"/>
                  <a:pt x="1866931" y="373993"/>
                </a:cubicBezTo>
                <a:cubicBezTo>
                  <a:pt x="1866931" y="424164"/>
                  <a:pt x="1836145" y="465782"/>
                  <a:pt x="1793814" y="483456"/>
                </a:cubicBezTo>
                <a:lnTo>
                  <a:pt x="1787876" y="484647"/>
                </a:lnTo>
                <a:lnTo>
                  <a:pt x="1787876" y="608121"/>
                </a:lnTo>
                <a:lnTo>
                  <a:pt x="1787876" y="710390"/>
                </a:lnTo>
                <a:lnTo>
                  <a:pt x="1810299" y="714970"/>
                </a:lnTo>
                <a:cubicBezTo>
                  <a:pt x="1853058" y="733356"/>
                  <a:pt x="1882134" y="776115"/>
                  <a:pt x="1882134" y="824004"/>
                </a:cubicBezTo>
                <a:cubicBezTo>
                  <a:pt x="1882134" y="890898"/>
                  <a:pt x="1827403" y="942588"/>
                  <a:pt x="1763550" y="942588"/>
                </a:cubicBezTo>
                <a:cubicBezTo>
                  <a:pt x="1746826" y="942588"/>
                  <a:pt x="1731053" y="939357"/>
                  <a:pt x="1716800" y="933466"/>
                </a:cubicBezTo>
                <a:lnTo>
                  <a:pt x="1696290" y="919792"/>
                </a:lnTo>
                <a:lnTo>
                  <a:pt x="1562871" y="997319"/>
                </a:lnTo>
                <a:lnTo>
                  <a:pt x="1452273" y="1058596"/>
                </a:lnTo>
                <a:lnTo>
                  <a:pt x="1456449" y="1079414"/>
                </a:lnTo>
                <a:cubicBezTo>
                  <a:pt x="1456450" y="1129584"/>
                  <a:pt x="1425663" y="1171202"/>
                  <a:pt x="1383332" y="1188876"/>
                </a:cubicBezTo>
                <a:lnTo>
                  <a:pt x="1380434" y="1189457"/>
                </a:lnTo>
                <a:lnTo>
                  <a:pt x="1380434" y="1316581"/>
                </a:lnTo>
                <a:lnTo>
                  <a:pt x="1380434" y="1459744"/>
                </a:lnTo>
                <a:lnTo>
                  <a:pt x="1413121" y="1481535"/>
                </a:lnTo>
                <a:cubicBezTo>
                  <a:pt x="1434405" y="1502819"/>
                  <a:pt x="1447327" y="1532465"/>
                  <a:pt x="1447328" y="1565911"/>
                </a:cubicBezTo>
                <a:cubicBezTo>
                  <a:pt x="1447328" y="1632805"/>
                  <a:pt x="1392597" y="1684495"/>
                  <a:pt x="1328743" y="1684495"/>
                </a:cubicBezTo>
                <a:cubicBezTo>
                  <a:pt x="1312780" y="1684496"/>
                  <a:pt x="1297387" y="1681265"/>
                  <a:pt x="1283277" y="1675374"/>
                </a:cubicBezTo>
                <a:lnTo>
                  <a:pt x="1245755" y="1650453"/>
                </a:lnTo>
                <a:lnTo>
                  <a:pt x="1152389" y="1702738"/>
                </a:lnTo>
                <a:lnTo>
                  <a:pt x="1045590" y="1764797"/>
                </a:lnTo>
                <a:lnTo>
                  <a:pt x="1052050" y="1796996"/>
                </a:lnTo>
                <a:cubicBezTo>
                  <a:pt x="1052050" y="1863890"/>
                  <a:pt x="997319" y="1915580"/>
                  <a:pt x="933465" y="1915580"/>
                </a:cubicBezTo>
                <a:cubicBezTo>
                  <a:pt x="869613" y="1915580"/>
                  <a:pt x="814882" y="1860849"/>
                  <a:pt x="814882" y="1796996"/>
                </a:cubicBezTo>
                <a:lnTo>
                  <a:pt x="820094" y="1770286"/>
                </a:lnTo>
                <a:lnTo>
                  <a:pt x="705420" y="1702738"/>
                </a:lnTo>
                <a:lnTo>
                  <a:pt x="599803" y="1641366"/>
                </a:lnTo>
                <a:lnTo>
                  <a:pt x="571490" y="1660170"/>
                </a:lnTo>
                <a:cubicBezTo>
                  <a:pt x="557380" y="1666061"/>
                  <a:pt x="541987" y="1669291"/>
                  <a:pt x="526023" y="1669292"/>
                </a:cubicBezTo>
                <a:cubicBezTo>
                  <a:pt x="462171" y="1669292"/>
                  <a:pt x="407440" y="1617602"/>
                  <a:pt x="407440" y="1550707"/>
                </a:cubicBezTo>
                <a:cubicBezTo>
                  <a:pt x="407440" y="1517261"/>
                  <a:pt x="421123" y="1487615"/>
                  <a:pt x="442787" y="1466331"/>
                </a:cubicBezTo>
                <a:lnTo>
                  <a:pt x="480415" y="1441340"/>
                </a:lnTo>
                <a:lnTo>
                  <a:pt x="480415" y="1313541"/>
                </a:lnTo>
                <a:lnTo>
                  <a:pt x="480415" y="1180946"/>
                </a:lnTo>
                <a:lnTo>
                  <a:pt x="474477" y="1179755"/>
                </a:lnTo>
                <a:cubicBezTo>
                  <a:pt x="432146" y="1162081"/>
                  <a:pt x="401359" y="1120463"/>
                  <a:pt x="401359" y="1070292"/>
                </a:cubicBezTo>
                <a:lnTo>
                  <a:pt x="403715" y="1058760"/>
                </a:lnTo>
                <a:lnTo>
                  <a:pt x="297980" y="997319"/>
                </a:lnTo>
                <a:lnTo>
                  <a:pt x="197246" y="938785"/>
                </a:lnTo>
                <a:lnTo>
                  <a:pt x="164050" y="960831"/>
                </a:lnTo>
                <a:cubicBezTo>
                  <a:pt x="149940" y="966723"/>
                  <a:pt x="134547" y="969953"/>
                  <a:pt x="118583" y="969953"/>
                </a:cubicBezTo>
                <a:cubicBezTo>
                  <a:pt x="51690" y="969953"/>
                  <a:pt x="0" y="915222"/>
                  <a:pt x="0" y="851369"/>
                </a:cubicBezTo>
                <a:cubicBezTo>
                  <a:pt x="0" y="801199"/>
                  <a:pt x="29076" y="759581"/>
                  <a:pt x="71834" y="741907"/>
                </a:cubicBezTo>
                <a:lnTo>
                  <a:pt x="72975" y="741685"/>
                </a:lnTo>
                <a:lnTo>
                  <a:pt x="72975" y="608121"/>
                </a:lnTo>
                <a:lnTo>
                  <a:pt x="72975" y="483679"/>
                </a:lnTo>
                <a:lnTo>
                  <a:pt x="71834" y="483456"/>
                </a:lnTo>
                <a:cubicBezTo>
                  <a:pt x="29076" y="465783"/>
                  <a:pt x="0" y="424164"/>
                  <a:pt x="0" y="373994"/>
                </a:cubicBezTo>
                <a:cubicBezTo>
                  <a:pt x="0" y="310141"/>
                  <a:pt x="51690" y="255410"/>
                  <a:pt x="118583" y="255410"/>
                </a:cubicBezTo>
                <a:cubicBezTo>
                  <a:pt x="135307" y="255410"/>
                  <a:pt x="151080" y="258831"/>
                  <a:pt x="165333" y="264960"/>
                </a:cubicBezTo>
                <a:lnTo>
                  <a:pt x="189840" y="281762"/>
                </a:lnTo>
                <a:lnTo>
                  <a:pt x="297980" y="218924"/>
                </a:lnTo>
                <a:lnTo>
                  <a:pt x="409656" y="154031"/>
                </a:lnTo>
                <a:lnTo>
                  <a:pt x="407441" y="143189"/>
                </a:lnTo>
                <a:cubicBezTo>
                  <a:pt x="407286" y="77697"/>
                  <a:pt x="460252" y="24480"/>
                  <a:pt x="525745" y="24326"/>
                </a:cubicBezTo>
                <a:close/>
              </a:path>
            </a:pathLst>
          </a:custGeom>
          <a:solidFill>
            <a:schemeClr val="bg2">
              <a:lumMod val="50000"/>
              <a:alpha val="20000"/>
            </a:schemeClr>
          </a:solidFill>
          <a:ln w="43323" cap="flat">
            <a:noFill/>
            <a:prstDash val="solid"/>
            <a:miter/>
          </a:ln>
        </p:spPr>
        <p:txBody>
          <a:bodyPr anchor="ctr"/>
          <a:lstStyle/>
          <a:p>
            <a:pPr>
              <a:defRPr/>
            </a:pPr>
            <a:endParaRPr lang="en-US"/>
          </a:p>
        </p:txBody>
      </p:sp>
      <p:sp>
        <p:nvSpPr>
          <p:cNvPr id="22" name="Freeform: Shape 384">
            <a:extLst>
              <a:ext uri="{FF2B5EF4-FFF2-40B4-BE49-F238E27FC236}">
                <a16:creationId xmlns:a16="http://schemas.microsoft.com/office/drawing/2014/main" id="{13D18A61-F491-BB77-C660-57B3B60C5E58}"/>
              </a:ext>
            </a:extLst>
          </p:cNvPr>
          <p:cNvSpPr/>
          <p:nvPr/>
        </p:nvSpPr>
        <p:spPr>
          <a:xfrm rot="18938666">
            <a:off x="258763" y="5313363"/>
            <a:ext cx="1077912" cy="879475"/>
          </a:xfrm>
          <a:custGeom>
            <a:avLst/>
            <a:gdLst>
              <a:gd name="connsiteX0" fmla="*/ 618123 w 1077492"/>
              <a:gd name="connsiteY0" fmla="*/ 5091 h 880832"/>
              <a:gd name="connsiteX1" fmla="*/ 649515 w 1077492"/>
              <a:gd name="connsiteY1" fmla="*/ 48 h 880832"/>
              <a:gd name="connsiteX2" fmla="*/ 706766 w 1077492"/>
              <a:gd name="connsiteY2" fmla="*/ 25655 h 880832"/>
              <a:gd name="connsiteX3" fmla="*/ 703831 w 1077492"/>
              <a:gd name="connsiteY3" fmla="*/ 142493 h 880832"/>
              <a:gd name="connsiteX4" fmla="*/ 665641 w 1077492"/>
              <a:gd name="connsiteY4" fmla="*/ 157025 h 880832"/>
              <a:gd name="connsiteX5" fmla="*/ 665641 w 1077492"/>
              <a:gd name="connsiteY5" fmla="*/ 352605 h 880832"/>
              <a:gd name="connsiteX6" fmla="*/ 684786 w 1077492"/>
              <a:gd name="connsiteY6" fmla="*/ 356972 h 880832"/>
              <a:gd name="connsiteX7" fmla="*/ 718689 w 1077492"/>
              <a:gd name="connsiteY7" fmla="*/ 380793 h 880832"/>
              <a:gd name="connsiteX8" fmla="*/ 738749 w 1077492"/>
              <a:gd name="connsiteY8" fmla="*/ 496690 h 880832"/>
              <a:gd name="connsiteX9" fmla="*/ 735230 w 1077492"/>
              <a:gd name="connsiteY9" fmla="*/ 501698 h 880832"/>
              <a:gd name="connsiteX10" fmla="*/ 845060 w 1077492"/>
              <a:gd name="connsiteY10" fmla="*/ 617186 h 880832"/>
              <a:gd name="connsiteX11" fmla="*/ 879258 w 1077492"/>
              <a:gd name="connsiteY11" fmla="*/ 595803 h 880832"/>
              <a:gd name="connsiteX12" fmla="*/ 1037048 w 1077492"/>
              <a:gd name="connsiteY12" fmla="*/ 632408 h 880832"/>
              <a:gd name="connsiteX13" fmla="*/ 1031825 w 1077492"/>
              <a:gd name="connsiteY13" fmla="*/ 840388 h 880832"/>
              <a:gd name="connsiteX14" fmla="*/ 823846 w 1077492"/>
              <a:gd name="connsiteY14" fmla="*/ 835165 h 880832"/>
              <a:gd name="connsiteX15" fmla="*/ 795994 w 1077492"/>
              <a:gd name="connsiteY15" fmla="*/ 674255 h 880832"/>
              <a:gd name="connsiteX16" fmla="*/ 803191 w 1077492"/>
              <a:gd name="connsiteY16" fmla="*/ 664013 h 880832"/>
              <a:gd name="connsiteX17" fmla="*/ 690708 w 1077492"/>
              <a:gd name="connsiteY17" fmla="*/ 545736 h 880832"/>
              <a:gd name="connsiteX18" fmla="*/ 678778 w 1077492"/>
              <a:gd name="connsiteY18" fmla="*/ 553196 h 880832"/>
              <a:gd name="connsiteX19" fmla="*/ 565128 w 1077492"/>
              <a:gd name="connsiteY19" fmla="*/ 526831 h 880832"/>
              <a:gd name="connsiteX20" fmla="*/ 562479 w 1077492"/>
              <a:gd name="connsiteY20" fmla="*/ 522594 h 880832"/>
              <a:gd name="connsiteX21" fmla="*/ 207664 w 1077492"/>
              <a:gd name="connsiteY21" fmla="*/ 608151 h 880832"/>
              <a:gd name="connsiteX22" fmla="*/ 203307 w 1077492"/>
              <a:gd name="connsiteY22" fmla="*/ 628640 h 880832"/>
              <a:gd name="connsiteX23" fmla="*/ 178918 w 1077492"/>
              <a:gd name="connsiteY23" fmla="*/ 663609 h 880832"/>
              <a:gd name="connsiteX24" fmla="*/ 29119 w 1077492"/>
              <a:gd name="connsiteY24" fmla="*/ 659847 h 880832"/>
              <a:gd name="connsiteX25" fmla="*/ 32881 w 1077492"/>
              <a:gd name="connsiteY25" fmla="*/ 510048 h 880832"/>
              <a:gd name="connsiteX26" fmla="*/ 67936 w 1077492"/>
              <a:gd name="connsiteY26" fmla="*/ 487958 h 880832"/>
              <a:gd name="connsiteX27" fmla="*/ 182679 w 1077492"/>
              <a:gd name="connsiteY27" fmla="*/ 513810 h 880832"/>
              <a:gd name="connsiteX28" fmla="*/ 199867 w 1077492"/>
              <a:gd name="connsiteY28" fmla="*/ 541086 h 880832"/>
              <a:gd name="connsiteX29" fmla="*/ 537541 w 1077492"/>
              <a:gd name="connsiteY29" fmla="*/ 459661 h 880832"/>
              <a:gd name="connsiteX30" fmla="*/ 536059 w 1077492"/>
              <a:gd name="connsiteY30" fmla="*/ 450434 h 880832"/>
              <a:gd name="connsiteX31" fmla="*/ 568890 w 1077492"/>
              <a:gd name="connsiteY31" fmla="*/ 377032 h 880832"/>
              <a:gd name="connsiteX32" fmla="*/ 605039 w 1077492"/>
              <a:gd name="connsiteY32" fmla="*/ 354429 h 880832"/>
              <a:gd name="connsiteX33" fmla="*/ 624516 w 1077492"/>
              <a:gd name="connsiteY33" fmla="*/ 351300 h 880832"/>
              <a:gd name="connsiteX34" fmla="*/ 624516 w 1077492"/>
              <a:gd name="connsiteY34" fmla="*/ 160667 h 880832"/>
              <a:gd name="connsiteX35" fmla="*/ 613436 w 1077492"/>
              <a:gd name="connsiteY35" fmla="*/ 158139 h 880832"/>
              <a:gd name="connsiteX36" fmla="*/ 586993 w 1077492"/>
              <a:gd name="connsiteY36" fmla="*/ 139559 h 880832"/>
              <a:gd name="connsiteX37" fmla="*/ 589927 w 1077492"/>
              <a:gd name="connsiteY37" fmla="*/ 22721 h 880832"/>
              <a:gd name="connsiteX38" fmla="*/ 618123 w 1077492"/>
              <a:gd name="connsiteY38" fmla="*/ 5091 h 880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77492" h="880832">
                <a:moveTo>
                  <a:pt x="618123" y="5091"/>
                </a:moveTo>
                <a:cubicBezTo>
                  <a:pt x="628264" y="1341"/>
                  <a:pt x="638938" y="-311"/>
                  <a:pt x="649515" y="48"/>
                </a:cubicBezTo>
                <a:cubicBezTo>
                  <a:pt x="670668" y="767"/>
                  <a:pt x="691432" y="9532"/>
                  <a:pt x="706766" y="25655"/>
                </a:cubicBezTo>
                <a:cubicBezTo>
                  <a:pt x="738893" y="59437"/>
                  <a:pt x="736078" y="111827"/>
                  <a:pt x="703831" y="142493"/>
                </a:cubicBezTo>
                <a:lnTo>
                  <a:pt x="665641" y="157025"/>
                </a:lnTo>
                <a:lnTo>
                  <a:pt x="665641" y="352605"/>
                </a:lnTo>
                <a:lnTo>
                  <a:pt x="684786" y="356972"/>
                </a:lnTo>
                <a:cubicBezTo>
                  <a:pt x="697289" y="362480"/>
                  <a:pt x="708859" y="370458"/>
                  <a:pt x="718689" y="380793"/>
                </a:cubicBezTo>
                <a:cubicBezTo>
                  <a:pt x="749581" y="413278"/>
                  <a:pt x="755275" y="459181"/>
                  <a:pt x="738749" y="496690"/>
                </a:cubicBezTo>
                <a:lnTo>
                  <a:pt x="735230" y="501698"/>
                </a:lnTo>
                <a:lnTo>
                  <a:pt x="845060" y="617186"/>
                </a:lnTo>
                <a:lnTo>
                  <a:pt x="879258" y="595803"/>
                </a:lnTo>
                <a:cubicBezTo>
                  <a:pt x="933414" y="575777"/>
                  <a:pt x="996107" y="589357"/>
                  <a:pt x="1037048" y="632408"/>
                </a:cubicBezTo>
                <a:cubicBezTo>
                  <a:pt x="1094236" y="692542"/>
                  <a:pt x="1089226" y="785799"/>
                  <a:pt x="1031825" y="840388"/>
                </a:cubicBezTo>
                <a:cubicBezTo>
                  <a:pt x="971691" y="897576"/>
                  <a:pt x="878434" y="892566"/>
                  <a:pt x="823846" y="835165"/>
                </a:cubicBezTo>
                <a:cubicBezTo>
                  <a:pt x="780955" y="790064"/>
                  <a:pt x="773050" y="726332"/>
                  <a:pt x="795994" y="674255"/>
                </a:cubicBezTo>
                <a:lnTo>
                  <a:pt x="803191" y="664013"/>
                </a:lnTo>
                <a:lnTo>
                  <a:pt x="690708" y="545736"/>
                </a:lnTo>
                <a:lnTo>
                  <a:pt x="678778" y="553196"/>
                </a:lnTo>
                <a:cubicBezTo>
                  <a:pt x="639771" y="567620"/>
                  <a:pt x="594617" y="557839"/>
                  <a:pt x="565128" y="526831"/>
                </a:cubicBezTo>
                <a:lnTo>
                  <a:pt x="562479" y="522594"/>
                </a:lnTo>
                <a:lnTo>
                  <a:pt x="207664" y="608151"/>
                </a:lnTo>
                <a:lnTo>
                  <a:pt x="203307" y="628640"/>
                </a:lnTo>
                <a:cubicBezTo>
                  <a:pt x="197853" y="641384"/>
                  <a:pt x="189746" y="653311"/>
                  <a:pt x="178918" y="663609"/>
                </a:cubicBezTo>
                <a:cubicBezTo>
                  <a:pt x="137575" y="702927"/>
                  <a:pt x="70309" y="703160"/>
                  <a:pt x="29119" y="659847"/>
                </a:cubicBezTo>
                <a:cubicBezTo>
                  <a:pt x="-10199" y="618504"/>
                  <a:pt x="-10431" y="551239"/>
                  <a:pt x="32881" y="510048"/>
                </a:cubicBezTo>
                <a:cubicBezTo>
                  <a:pt x="43217" y="500219"/>
                  <a:pt x="55173" y="492832"/>
                  <a:pt x="67936" y="487958"/>
                </a:cubicBezTo>
                <a:cubicBezTo>
                  <a:pt x="106227" y="473336"/>
                  <a:pt x="151787" y="481326"/>
                  <a:pt x="182679" y="513810"/>
                </a:cubicBezTo>
                <a:lnTo>
                  <a:pt x="199867" y="541086"/>
                </a:lnTo>
                <a:lnTo>
                  <a:pt x="537541" y="459661"/>
                </a:lnTo>
                <a:lnTo>
                  <a:pt x="536059" y="450434"/>
                </a:lnTo>
                <a:cubicBezTo>
                  <a:pt x="536980" y="423313"/>
                  <a:pt x="548218" y="396691"/>
                  <a:pt x="568890" y="377032"/>
                </a:cubicBezTo>
                <a:cubicBezTo>
                  <a:pt x="579718" y="366735"/>
                  <a:pt x="592037" y="359237"/>
                  <a:pt x="605039" y="354429"/>
                </a:cubicBezTo>
                <a:lnTo>
                  <a:pt x="624516" y="351300"/>
                </a:lnTo>
                <a:lnTo>
                  <a:pt x="624516" y="160667"/>
                </a:lnTo>
                <a:lnTo>
                  <a:pt x="613436" y="158139"/>
                </a:lnTo>
                <a:cubicBezTo>
                  <a:pt x="603685" y="153843"/>
                  <a:pt x="594660" y="147621"/>
                  <a:pt x="586993" y="139559"/>
                </a:cubicBezTo>
                <a:cubicBezTo>
                  <a:pt x="554867" y="105778"/>
                  <a:pt x="557681" y="53388"/>
                  <a:pt x="589927" y="22721"/>
                </a:cubicBezTo>
                <a:cubicBezTo>
                  <a:pt x="598373" y="14690"/>
                  <a:pt x="607982" y="8842"/>
                  <a:pt x="618123" y="5091"/>
                </a:cubicBezTo>
                <a:close/>
              </a:path>
            </a:pathLst>
          </a:custGeom>
          <a:solidFill>
            <a:schemeClr val="bg2">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3" name="Freeform: Shape 381">
            <a:extLst>
              <a:ext uri="{FF2B5EF4-FFF2-40B4-BE49-F238E27FC236}">
                <a16:creationId xmlns:a16="http://schemas.microsoft.com/office/drawing/2014/main" id="{6DE6DAF2-A82D-48B9-2EF3-281A4A189279}"/>
              </a:ext>
            </a:extLst>
          </p:cNvPr>
          <p:cNvSpPr/>
          <p:nvPr/>
        </p:nvSpPr>
        <p:spPr>
          <a:xfrm rot="3428897">
            <a:off x="8532813" y="4052887"/>
            <a:ext cx="1246188" cy="1338263"/>
          </a:xfrm>
          <a:custGeom>
            <a:avLst/>
            <a:gdLst>
              <a:gd name="connsiteX0" fmla="*/ 943257 w 2013900"/>
              <a:gd name="connsiteY0" fmla="*/ 1501970 h 1900583"/>
              <a:gd name="connsiteX1" fmla="*/ 744074 w 2013900"/>
              <a:gd name="connsiteY1" fmla="*/ 1348088 h 1900583"/>
              <a:gd name="connsiteX2" fmla="*/ 748630 w 2013900"/>
              <a:gd name="connsiteY2" fmla="*/ 1338807 h 1900583"/>
              <a:gd name="connsiteX3" fmla="*/ 706808 w 2013900"/>
              <a:gd name="connsiteY3" fmla="*/ 1216890 h 1900583"/>
              <a:gd name="connsiteX4" fmla="*/ 695446 w 2013900"/>
              <a:gd name="connsiteY4" fmla="*/ 1211313 h 1900583"/>
              <a:gd name="connsiteX5" fmla="*/ 726700 w 2013900"/>
              <a:gd name="connsiteY5" fmla="*/ 978267 h 1900583"/>
              <a:gd name="connsiteX6" fmla="*/ 764518 w 2013900"/>
              <a:gd name="connsiteY6" fmla="*/ 965451 h 1900583"/>
              <a:gd name="connsiteX7" fmla="*/ 799083 w 2013900"/>
              <a:gd name="connsiteY7" fmla="*/ 935439 h 1900583"/>
              <a:gd name="connsiteX8" fmla="*/ 819837 w 2013900"/>
              <a:gd name="connsiteY8" fmla="*/ 893157 h 1900583"/>
              <a:gd name="connsiteX9" fmla="*/ 822213 w 2013900"/>
              <a:gd name="connsiteY9" fmla="*/ 851356 h 1900583"/>
              <a:gd name="connsiteX10" fmla="*/ 1043738 w 2013900"/>
              <a:gd name="connsiteY10" fmla="*/ 760675 h 1900583"/>
              <a:gd name="connsiteX11" fmla="*/ 1061832 w 2013900"/>
              <a:gd name="connsiteY11" fmla="*/ 781899 h 1900583"/>
              <a:gd name="connsiteX12" fmla="*/ 1191467 w 2013900"/>
              <a:gd name="connsiteY12" fmla="*/ 790843 h 1900583"/>
              <a:gd name="connsiteX13" fmla="*/ 1200605 w 2013900"/>
              <a:gd name="connsiteY13" fmla="*/ 782908 h 1900583"/>
              <a:gd name="connsiteX14" fmla="*/ 1391604 w 2013900"/>
              <a:gd name="connsiteY14" fmla="*/ 930468 h 1900583"/>
              <a:gd name="connsiteX15" fmla="*/ 1386234 w 2013900"/>
              <a:gd name="connsiteY15" fmla="*/ 941312 h 1900583"/>
              <a:gd name="connsiteX16" fmla="*/ 1427616 w 2013900"/>
              <a:gd name="connsiteY16" fmla="*/ 1064490 h 1900583"/>
              <a:gd name="connsiteX17" fmla="*/ 1447779 w 2013900"/>
              <a:gd name="connsiteY17" fmla="*/ 1074387 h 1900583"/>
              <a:gd name="connsiteX18" fmla="*/ 1417037 w 2013900"/>
              <a:gd name="connsiteY18" fmla="*/ 1303612 h 1900583"/>
              <a:gd name="connsiteX19" fmla="*/ 1377304 w 2013900"/>
              <a:gd name="connsiteY19" fmla="*/ 1316666 h 1900583"/>
              <a:gd name="connsiteX20" fmla="*/ 1342096 w 2013900"/>
              <a:gd name="connsiteY20" fmla="*/ 1347016 h 1900583"/>
              <a:gd name="connsiteX21" fmla="*/ 1318419 w 2013900"/>
              <a:gd name="connsiteY21" fmla="*/ 1433424 h 1900583"/>
              <a:gd name="connsiteX22" fmla="*/ 1318667 w 2013900"/>
              <a:gd name="connsiteY22" fmla="*/ 1434179 h 1900583"/>
              <a:gd name="connsiteX23" fmla="*/ 1097018 w 2013900"/>
              <a:gd name="connsiteY23" fmla="*/ 1524911 h 1900583"/>
              <a:gd name="connsiteX24" fmla="*/ 1079718 w 2013900"/>
              <a:gd name="connsiteY24" fmla="*/ 1504987 h 1900583"/>
              <a:gd name="connsiteX25" fmla="*/ 950083 w 2013900"/>
              <a:gd name="connsiteY25" fmla="*/ 1496043 h 1900583"/>
              <a:gd name="connsiteX26" fmla="*/ 75043 w 2013900"/>
              <a:gd name="connsiteY26" fmla="*/ 1597161 h 1900583"/>
              <a:gd name="connsiteX27" fmla="*/ 108134 w 2013900"/>
              <a:gd name="connsiteY27" fmla="*/ 1604721 h 1900583"/>
              <a:gd name="connsiteX28" fmla="*/ 154857 w 2013900"/>
              <a:gd name="connsiteY28" fmla="*/ 1598764 h 1900583"/>
              <a:gd name="connsiteX29" fmla="*/ 233875 w 2013900"/>
              <a:gd name="connsiteY29" fmla="*/ 1496935 h 1900583"/>
              <a:gd name="connsiteX30" fmla="*/ 231813 w 2013900"/>
              <a:gd name="connsiteY30" fmla="*/ 1480763 h 1900583"/>
              <a:gd name="connsiteX31" fmla="*/ 540598 w 2013900"/>
              <a:gd name="connsiteY31" fmla="*/ 1375577 h 1900583"/>
              <a:gd name="connsiteX32" fmla="*/ 563677 w 2013900"/>
              <a:gd name="connsiteY32" fmla="*/ 1402157 h 1900583"/>
              <a:gd name="connsiteX33" fmla="*/ 692537 w 2013900"/>
              <a:gd name="connsiteY33" fmla="*/ 1412103 h 1900583"/>
              <a:gd name="connsiteX34" fmla="*/ 693400 w 2013900"/>
              <a:gd name="connsiteY34" fmla="*/ 1411346 h 1900583"/>
              <a:gd name="connsiteX35" fmla="*/ 797736 w 2013900"/>
              <a:gd name="connsiteY35" fmla="*/ 1491953 h 1900583"/>
              <a:gd name="connsiteX36" fmla="*/ 894945 w 2013900"/>
              <a:gd name="connsiteY36" fmla="*/ 1567053 h 1900583"/>
              <a:gd name="connsiteX37" fmla="*/ 894430 w 2013900"/>
              <a:gd name="connsiteY37" fmla="*/ 1568079 h 1900583"/>
              <a:gd name="connsiteX38" fmla="*/ 936587 w 2013900"/>
              <a:gd name="connsiteY38" fmla="*/ 1690255 h 1900583"/>
              <a:gd name="connsiteX39" fmla="*/ 1100786 w 2013900"/>
              <a:gd name="connsiteY39" fmla="*/ 1669186 h 1900583"/>
              <a:gd name="connsiteX40" fmla="*/ 1121540 w 2013900"/>
              <a:gd name="connsiteY40" fmla="*/ 1626904 h 1900583"/>
              <a:gd name="connsiteX41" fmla="*/ 1123204 w 2013900"/>
              <a:gd name="connsiteY41" fmla="*/ 1597620 h 1900583"/>
              <a:gd name="connsiteX42" fmla="*/ 1237555 w 2013900"/>
              <a:gd name="connsiteY42" fmla="*/ 1551067 h 1900583"/>
              <a:gd name="connsiteX43" fmla="*/ 1355644 w 2013900"/>
              <a:gd name="connsiteY43" fmla="*/ 1502993 h 1900583"/>
              <a:gd name="connsiteX44" fmla="*/ 1362776 w 2013900"/>
              <a:gd name="connsiteY44" fmla="*/ 1511266 h 1900583"/>
              <a:gd name="connsiteX45" fmla="*/ 1491817 w 2013900"/>
              <a:gd name="connsiteY45" fmla="*/ 1520936 h 1900583"/>
              <a:gd name="connsiteX46" fmla="*/ 1499270 w 2013900"/>
              <a:gd name="connsiteY46" fmla="*/ 1514511 h 1900583"/>
              <a:gd name="connsiteX47" fmla="*/ 1790657 w 2013900"/>
              <a:gd name="connsiteY47" fmla="*/ 1739626 h 1900583"/>
              <a:gd name="connsiteX48" fmla="*/ 1783473 w 2013900"/>
              <a:gd name="connsiteY48" fmla="*/ 1754261 h 1900583"/>
              <a:gd name="connsiteX49" fmla="*/ 1825296 w 2013900"/>
              <a:gd name="connsiteY49" fmla="*/ 1876178 h 1900583"/>
              <a:gd name="connsiteX50" fmla="*/ 1867578 w 2013900"/>
              <a:gd name="connsiteY50" fmla="*/ 1896932 h 1900583"/>
              <a:gd name="connsiteX51" fmla="*/ 1989494 w 2013900"/>
              <a:gd name="connsiteY51" fmla="*/ 1855110 h 1900583"/>
              <a:gd name="connsiteX52" fmla="*/ 1968427 w 2013900"/>
              <a:gd name="connsiteY52" fmla="*/ 1690911 h 1900583"/>
              <a:gd name="connsiteX53" fmla="*/ 1838792 w 2013900"/>
              <a:gd name="connsiteY53" fmla="*/ 1681967 h 1900583"/>
              <a:gd name="connsiteX54" fmla="*/ 1838014 w 2013900"/>
              <a:gd name="connsiteY54" fmla="*/ 1682642 h 1900583"/>
              <a:gd name="connsiteX55" fmla="*/ 1544325 w 2013900"/>
              <a:gd name="connsiteY55" fmla="*/ 1455749 h 1900583"/>
              <a:gd name="connsiteX56" fmla="*/ 1547700 w 2013900"/>
              <a:gd name="connsiteY56" fmla="*/ 1448953 h 1900583"/>
              <a:gd name="connsiteX57" fmla="*/ 1506345 w 2013900"/>
              <a:gd name="connsiteY57" fmla="*/ 1326336 h 1900583"/>
              <a:gd name="connsiteX58" fmla="*/ 1493239 w 2013900"/>
              <a:gd name="connsiteY58" fmla="*/ 1319828 h 1900583"/>
              <a:gd name="connsiteX59" fmla="*/ 1509136 w 2013900"/>
              <a:gd name="connsiteY59" fmla="*/ 1199535 h 1900583"/>
              <a:gd name="connsiteX60" fmla="*/ 1524327 w 2013900"/>
              <a:gd name="connsiteY60" fmla="*/ 1084591 h 1900583"/>
              <a:gd name="connsiteX61" fmla="*/ 1557251 w 2013900"/>
              <a:gd name="connsiteY61" fmla="*/ 1073434 h 1900583"/>
              <a:gd name="connsiteX62" fmla="*/ 1591815 w 2013900"/>
              <a:gd name="connsiteY62" fmla="*/ 1043422 h 1900583"/>
              <a:gd name="connsiteX63" fmla="*/ 1570748 w 2013900"/>
              <a:gd name="connsiteY63" fmla="*/ 879222 h 1900583"/>
              <a:gd name="connsiteX64" fmla="*/ 1483503 w 2013900"/>
              <a:gd name="connsiteY64" fmla="*/ 855912 h 1900583"/>
              <a:gd name="connsiteX65" fmla="*/ 1444684 w 2013900"/>
              <a:gd name="connsiteY65" fmla="*/ 869068 h 1900583"/>
              <a:gd name="connsiteX66" fmla="*/ 1340899 w 2013900"/>
              <a:gd name="connsiteY66" fmla="*/ 788887 h 1900583"/>
              <a:gd name="connsiteX67" fmla="*/ 1246914 w 2013900"/>
              <a:gd name="connsiteY67" fmla="*/ 716278 h 1900583"/>
              <a:gd name="connsiteX68" fmla="*/ 1249341 w 2013900"/>
              <a:gd name="connsiteY68" fmla="*/ 673586 h 1900583"/>
              <a:gd name="connsiteX69" fmla="*/ 1204964 w 2013900"/>
              <a:gd name="connsiteY69" fmla="*/ 596631 h 1900583"/>
              <a:gd name="connsiteX70" fmla="*/ 1168993 w 2013900"/>
              <a:gd name="connsiteY70" fmla="*/ 578975 h 1900583"/>
              <a:gd name="connsiteX71" fmla="*/ 1168993 w 2013900"/>
              <a:gd name="connsiteY71" fmla="*/ 225315 h 1900583"/>
              <a:gd name="connsiteX72" fmla="*/ 1170003 w 2013900"/>
              <a:gd name="connsiteY72" fmla="*/ 225113 h 1900583"/>
              <a:gd name="connsiteX73" fmla="*/ 1242179 w 2013900"/>
              <a:gd name="connsiteY73" fmla="*/ 117058 h 1900583"/>
              <a:gd name="connsiteX74" fmla="*/ 1125121 w 2013900"/>
              <a:gd name="connsiteY74" fmla="*/ 1 h 1900583"/>
              <a:gd name="connsiteX75" fmla="*/ 1008063 w 2013900"/>
              <a:gd name="connsiteY75" fmla="*/ 117059 h 1900583"/>
              <a:gd name="connsiteX76" fmla="*/ 1078973 w 2013900"/>
              <a:gd name="connsiteY76" fmla="*/ 224691 h 1900583"/>
              <a:gd name="connsiteX77" fmla="*/ 1094946 w 2013900"/>
              <a:gd name="connsiteY77" fmla="*/ 227954 h 1900583"/>
              <a:gd name="connsiteX78" fmla="*/ 1094946 w 2013900"/>
              <a:gd name="connsiteY78" fmla="*/ 580718 h 1900583"/>
              <a:gd name="connsiteX79" fmla="*/ 1086671 w 2013900"/>
              <a:gd name="connsiteY79" fmla="*/ 583843 h 1900583"/>
              <a:gd name="connsiteX80" fmla="*/ 1075329 w 2013900"/>
              <a:gd name="connsiteY80" fmla="*/ 587687 h 1900583"/>
              <a:gd name="connsiteX81" fmla="*/ 1040783 w 2013900"/>
              <a:gd name="connsiteY81" fmla="*/ 617683 h 1900583"/>
              <a:gd name="connsiteX82" fmla="*/ 1040763 w 2013900"/>
              <a:gd name="connsiteY82" fmla="*/ 617700 h 1900583"/>
              <a:gd name="connsiteX83" fmla="*/ 1021723 w 2013900"/>
              <a:gd name="connsiteY83" fmla="*/ 656920 h 1900583"/>
              <a:gd name="connsiteX84" fmla="*/ 1021715 w 2013900"/>
              <a:gd name="connsiteY84" fmla="*/ 657057 h 1900583"/>
              <a:gd name="connsiteX85" fmla="*/ 1020784 w 2013900"/>
              <a:gd name="connsiteY85" fmla="*/ 658980 h 1900583"/>
              <a:gd name="connsiteX86" fmla="*/ 1019460 w 2013900"/>
              <a:gd name="connsiteY86" fmla="*/ 681579 h 1900583"/>
              <a:gd name="connsiteX87" fmla="*/ 901080 w 2013900"/>
              <a:gd name="connsiteY87" fmla="*/ 729772 h 1900583"/>
              <a:gd name="connsiteX88" fmla="*/ 783553 w 2013900"/>
              <a:gd name="connsiteY88" fmla="*/ 777618 h 1900583"/>
              <a:gd name="connsiteX89" fmla="*/ 778015 w 2013900"/>
              <a:gd name="connsiteY89" fmla="*/ 771240 h 1900583"/>
              <a:gd name="connsiteX90" fmla="*/ 613815 w 2013900"/>
              <a:gd name="connsiteY90" fmla="*/ 792308 h 1900583"/>
              <a:gd name="connsiteX91" fmla="*/ 634884 w 2013900"/>
              <a:gd name="connsiteY91" fmla="*/ 956507 h 1900583"/>
              <a:gd name="connsiteX92" fmla="*/ 645314 w 2013900"/>
              <a:gd name="connsiteY92" fmla="*/ 961627 h 1900583"/>
              <a:gd name="connsiteX93" fmla="*/ 629499 w 2013900"/>
              <a:gd name="connsiteY93" fmla="*/ 1081304 h 1900583"/>
              <a:gd name="connsiteX94" fmla="*/ 614430 w 2013900"/>
              <a:gd name="connsiteY94" fmla="*/ 1195319 h 1900583"/>
              <a:gd name="connsiteX95" fmla="*/ 577174 w 2013900"/>
              <a:gd name="connsiteY95" fmla="*/ 1207946 h 1900583"/>
              <a:gd name="connsiteX96" fmla="*/ 542608 w 2013900"/>
              <a:gd name="connsiteY96" fmla="*/ 1237958 h 1900583"/>
              <a:gd name="connsiteX97" fmla="*/ 521855 w 2013900"/>
              <a:gd name="connsiteY97" fmla="*/ 1280240 h 1900583"/>
              <a:gd name="connsiteX98" fmla="*/ 520493 w 2013900"/>
              <a:gd name="connsiteY98" fmla="*/ 1304200 h 1900583"/>
              <a:gd name="connsiteX99" fmla="*/ 205439 w 2013900"/>
              <a:gd name="connsiteY99" fmla="*/ 1411522 h 1900583"/>
              <a:gd name="connsiteX100" fmla="*/ 204922 w 2013900"/>
              <a:gd name="connsiteY100" fmla="*/ 1410631 h 1900583"/>
              <a:gd name="connsiteX101" fmla="*/ 79366 w 2013900"/>
              <a:gd name="connsiteY101" fmla="*/ 1377152 h 1900583"/>
              <a:gd name="connsiteX102" fmla="*/ 6306 w 2013900"/>
              <a:gd name="connsiteY102" fmla="*/ 1525703 h 1900583"/>
              <a:gd name="connsiteX103" fmla="*/ 75043 w 2013900"/>
              <a:gd name="connsiteY103" fmla="*/ 1597161 h 1900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l="l" t="t" r="r" b="b"/>
            <a:pathLst>
              <a:path w="2013900" h="1900583">
                <a:moveTo>
                  <a:pt x="943257" y="1501970"/>
                </a:moveTo>
                <a:lnTo>
                  <a:pt x="744074" y="1348088"/>
                </a:lnTo>
                <a:lnTo>
                  <a:pt x="748630" y="1338807"/>
                </a:lnTo>
                <a:cubicBezTo>
                  <a:pt x="760072" y="1294309"/>
                  <a:pt x="744218" y="1245791"/>
                  <a:pt x="706808" y="1216890"/>
                </a:cubicBezTo>
                <a:lnTo>
                  <a:pt x="695446" y="1211313"/>
                </a:lnTo>
                <a:lnTo>
                  <a:pt x="726700" y="978267"/>
                </a:lnTo>
                <a:lnTo>
                  <a:pt x="764518" y="965451"/>
                </a:lnTo>
                <a:cubicBezTo>
                  <a:pt x="777636" y="957984"/>
                  <a:pt x="789449" y="947909"/>
                  <a:pt x="799083" y="935439"/>
                </a:cubicBezTo>
                <a:cubicBezTo>
                  <a:pt x="809176" y="922375"/>
                  <a:pt x="816023" y="907989"/>
                  <a:pt x="819837" y="893157"/>
                </a:cubicBezTo>
                <a:lnTo>
                  <a:pt x="822213" y="851356"/>
                </a:lnTo>
                <a:lnTo>
                  <a:pt x="1043738" y="760675"/>
                </a:lnTo>
                <a:lnTo>
                  <a:pt x="1061832" y="781899"/>
                </a:lnTo>
                <a:cubicBezTo>
                  <a:pt x="1101024" y="812177"/>
                  <a:pt x="1152114" y="813244"/>
                  <a:pt x="1191467" y="790843"/>
                </a:cubicBezTo>
                <a:lnTo>
                  <a:pt x="1200605" y="782908"/>
                </a:lnTo>
                <a:lnTo>
                  <a:pt x="1391604" y="930468"/>
                </a:lnTo>
                <a:lnTo>
                  <a:pt x="1386234" y="941312"/>
                </a:lnTo>
                <a:cubicBezTo>
                  <a:pt x="1374493" y="985046"/>
                  <a:pt x="1388425" y="1034212"/>
                  <a:pt x="1427616" y="1064490"/>
                </a:cubicBezTo>
                <a:lnTo>
                  <a:pt x="1447779" y="1074387"/>
                </a:lnTo>
                <a:lnTo>
                  <a:pt x="1417037" y="1303612"/>
                </a:lnTo>
                <a:lnTo>
                  <a:pt x="1377304" y="1316666"/>
                </a:lnTo>
                <a:cubicBezTo>
                  <a:pt x="1364036" y="1324096"/>
                  <a:pt x="1352007" y="1334250"/>
                  <a:pt x="1342096" y="1347016"/>
                </a:cubicBezTo>
                <a:cubicBezTo>
                  <a:pt x="1322273" y="1372550"/>
                  <a:pt x="1314676" y="1403701"/>
                  <a:pt x="1318419" y="1433424"/>
                </a:cubicBezTo>
                <a:lnTo>
                  <a:pt x="1318667" y="1434179"/>
                </a:lnTo>
                <a:lnTo>
                  <a:pt x="1097018" y="1524911"/>
                </a:lnTo>
                <a:lnTo>
                  <a:pt x="1079718" y="1504987"/>
                </a:lnTo>
                <a:cubicBezTo>
                  <a:pt x="1040526" y="1474709"/>
                  <a:pt x="989436" y="1473641"/>
                  <a:pt x="950083" y="1496043"/>
                </a:cubicBezTo>
                <a:close/>
                <a:moveTo>
                  <a:pt x="75043" y="1597161"/>
                </a:moveTo>
                <a:cubicBezTo>
                  <a:pt x="85545" y="1601240"/>
                  <a:pt x="96683" y="1603828"/>
                  <a:pt x="108134" y="1604721"/>
                </a:cubicBezTo>
                <a:cubicBezTo>
                  <a:pt x="123403" y="1605911"/>
                  <a:pt x="139230" y="1604086"/>
                  <a:pt x="154857" y="1598764"/>
                </a:cubicBezTo>
                <a:cubicBezTo>
                  <a:pt x="199605" y="1583520"/>
                  <a:pt x="230305" y="1542741"/>
                  <a:pt x="233875" y="1496935"/>
                </a:cubicBezTo>
                <a:lnTo>
                  <a:pt x="231813" y="1480763"/>
                </a:lnTo>
                <a:lnTo>
                  <a:pt x="540598" y="1375577"/>
                </a:lnTo>
                <a:lnTo>
                  <a:pt x="563677" y="1402157"/>
                </a:lnTo>
                <a:cubicBezTo>
                  <a:pt x="602868" y="1432435"/>
                  <a:pt x="652926" y="1434839"/>
                  <a:pt x="692537" y="1412103"/>
                </a:cubicBezTo>
                <a:lnTo>
                  <a:pt x="693400" y="1411346"/>
                </a:lnTo>
                <a:lnTo>
                  <a:pt x="797736" y="1491953"/>
                </a:lnTo>
                <a:lnTo>
                  <a:pt x="894945" y="1567053"/>
                </a:lnTo>
                <a:lnTo>
                  <a:pt x="894430" y="1568079"/>
                </a:lnTo>
                <a:cubicBezTo>
                  <a:pt x="882432" y="1612147"/>
                  <a:pt x="897395" y="1659977"/>
                  <a:pt x="936587" y="1690255"/>
                </a:cubicBezTo>
                <a:cubicBezTo>
                  <a:pt x="986466" y="1728790"/>
                  <a:pt x="1060415" y="1721441"/>
                  <a:pt x="1100786" y="1669186"/>
                </a:cubicBezTo>
                <a:cubicBezTo>
                  <a:pt x="1110878" y="1656123"/>
                  <a:pt x="1117725" y="1641737"/>
                  <a:pt x="1121540" y="1626904"/>
                </a:cubicBezTo>
                <a:lnTo>
                  <a:pt x="1123204" y="1597620"/>
                </a:lnTo>
                <a:lnTo>
                  <a:pt x="1237555" y="1551067"/>
                </a:lnTo>
                <a:lnTo>
                  <a:pt x="1355644" y="1502993"/>
                </a:lnTo>
                <a:lnTo>
                  <a:pt x="1362776" y="1511266"/>
                </a:lnTo>
                <a:cubicBezTo>
                  <a:pt x="1401076" y="1541000"/>
                  <a:pt x="1452016" y="1543225"/>
                  <a:pt x="1491817" y="1520936"/>
                </a:cubicBezTo>
                <a:lnTo>
                  <a:pt x="1499270" y="1514511"/>
                </a:lnTo>
                <a:lnTo>
                  <a:pt x="1790657" y="1739626"/>
                </a:lnTo>
                <a:lnTo>
                  <a:pt x="1783473" y="1754261"/>
                </a:lnTo>
                <a:cubicBezTo>
                  <a:pt x="1772031" y="1798759"/>
                  <a:pt x="1787886" y="1847276"/>
                  <a:pt x="1825296" y="1876178"/>
                </a:cubicBezTo>
                <a:cubicBezTo>
                  <a:pt x="1838359" y="1886271"/>
                  <a:pt x="1852745" y="1893118"/>
                  <a:pt x="1867578" y="1896932"/>
                </a:cubicBezTo>
                <a:cubicBezTo>
                  <a:pt x="1912075" y="1908374"/>
                  <a:pt x="1960593" y="1892520"/>
                  <a:pt x="1989494" y="1855110"/>
                </a:cubicBezTo>
                <a:cubicBezTo>
                  <a:pt x="2029865" y="1802855"/>
                  <a:pt x="2018306" y="1729446"/>
                  <a:pt x="1968427" y="1690911"/>
                </a:cubicBezTo>
                <a:cubicBezTo>
                  <a:pt x="1929235" y="1660633"/>
                  <a:pt x="1878145" y="1659565"/>
                  <a:pt x="1838792" y="1681967"/>
                </a:cubicBezTo>
                <a:lnTo>
                  <a:pt x="1838014" y="1682642"/>
                </a:lnTo>
                <a:lnTo>
                  <a:pt x="1544325" y="1455749"/>
                </a:lnTo>
                <a:lnTo>
                  <a:pt x="1547700" y="1448953"/>
                </a:lnTo>
                <a:cubicBezTo>
                  <a:pt x="1559428" y="1404868"/>
                  <a:pt x="1544645" y="1356070"/>
                  <a:pt x="1506345" y="1326336"/>
                </a:cubicBezTo>
                <a:lnTo>
                  <a:pt x="1493239" y="1319828"/>
                </a:lnTo>
                <a:lnTo>
                  <a:pt x="1509136" y="1199535"/>
                </a:lnTo>
                <a:lnTo>
                  <a:pt x="1524327" y="1084591"/>
                </a:lnTo>
                <a:lnTo>
                  <a:pt x="1557251" y="1073434"/>
                </a:lnTo>
                <a:cubicBezTo>
                  <a:pt x="1570368" y="1065966"/>
                  <a:pt x="1582182" y="1055892"/>
                  <a:pt x="1591815" y="1043422"/>
                </a:cubicBezTo>
                <a:cubicBezTo>
                  <a:pt x="1632186" y="991167"/>
                  <a:pt x="1620627" y="917758"/>
                  <a:pt x="1570748" y="879222"/>
                </a:cubicBezTo>
                <a:cubicBezTo>
                  <a:pt x="1544620" y="859037"/>
                  <a:pt x="1513204" y="851834"/>
                  <a:pt x="1483503" y="855912"/>
                </a:cubicBezTo>
                <a:lnTo>
                  <a:pt x="1444684" y="869068"/>
                </a:lnTo>
                <a:lnTo>
                  <a:pt x="1340899" y="788887"/>
                </a:lnTo>
                <a:lnTo>
                  <a:pt x="1246914" y="716278"/>
                </a:lnTo>
                <a:lnTo>
                  <a:pt x="1249341" y="673586"/>
                </a:lnTo>
                <a:cubicBezTo>
                  <a:pt x="1245263" y="643885"/>
                  <a:pt x="1229903" y="615899"/>
                  <a:pt x="1204964" y="596631"/>
                </a:cubicBezTo>
                <a:lnTo>
                  <a:pt x="1168993" y="578975"/>
                </a:lnTo>
                <a:lnTo>
                  <a:pt x="1168993" y="225315"/>
                </a:lnTo>
                <a:lnTo>
                  <a:pt x="1170003" y="225113"/>
                </a:lnTo>
                <a:cubicBezTo>
                  <a:pt x="1211789" y="207666"/>
                  <a:pt x="1242179" y="166584"/>
                  <a:pt x="1242179" y="117058"/>
                </a:cubicBezTo>
                <a:cubicBezTo>
                  <a:pt x="1242179" y="54028"/>
                  <a:pt x="1191154" y="0"/>
                  <a:pt x="1125121" y="1"/>
                </a:cubicBezTo>
                <a:cubicBezTo>
                  <a:pt x="1062090" y="1"/>
                  <a:pt x="1008063" y="51026"/>
                  <a:pt x="1008063" y="117059"/>
                </a:cubicBezTo>
                <a:cubicBezTo>
                  <a:pt x="1008063" y="164333"/>
                  <a:pt x="1036765" y="206541"/>
                  <a:pt x="1078973" y="224691"/>
                </a:cubicBezTo>
                <a:lnTo>
                  <a:pt x="1094946" y="227954"/>
                </a:lnTo>
                <a:lnTo>
                  <a:pt x="1094946" y="580718"/>
                </a:lnTo>
                <a:lnTo>
                  <a:pt x="1086671" y="583843"/>
                </a:lnTo>
                <a:lnTo>
                  <a:pt x="1075329" y="587687"/>
                </a:lnTo>
                <a:lnTo>
                  <a:pt x="1040783" y="617683"/>
                </a:lnTo>
                <a:lnTo>
                  <a:pt x="1040763" y="617700"/>
                </a:lnTo>
                <a:cubicBezTo>
                  <a:pt x="1031588" y="629576"/>
                  <a:pt x="1025281" y="642956"/>
                  <a:pt x="1021723" y="656920"/>
                </a:cubicBezTo>
                <a:lnTo>
                  <a:pt x="1021715" y="657057"/>
                </a:lnTo>
                <a:lnTo>
                  <a:pt x="1020784" y="658980"/>
                </a:lnTo>
                <a:lnTo>
                  <a:pt x="1019460" y="681579"/>
                </a:lnTo>
                <a:lnTo>
                  <a:pt x="901080" y="729772"/>
                </a:lnTo>
                <a:lnTo>
                  <a:pt x="783553" y="777618"/>
                </a:lnTo>
                <a:lnTo>
                  <a:pt x="778015" y="771240"/>
                </a:lnTo>
                <a:cubicBezTo>
                  <a:pt x="725760" y="730869"/>
                  <a:pt x="652351" y="742428"/>
                  <a:pt x="613815" y="792308"/>
                </a:cubicBezTo>
                <a:cubicBezTo>
                  <a:pt x="575280" y="842187"/>
                  <a:pt x="582629" y="916137"/>
                  <a:pt x="634884" y="956507"/>
                </a:cubicBezTo>
                <a:lnTo>
                  <a:pt x="645314" y="961627"/>
                </a:lnTo>
                <a:lnTo>
                  <a:pt x="629499" y="1081304"/>
                </a:lnTo>
                <a:lnTo>
                  <a:pt x="614430" y="1195319"/>
                </a:lnTo>
                <a:lnTo>
                  <a:pt x="577174" y="1207946"/>
                </a:lnTo>
                <a:cubicBezTo>
                  <a:pt x="564056" y="1215413"/>
                  <a:pt x="552242" y="1225488"/>
                  <a:pt x="542608" y="1237958"/>
                </a:cubicBezTo>
                <a:cubicBezTo>
                  <a:pt x="532516" y="1251022"/>
                  <a:pt x="525669" y="1265407"/>
                  <a:pt x="521855" y="1280240"/>
                </a:cubicBezTo>
                <a:lnTo>
                  <a:pt x="520493" y="1304200"/>
                </a:lnTo>
                <a:lnTo>
                  <a:pt x="205439" y="1411522"/>
                </a:lnTo>
                <a:lnTo>
                  <a:pt x="204922" y="1410631"/>
                </a:lnTo>
                <a:cubicBezTo>
                  <a:pt x="174933" y="1376702"/>
                  <a:pt x="126246" y="1361182"/>
                  <a:pt x="79366" y="1377152"/>
                </a:cubicBezTo>
                <a:cubicBezTo>
                  <a:pt x="19701" y="1397476"/>
                  <a:pt x="-14987" y="1463197"/>
                  <a:pt x="6306" y="1525703"/>
                </a:cubicBezTo>
                <a:cubicBezTo>
                  <a:pt x="17738" y="1559264"/>
                  <a:pt x="43535" y="1584923"/>
                  <a:pt x="75043" y="1597161"/>
                </a:cubicBezTo>
                <a:close/>
              </a:path>
            </a:pathLst>
          </a:custGeom>
          <a:solidFill>
            <a:schemeClr val="bg2">
              <a:lumMod val="50000"/>
              <a:alpha val="20000"/>
            </a:schemeClr>
          </a:solidFill>
          <a:ln w="43323" cap="flat">
            <a:noFill/>
            <a:prstDash val="solid"/>
            <a:miter/>
          </a:ln>
        </p:spPr>
        <p:txBody>
          <a:bodyPr anchor="ctr"/>
          <a:lstStyle/>
          <a:p>
            <a:pPr>
              <a:defRPr/>
            </a:pPr>
            <a:endParaRPr lang="en-US" dirty="0"/>
          </a:p>
        </p:txBody>
      </p:sp>
      <p:sp>
        <p:nvSpPr>
          <p:cNvPr id="24" name="Freeform: Shape 384">
            <a:extLst>
              <a:ext uri="{FF2B5EF4-FFF2-40B4-BE49-F238E27FC236}">
                <a16:creationId xmlns:a16="http://schemas.microsoft.com/office/drawing/2014/main" id="{40AA8C23-A743-4F03-1C73-0F31FA2AD9A3}"/>
              </a:ext>
            </a:extLst>
          </p:cNvPr>
          <p:cNvSpPr/>
          <p:nvPr/>
        </p:nvSpPr>
        <p:spPr>
          <a:xfrm rot="1022389">
            <a:off x="190500" y="4275138"/>
            <a:ext cx="1077913" cy="881062"/>
          </a:xfrm>
          <a:custGeom>
            <a:avLst/>
            <a:gdLst>
              <a:gd name="connsiteX0" fmla="*/ 618123 w 1077492"/>
              <a:gd name="connsiteY0" fmla="*/ 5091 h 880832"/>
              <a:gd name="connsiteX1" fmla="*/ 649515 w 1077492"/>
              <a:gd name="connsiteY1" fmla="*/ 48 h 880832"/>
              <a:gd name="connsiteX2" fmla="*/ 706766 w 1077492"/>
              <a:gd name="connsiteY2" fmla="*/ 25655 h 880832"/>
              <a:gd name="connsiteX3" fmla="*/ 703831 w 1077492"/>
              <a:gd name="connsiteY3" fmla="*/ 142493 h 880832"/>
              <a:gd name="connsiteX4" fmla="*/ 665641 w 1077492"/>
              <a:gd name="connsiteY4" fmla="*/ 157025 h 880832"/>
              <a:gd name="connsiteX5" fmla="*/ 665641 w 1077492"/>
              <a:gd name="connsiteY5" fmla="*/ 352605 h 880832"/>
              <a:gd name="connsiteX6" fmla="*/ 684786 w 1077492"/>
              <a:gd name="connsiteY6" fmla="*/ 356972 h 880832"/>
              <a:gd name="connsiteX7" fmla="*/ 718689 w 1077492"/>
              <a:gd name="connsiteY7" fmla="*/ 380793 h 880832"/>
              <a:gd name="connsiteX8" fmla="*/ 738749 w 1077492"/>
              <a:gd name="connsiteY8" fmla="*/ 496690 h 880832"/>
              <a:gd name="connsiteX9" fmla="*/ 735230 w 1077492"/>
              <a:gd name="connsiteY9" fmla="*/ 501698 h 880832"/>
              <a:gd name="connsiteX10" fmla="*/ 845060 w 1077492"/>
              <a:gd name="connsiteY10" fmla="*/ 617186 h 880832"/>
              <a:gd name="connsiteX11" fmla="*/ 879258 w 1077492"/>
              <a:gd name="connsiteY11" fmla="*/ 595803 h 880832"/>
              <a:gd name="connsiteX12" fmla="*/ 1037048 w 1077492"/>
              <a:gd name="connsiteY12" fmla="*/ 632408 h 880832"/>
              <a:gd name="connsiteX13" fmla="*/ 1031825 w 1077492"/>
              <a:gd name="connsiteY13" fmla="*/ 840388 h 880832"/>
              <a:gd name="connsiteX14" fmla="*/ 823846 w 1077492"/>
              <a:gd name="connsiteY14" fmla="*/ 835165 h 880832"/>
              <a:gd name="connsiteX15" fmla="*/ 795994 w 1077492"/>
              <a:gd name="connsiteY15" fmla="*/ 674255 h 880832"/>
              <a:gd name="connsiteX16" fmla="*/ 803191 w 1077492"/>
              <a:gd name="connsiteY16" fmla="*/ 664013 h 880832"/>
              <a:gd name="connsiteX17" fmla="*/ 690708 w 1077492"/>
              <a:gd name="connsiteY17" fmla="*/ 545736 h 880832"/>
              <a:gd name="connsiteX18" fmla="*/ 678778 w 1077492"/>
              <a:gd name="connsiteY18" fmla="*/ 553196 h 880832"/>
              <a:gd name="connsiteX19" fmla="*/ 565128 w 1077492"/>
              <a:gd name="connsiteY19" fmla="*/ 526831 h 880832"/>
              <a:gd name="connsiteX20" fmla="*/ 562479 w 1077492"/>
              <a:gd name="connsiteY20" fmla="*/ 522594 h 880832"/>
              <a:gd name="connsiteX21" fmla="*/ 207664 w 1077492"/>
              <a:gd name="connsiteY21" fmla="*/ 608151 h 880832"/>
              <a:gd name="connsiteX22" fmla="*/ 203307 w 1077492"/>
              <a:gd name="connsiteY22" fmla="*/ 628640 h 880832"/>
              <a:gd name="connsiteX23" fmla="*/ 178918 w 1077492"/>
              <a:gd name="connsiteY23" fmla="*/ 663609 h 880832"/>
              <a:gd name="connsiteX24" fmla="*/ 29119 w 1077492"/>
              <a:gd name="connsiteY24" fmla="*/ 659847 h 880832"/>
              <a:gd name="connsiteX25" fmla="*/ 32881 w 1077492"/>
              <a:gd name="connsiteY25" fmla="*/ 510048 h 880832"/>
              <a:gd name="connsiteX26" fmla="*/ 67936 w 1077492"/>
              <a:gd name="connsiteY26" fmla="*/ 487958 h 880832"/>
              <a:gd name="connsiteX27" fmla="*/ 182679 w 1077492"/>
              <a:gd name="connsiteY27" fmla="*/ 513810 h 880832"/>
              <a:gd name="connsiteX28" fmla="*/ 199867 w 1077492"/>
              <a:gd name="connsiteY28" fmla="*/ 541086 h 880832"/>
              <a:gd name="connsiteX29" fmla="*/ 537541 w 1077492"/>
              <a:gd name="connsiteY29" fmla="*/ 459661 h 880832"/>
              <a:gd name="connsiteX30" fmla="*/ 536059 w 1077492"/>
              <a:gd name="connsiteY30" fmla="*/ 450434 h 880832"/>
              <a:gd name="connsiteX31" fmla="*/ 568890 w 1077492"/>
              <a:gd name="connsiteY31" fmla="*/ 377032 h 880832"/>
              <a:gd name="connsiteX32" fmla="*/ 605039 w 1077492"/>
              <a:gd name="connsiteY32" fmla="*/ 354429 h 880832"/>
              <a:gd name="connsiteX33" fmla="*/ 624516 w 1077492"/>
              <a:gd name="connsiteY33" fmla="*/ 351300 h 880832"/>
              <a:gd name="connsiteX34" fmla="*/ 624516 w 1077492"/>
              <a:gd name="connsiteY34" fmla="*/ 160667 h 880832"/>
              <a:gd name="connsiteX35" fmla="*/ 613436 w 1077492"/>
              <a:gd name="connsiteY35" fmla="*/ 158139 h 880832"/>
              <a:gd name="connsiteX36" fmla="*/ 586993 w 1077492"/>
              <a:gd name="connsiteY36" fmla="*/ 139559 h 880832"/>
              <a:gd name="connsiteX37" fmla="*/ 589927 w 1077492"/>
              <a:gd name="connsiteY37" fmla="*/ 22721 h 880832"/>
              <a:gd name="connsiteX38" fmla="*/ 618123 w 1077492"/>
              <a:gd name="connsiteY38" fmla="*/ 5091 h 880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77492" h="880832">
                <a:moveTo>
                  <a:pt x="618123" y="5091"/>
                </a:moveTo>
                <a:cubicBezTo>
                  <a:pt x="628264" y="1341"/>
                  <a:pt x="638938" y="-311"/>
                  <a:pt x="649515" y="48"/>
                </a:cubicBezTo>
                <a:cubicBezTo>
                  <a:pt x="670668" y="767"/>
                  <a:pt x="691432" y="9532"/>
                  <a:pt x="706766" y="25655"/>
                </a:cubicBezTo>
                <a:cubicBezTo>
                  <a:pt x="738893" y="59437"/>
                  <a:pt x="736078" y="111827"/>
                  <a:pt x="703831" y="142493"/>
                </a:cubicBezTo>
                <a:lnTo>
                  <a:pt x="665641" y="157025"/>
                </a:lnTo>
                <a:lnTo>
                  <a:pt x="665641" y="352605"/>
                </a:lnTo>
                <a:lnTo>
                  <a:pt x="684786" y="356972"/>
                </a:lnTo>
                <a:cubicBezTo>
                  <a:pt x="697289" y="362480"/>
                  <a:pt x="708859" y="370458"/>
                  <a:pt x="718689" y="380793"/>
                </a:cubicBezTo>
                <a:cubicBezTo>
                  <a:pt x="749581" y="413278"/>
                  <a:pt x="755275" y="459181"/>
                  <a:pt x="738749" y="496690"/>
                </a:cubicBezTo>
                <a:lnTo>
                  <a:pt x="735230" y="501698"/>
                </a:lnTo>
                <a:lnTo>
                  <a:pt x="845060" y="617186"/>
                </a:lnTo>
                <a:lnTo>
                  <a:pt x="879258" y="595803"/>
                </a:lnTo>
                <a:cubicBezTo>
                  <a:pt x="933414" y="575777"/>
                  <a:pt x="996107" y="589357"/>
                  <a:pt x="1037048" y="632408"/>
                </a:cubicBezTo>
                <a:cubicBezTo>
                  <a:pt x="1094236" y="692542"/>
                  <a:pt x="1089226" y="785799"/>
                  <a:pt x="1031825" y="840388"/>
                </a:cubicBezTo>
                <a:cubicBezTo>
                  <a:pt x="971691" y="897576"/>
                  <a:pt x="878434" y="892566"/>
                  <a:pt x="823846" y="835165"/>
                </a:cubicBezTo>
                <a:cubicBezTo>
                  <a:pt x="780955" y="790064"/>
                  <a:pt x="773050" y="726332"/>
                  <a:pt x="795994" y="674255"/>
                </a:cubicBezTo>
                <a:lnTo>
                  <a:pt x="803191" y="664013"/>
                </a:lnTo>
                <a:lnTo>
                  <a:pt x="690708" y="545736"/>
                </a:lnTo>
                <a:lnTo>
                  <a:pt x="678778" y="553196"/>
                </a:lnTo>
                <a:cubicBezTo>
                  <a:pt x="639771" y="567620"/>
                  <a:pt x="594617" y="557839"/>
                  <a:pt x="565128" y="526831"/>
                </a:cubicBezTo>
                <a:lnTo>
                  <a:pt x="562479" y="522594"/>
                </a:lnTo>
                <a:lnTo>
                  <a:pt x="207664" y="608151"/>
                </a:lnTo>
                <a:lnTo>
                  <a:pt x="203307" y="628640"/>
                </a:lnTo>
                <a:cubicBezTo>
                  <a:pt x="197853" y="641384"/>
                  <a:pt x="189746" y="653311"/>
                  <a:pt x="178918" y="663609"/>
                </a:cubicBezTo>
                <a:cubicBezTo>
                  <a:pt x="137575" y="702927"/>
                  <a:pt x="70309" y="703160"/>
                  <a:pt x="29119" y="659847"/>
                </a:cubicBezTo>
                <a:cubicBezTo>
                  <a:pt x="-10199" y="618504"/>
                  <a:pt x="-10431" y="551239"/>
                  <a:pt x="32881" y="510048"/>
                </a:cubicBezTo>
                <a:cubicBezTo>
                  <a:pt x="43217" y="500219"/>
                  <a:pt x="55173" y="492832"/>
                  <a:pt x="67936" y="487958"/>
                </a:cubicBezTo>
                <a:cubicBezTo>
                  <a:pt x="106227" y="473336"/>
                  <a:pt x="151787" y="481326"/>
                  <a:pt x="182679" y="513810"/>
                </a:cubicBezTo>
                <a:lnTo>
                  <a:pt x="199867" y="541086"/>
                </a:lnTo>
                <a:lnTo>
                  <a:pt x="537541" y="459661"/>
                </a:lnTo>
                <a:lnTo>
                  <a:pt x="536059" y="450434"/>
                </a:lnTo>
                <a:cubicBezTo>
                  <a:pt x="536980" y="423313"/>
                  <a:pt x="548218" y="396691"/>
                  <a:pt x="568890" y="377032"/>
                </a:cubicBezTo>
                <a:cubicBezTo>
                  <a:pt x="579718" y="366735"/>
                  <a:pt x="592037" y="359237"/>
                  <a:pt x="605039" y="354429"/>
                </a:cubicBezTo>
                <a:lnTo>
                  <a:pt x="624516" y="351300"/>
                </a:lnTo>
                <a:lnTo>
                  <a:pt x="624516" y="160667"/>
                </a:lnTo>
                <a:lnTo>
                  <a:pt x="613436" y="158139"/>
                </a:lnTo>
                <a:cubicBezTo>
                  <a:pt x="603685" y="153843"/>
                  <a:pt x="594660" y="147621"/>
                  <a:pt x="586993" y="139559"/>
                </a:cubicBezTo>
                <a:cubicBezTo>
                  <a:pt x="554867" y="105778"/>
                  <a:pt x="557681" y="53388"/>
                  <a:pt x="589927" y="22721"/>
                </a:cubicBezTo>
                <a:cubicBezTo>
                  <a:pt x="598373" y="14690"/>
                  <a:pt x="607982" y="8842"/>
                  <a:pt x="618123" y="5091"/>
                </a:cubicBezTo>
                <a:close/>
              </a:path>
            </a:pathLst>
          </a:custGeom>
          <a:solidFill>
            <a:schemeClr val="bg2">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5" name="Freeform: Shape 381">
            <a:extLst>
              <a:ext uri="{FF2B5EF4-FFF2-40B4-BE49-F238E27FC236}">
                <a16:creationId xmlns:a16="http://schemas.microsoft.com/office/drawing/2014/main" id="{1C8D0947-9415-1D5C-0840-4E38CE934677}"/>
              </a:ext>
            </a:extLst>
          </p:cNvPr>
          <p:cNvSpPr/>
          <p:nvPr/>
        </p:nvSpPr>
        <p:spPr>
          <a:xfrm rot="3428897">
            <a:off x="10810082" y="7143"/>
            <a:ext cx="1244600" cy="1338263"/>
          </a:xfrm>
          <a:custGeom>
            <a:avLst/>
            <a:gdLst>
              <a:gd name="connsiteX0" fmla="*/ 943257 w 2013900"/>
              <a:gd name="connsiteY0" fmla="*/ 1501970 h 1900583"/>
              <a:gd name="connsiteX1" fmla="*/ 744074 w 2013900"/>
              <a:gd name="connsiteY1" fmla="*/ 1348088 h 1900583"/>
              <a:gd name="connsiteX2" fmla="*/ 748630 w 2013900"/>
              <a:gd name="connsiteY2" fmla="*/ 1338807 h 1900583"/>
              <a:gd name="connsiteX3" fmla="*/ 706808 w 2013900"/>
              <a:gd name="connsiteY3" fmla="*/ 1216890 h 1900583"/>
              <a:gd name="connsiteX4" fmla="*/ 695446 w 2013900"/>
              <a:gd name="connsiteY4" fmla="*/ 1211313 h 1900583"/>
              <a:gd name="connsiteX5" fmla="*/ 726700 w 2013900"/>
              <a:gd name="connsiteY5" fmla="*/ 978267 h 1900583"/>
              <a:gd name="connsiteX6" fmla="*/ 764518 w 2013900"/>
              <a:gd name="connsiteY6" fmla="*/ 965451 h 1900583"/>
              <a:gd name="connsiteX7" fmla="*/ 799083 w 2013900"/>
              <a:gd name="connsiteY7" fmla="*/ 935439 h 1900583"/>
              <a:gd name="connsiteX8" fmla="*/ 819837 w 2013900"/>
              <a:gd name="connsiteY8" fmla="*/ 893157 h 1900583"/>
              <a:gd name="connsiteX9" fmla="*/ 822213 w 2013900"/>
              <a:gd name="connsiteY9" fmla="*/ 851356 h 1900583"/>
              <a:gd name="connsiteX10" fmla="*/ 1043738 w 2013900"/>
              <a:gd name="connsiteY10" fmla="*/ 760675 h 1900583"/>
              <a:gd name="connsiteX11" fmla="*/ 1061832 w 2013900"/>
              <a:gd name="connsiteY11" fmla="*/ 781899 h 1900583"/>
              <a:gd name="connsiteX12" fmla="*/ 1191467 w 2013900"/>
              <a:gd name="connsiteY12" fmla="*/ 790843 h 1900583"/>
              <a:gd name="connsiteX13" fmla="*/ 1200605 w 2013900"/>
              <a:gd name="connsiteY13" fmla="*/ 782908 h 1900583"/>
              <a:gd name="connsiteX14" fmla="*/ 1391604 w 2013900"/>
              <a:gd name="connsiteY14" fmla="*/ 930468 h 1900583"/>
              <a:gd name="connsiteX15" fmla="*/ 1386234 w 2013900"/>
              <a:gd name="connsiteY15" fmla="*/ 941312 h 1900583"/>
              <a:gd name="connsiteX16" fmla="*/ 1427616 w 2013900"/>
              <a:gd name="connsiteY16" fmla="*/ 1064490 h 1900583"/>
              <a:gd name="connsiteX17" fmla="*/ 1447779 w 2013900"/>
              <a:gd name="connsiteY17" fmla="*/ 1074387 h 1900583"/>
              <a:gd name="connsiteX18" fmla="*/ 1417037 w 2013900"/>
              <a:gd name="connsiteY18" fmla="*/ 1303612 h 1900583"/>
              <a:gd name="connsiteX19" fmla="*/ 1377304 w 2013900"/>
              <a:gd name="connsiteY19" fmla="*/ 1316666 h 1900583"/>
              <a:gd name="connsiteX20" fmla="*/ 1342096 w 2013900"/>
              <a:gd name="connsiteY20" fmla="*/ 1347016 h 1900583"/>
              <a:gd name="connsiteX21" fmla="*/ 1318419 w 2013900"/>
              <a:gd name="connsiteY21" fmla="*/ 1433424 h 1900583"/>
              <a:gd name="connsiteX22" fmla="*/ 1318667 w 2013900"/>
              <a:gd name="connsiteY22" fmla="*/ 1434179 h 1900583"/>
              <a:gd name="connsiteX23" fmla="*/ 1097018 w 2013900"/>
              <a:gd name="connsiteY23" fmla="*/ 1524911 h 1900583"/>
              <a:gd name="connsiteX24" fmla="*/ 1079718 w 2013900"/>
              <a:gd name="connsiteY24" fmla="*/ 1504987 h 1900583"/>
              <a:gd name="connsiteX25" fmla="*/ 950083 w 2013900"/>
              <a:gd name="connsiteY25" fmla="*/ 1496043 h 1900583"/>
              <a:gd name="connsiteX26" fmla="*/ 75043 w 2013900"/>
              <a:gd name="connsiteY26" fmla="*/ 1597161 h 1900583"/>
              <a:gd name="connsiteX27" fmla="*/ 108134 w 2013900"/>
              <a:gd name="connsiteY27" fmla="*/ 1604721 h 1900583"/>
              <a:gd name="connsiteX28" fmla="*/ 154857 w 2013900"/>
              <a:gd name="connsiteY28" fmla="*/ 1598764 h 1900583"/>
              <a:gd name="connsiteX29" fmla="*/ 233875 w 2013900"/>
              <a:gd name="connsiteY29" fmla="*/ 1496935 h 1900583"/>
              <a:gd name="connsiteX30" fmla="*/ 231813 w 2013900"/>
              <a:gd name="connsiteY30" fmla="*/ 1480763 h 1900583"/>
              <a:gd name="connsiteX31" fmla="*/ 540598 w 2013900"/>
              <a:gd name="connsiteY31" fmla="*/ 1375577 h 1900583"/>
              <a:gd name="connsiteX32" fmla="*/ 563677 w 2013900"/>
              <a:gd name="connsiteY32" fmla="*/ 1402157 h 1900583"/>
              <a:gd name="connsiteX33" fmla="*/ 692537 w 2013900"/>
              <a:gd name="connsiteY33" fmla="*/ 1412103 h 1900583"/>
              <a:gd name="connsiteX34" fmla="*/ 693400 w 2013900"/>
              <a:gd name="connsiteY34" fmla="*/ 1411346 h 1900583"/>
              <a:gd name="connsiteX35" fmla="*/ 797736 w 2013900"/>
              <a:gd name="connsiteY35" fmla="*/ 1491953 h 1900583"/>
              <a:gd name="connsiteX36" fmla="*/ 894945 w 2013900"/>
              <a:gd name="connsiteY36" fmla="*/ 1567053 h 1900583"/>
              <a:gd name="connsiteX37" fmla="*/ 894430 w 2013900"/>
              <a:gd name="connsiteY37" fmla="*/ 1568079 h 1900583"/>
              <a:gd name="connsiteX38" fmla="*/ 936587 w 2013900"/>
              <a:gd name="connsiteY38" fmla="*/ 1690255 h 1900583"/>
              <a:gd name="connsiteX39" fmla="*/ 1100786 w 2013900"/>
              <a:gd name="connsiteY39" fmla="*/ 1669186 h 1900583"/>
              <a:gd name="connsiteX40" fmla="*/ 1121540 w 2013900"/>
              <a:gd name="connsiteY40" fmla="*/ 1626904 h 1900583"/>
              <a:gd name="connsiteX41" fmla="*/ 1123204 w 2013900"/>
              <a:gd name="connsiteY41" fmla="*/ 1597620 h 1900583"/>
              <a:gd name="connsiteX42" fmla="*/ 1237555 w 2013900"/>
              <a:gd name="connsiteY42" fmla="*/ 1551067 h 1900583"/>
              <a:gd name="connsiteX43" fmla="*/ 1355644 w 2013900"/>
              <a:gd name="connsiteY43" fmla="*/ 1502993 h 1900583"/>
              <a:gd name="connsiteX44" fmla="*/ 1362776 w 2013900"/>
              <a:gd name="connsiteY44" fmla="*/ 1511266 h 1900583"/>
              <a:gd name="connsiteX45" fmla="*/ 1491817 w 2013900"/>
              <a:gd name="connsiteY45" fmla="*/ 1520936 h 1900583"/>
              <a:gd name="connsiteX46" fmla="*/ 1499270 w 2013900"/>
              <a:gd name="connsiteY46" fmla="*/ 1514511 h 1900583"/>
              <a:gd name="connsiteX47" fmla="*/ 1790657 w 2013900"/>
              <a:gd name="connsiteY47" fmla="*/ 1739626 h 1900583"/>
              <a:gd name="connsiteX48" fmla="*/ 1783473 w 2013900"/>
              <a:gd name="connsiteY48" fmla="*/ 1754261 h 1900583"/>
              <a:gd name="connsiteX49" fmla="*/ 1825296 w 2013900"/>
              <a:gd name="connsiteY49" fmla="*/ 1876178 h 1900583"/>
              <a:gd name="connsiteX50" fmla="*/ 1867578 w 2013900"/>
              <a:gd name="connsiteY50" fmla="*/ 1896932 h 1900583"/>
              <a:gd name="connsiteX51" fmla="*/ 1989494 w 2013900"/>
              <a:gd name="connsiteY51" fmla="*/ 1855110 h 1900583"/>
              <a:gd name="connsiteX52" fmla="*/ 1968427 w 2013900"/>
              <a:gd name="connsiteY52" fmla="*/ 1690911 h 1900583"/>
              <a:gd name="connsiteX53" fmla="*/ 1838792 w 2013900"/>
              <a:gd name="connsiteY53" fmla="*/ 1681967 h 1900583"/>
              <a:gd name="connsiteX54" fmla="*/ 1838014 w 2013900"/>
              <a:gd name="connsiteY54" fmla="*/ 1682642 h 1900583"/>
              <a:gd name="connsiteX55" fmla="*/ 1544325 w 2013900"/>
              <a:gd name="connsiteY55" fmla="*/ 1455749 h 1900583"/>
              <a:gd name="connsiteX56" fmla="*/ 1547700 w 2013900"/>
              <a:gd name="connsiteY56" fmla="*/ 1448953 h 1900583"/>
              <a:gd name="connsiteX57" fmla="*/ 1506345 w 2013900"/>
              <a:gd name="connsiteY57" fmla="*/ 1326336 h 1900583"/>
              <a:gd name="connsiteX58" fmla="*/ 1493239 w 2013900"/>
              <a:gd name="connsiteY58" fmla="*/ 1319828 h 1900583"/>
              <a:gd name="connsiteX59" fmla="*/ 1509136 w 2013900"/>
              <a:gd name="connsiteY59" fmla="*/ 1199535 h 1900583"/>
              <a:gd name="connsiteX60" fmla="*/ 1524327 w 2013900"/>
              <a:gd name="connsiteY60" fmla="*/ 1084591 h 1900583"/>
              <a:gd name="connsiteX61" fmla="*/ 1557251 w 2013900"/>
              <a:gd name="connsiteY61" fmla="*/ 1073434 h 1900583"/>
              <a:gd name="connsiteX62" fmla="*/ 1591815 w 2013900"/>
              <a:gd name="connsiteY62" fmla="*/ 1043422 h 1900583"/>
              <a:gd name="connsiteX63" fmla="*/ 1570748 w 2013900"/>
              <a:gd name="connsiteY63" fmla="*/ 879222 h 1900583"/>
              <a:gd name="connsiteX64" fmla="*/ 1483503 w 2013900"/>
              <a:gd name="connsiteY64" fmla="*/ 855912 h 1900583"/>
              <a:gd name="connsiteX65" fmla="*/ 1444684 w 2013900"/>
              <a:gd name="connsiteY65" fmla="*/ 869068 h 1900583"/>
              <a:gd name="connsiteX66" fmla="*/ 1340899 w 2013900"/>
              <a:gd name="connsiteY66" fmla="*/ 788887 h 1900583"/>
              <a:gd name="connsiteX67" fmla="*/ 1246914 w 2013900"/>
              <a:gd name="connsiteY67" fmla="*/ 716278 h 1900583"/>
              <a:gd name="connsiteX68" fmla="*/ 1249341 w 2013900"/>
              <a:gd name="connsiteY68" fmla="*/ 673586 h 1900583"/>
              <a:gd name="connsiteX69" fmla="*/ 1204964 w 2013900"/>
              <a:gd name="connsiteY69" fmla="*/ 596631 h 1900583"/>
              <a:gd name="connsiteX70" fmla="*/ 1168993 w 2013900"/>
              <a:gd name="connsiteY70" fmla="*/ 578975 h 1900583"/>
              <a:gd name="connsiteX71" fmla="*/ 1168993 w 2013900"/>
              <a:gd name="connsiteY71" fmla="*/ 225315 h 1900583"/>
              <a:gd name="connsiteX72" fmla="*/ 1170003 w 2013900"/>
              <a:gd name="connsiteY72" fmla="*/ 225113 h 1900583"/>
              <a:gd name="connsiteX73" fmla="*/ 1242179 w 2013900"/>
              <a:gd name="connsiteY73" fmla="*/ 117058 h 1900583"/>
              <a:gd name="connsiteX74" fmla="*/ 1125121 w 2013900"/>
              <a:gd name="connsiteY74" fmla="*/ 1 h 1900583"/>
              <a:gd name="connsiteX75" fmla="*/ 1008063 w 2013900"/>
              <a:gd name="connsiteY75" fmla="*/ 117059 h 1900583"/>
              <a:gd name="connsiteX76" fmla="*/ 1078973 w 2013900"/>
              <a:gd name="connsiteY76" fmla="*/ 224691 h 1900583"/>
              <a:gd name="connsiteX77" fmla="*/ 1094946 w 2013900"/>
              <a:gd name="connsiteY77" fmla="*/ 227954 h 1900583"/>
              <a:gd name="connsiteX78" fmla="*/ 1094946 w 2013900"/>
              <a:gd name="connsiteY78" fmla="*/ 580718 h 1900583"/>
              <a:gd name="connsiteX79" fmla="*/ 1086671 w 2013900"/>
              <a:gd name="connsiteY79" fmla="*/ 583843 h 1900583"/>
              <a:gd name="connsiteX80" fmla="*/ 1075329 w 2013900"/>
              <a:gd name="connsiteY80" fmla="*/ 587687 h 1900583"/>
              <a:gd name="connsiteX81" fmla="*/ 1040783 w 2013900"/>
              <a:gd name="connsiteY81" fmla="*/ 617683 h 1900583"/>
              <a:gd name="connsiteX82" fmla="*/ 1040763 w 2013900"/>
              <a:gd name="connsiteY82" fmla="*/ 617700 h 1900583"/>
              <a:gd name="connsiteX83" fmla="*/ 1021723 w 2013900"/>
              <a:gd name="connsiteY83" fmla="*/ 656920 h 1900583"/>
              <a:gd name="connsiteX84" fmla="*/ 1021715 w 2013900"/>
              <a:gd name="connsiteY84" fmla="*/ 657057 h 1900583"/>
              <a:gd name="connsiteX85" fmla="*/ 1020784 w 2013900"/>
              <a:gd name="connsiteY85" fmla="*/ 658980 h 1900583"/>
              <a:gd name="connsiteX86" fmla="*/ 1019460 w 2013900"/>
              <a:gd name="connsiteY86" fmla="*/ 681579 h 1900583"/>
              <a:gd name="connsiteX87" fmla="*/ 901080 w 2013900"/>
              <a:gd name="connsiteY87" fmla="*/ 729772 h 1900583"/>
              <a:gd name="connsiteX88" fmla="*/ 783553 w 2013900"/>
              <a:gd name="connsiteY88" fmla="*/ 777618 h 1900583"/>
              <a:gd name="connsiteX89" fmla="*/ 778015 w 2013900"/>
              <a:gd name="connsiteY89" fmla="*/ 771240 h 1900583"/>
              <a:gd name="connsiteX90" fmla="*/ 613815 w 2013900"/>
              <a:gd name="connsiteY90" fmla="*/ 792308 h 1900583"/>
              <a:gd name="connsiteX91" fmla="*/ 634884 w 2013900"/>
              <a:gd name="connsiteY91" fmla="*/ 956507 h 1900583"/>
              <a:gd name="connsiteX92" fmla="*/ 645314 w 2013900"/>
              <a:gd name="connsiteY92" fmla="*/ 961627 h 1900583"/>
              <a:gd name="connsiteX93" fmla="*/ 629499 w 2013900"/>
              <a:gd name="connsiteY93" fmla="*/ 1081304 h 1900583"/>
              <a:gd name="connsiteX94" fmla="*/ 614430 w 2013900"/>
              <a:gd name="connsiteY94" fmla="*/ 1195319 h 1900583"/>
              <a:gd name="connsiteX95" fmla="*/ 577174 w 2013900"/>
              <a:gd name="connsiteY95" fmla="*/ 1207946 h 1900583"/>
              <a:gd name="connsiteX96" fmla="*/ 542608 w 2013900"/>
              <a:gd name="connsiteY96" fmla="*/ 1237958 h 1900583"/>
              <a:gd name="connsiteX97" fmla="*/ 521855 w 2013900"/>
              <a:gd name="connsiteY97" fmla="*/ 1280240 h 1900583"/>
              <a:gd name="connsiteX98" fmla="*/ 520493 w 2013900"/>
              <a:gd name="connsiteY98" fmla="*/ 1304200 h 1900583"/>
              <a:gd name="connsiteX99" fmla="*/ 205439 w 2013900"/>
              <a:gd name="connsiteY99" fmla="*/ 1411522 h 1900583"/>
              <a:gd name="connsiteX100" fmla="*/ 204922 w 2013900"/>
              <a:gd name="connsiteY100" fmla="*/ 1410631 h 1900583"/>
              <a:gd name="connsiteX101" fmla="*/ 79366 w 2013900"/>
              <a:gd name="connsiteY101" fmla="*/ 1377152 h 1900583"/>
              <a:gd name="connsiteX102" fmla="*/ 6306 w 2013900"/>
              <a:gd name="connsiteY102" fmla="*/ 1525703 h 1900583"/>
              <a:gd name="connsiteX103" fmla="*/ 75043 w 2013900"/>
              <a:gd name="connsiteY103" fmla="*/ 1597161 h 1900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l="l" t="t" r="r" b="b"/>
            <a:pathLst>
              <a:path w="2013900" h="1900583">
                <a:moveTo>
                  <a:pt x="943257" y="1501970"/>
                </a:moveTo>
                <a:lnTo>
                  <a:pt x="744074" y="1348088"/>
                </a:lnTo>
                <a:lnTo>
                  <a:pt x="748630" y="1338807"/>
                </a:lnTo>
                <a:cubicBezTo>
                  <a:pt x="760072" y="1294309"/>
                  <a:pt x="744218" y="1245791"/>
                  <a:pt x="706808" y="1216890"/>
                </a:cubicBezTo>
                <a:lnTo>
                  <a:pt x="695446" y="1211313"/>
                </a:lnTo>
                <a:lnTo>
                  <a:pt x="726700" y="978267"/>
                </a:lnTo>
                <a:lnTo>
                  <a:pt x="764518" y="965451"/>
                </a:lnTo>
                <a:cubicBezTo>
                  <a:pt x="777636" y="957984"/>
                  <a:pt x="789449" y="947909"/>
                  <a:pt x="799083" y="935439"/>
                </a:cubicBezTo>
                <a:cubicBezTo>
                  <a:pt x="809176" y="922375"/>
                  <a:pt x="816023" y="907989"/>
                  <a:pt x="819837" y="893157"/>
                </a:cubicBezTo>
                <a:lnTo>
                  <a:pt x="822213" y="851356"/>
                </a:lnTo>
                <a:lnTo>
                  <a:pt x="1043738" y="760675"/>
                </a:lnTo>
                <a:lnTo>
                  <a:pt x="1061832" y="781899"/>
                </a:lnTo>
                <a:cubicBezTo>
                  <a:pt x="1101024" y="812177"/>
                  <a:pt x="1152114" y="813244"/>
                  <a:pt x="1191467" y="790843"/>
                </a:cubicBezTo>
                <a:lnTo>
                  <a:pt x="1200605" y="782908"/>
                </a:lnTo>
                <a:lnTo>
                  <a:pt x="1391604" y="930468"/>
                </a:lnTo>
                <a:lnTo>
                  <a:pt x="1386234" y="941312"/>
                </a:lnTo>
                <a:cubicBezTo>
                  <a:pt x="1374493" y="985046"/>
                  <a:pt x="1388425" y="1034212"/>
                  <a:pt x="1427616" y="1064490"/>
                </a:cubicBezTo>
                <a:lnTo>
                  <a:pt x="1447779" y="1074387"/>
                </a:lnTo>
                <a:lnTo>
                  <a:pt x="1417037" y="1303612"/>
                </a:lnTo>
                <a:lnTo>
                  <a:pt x="1377304" y="1316666"/>
                </a:lnTo>
                <a:cubicBezTo>
                  <a:pt x="1364036" y="1324096"/>
                  <a:pt x="1352007" y="1334250"/>
                  <a:pt x="1342096" y="1347016"/>
                </a:cubicBezTo>
                <a:cubicBezTo>
                  <a:pt x="1322273" y="1372550"/>
                  <a:pt x="1314676" y="1403701"/>
                  <a:pt x="1318419" y="1433424"/>
                </a:cubicBezTo>
                <a:lnTo>
                  <a:pt x="1318667" y="1434179"/>
                </a:lnTo>
                <a:lnTo>
                  <a:pt x="1097018" y="1524911"/>
                </a:lnTo>
                <a:lnTo>
                  <a:pt x="1079718" y="1504987"/>
                </a:lnTo>
                <a:cubicBezTo>
                  <a:pt x="1040526" y="1474709"/>
                  <a:pt x="989436" y="1473641"/>
                  <a:pt x="950083" y="1496043"/>
                </a:cubicBezTo>
                <a:close/>
                <a:moveTo>
                  <a:pt x="75043" y="1597161"/>
                </a:moveTo>
                <a:cubicBezTo>
                  <a:pt x="85545" y="1601240"/>
                  <a:pt x="96683" y="1603828"/>
                  <a:pt x="108134" y="1604721"/>
                </a:cubicBezTo>
                <a:cubicBezTo>
                  <a:pt x="123403" y="1605911"/>
                  <a:pt x="139230" y="1604086"/>
                  <a:pt x="154857" y="1598764"/>
                </a:cubicBezTo>
                <a:cubicBezTo>
                  <a:pt x="199605" y="1583520"/>
                  <a:pt x="230305" y="1542741"/>
                  <a:pt x="233875" y="1496935"/>
                </a:cubicBezTo>
                <a:lnTo>
                  <a:pt x="231813" y="1480763"/>
                </a:lnTo>
                <a:lnTo>
                  <a:pt x="540598" y="1375577"/>
                </a:lnTo>
                <a:lnTo>
                  <a:pt x="563677" y="1402157"/>
                </a:lnTo>
                <a:cubicBezTo>
                  <a:pt x="602868" y="1432435"/>
                  <a:pt x="652926" y="1434839"/>
                  <a:pt x="692537" y="1412103"/>
                </a:cubicBezTo>
                <a:lnTo>
                  <a:pt x="693400" y="1411346"/>
                </a:lnTo>
                <a:lnTo>
                  <a:pt x="797736" y="1491953"/>
                </a:lnTo>
                <a:lnTo>
                  <a:pt x="894945" y="1567053"/>
                </a:lnTo>
                <a:lnTo>
                  <a:pt x="894430" y="1568079"/>
                </a:lnTo>
                <a:cubicBezTo>
                  <a:pt x="882432" y="1612147"/>
                  <a:pt x="897395" y="1659977"/>
                  <a:pt x="936587" y="1690255"/>
                </a:cubicBezTo>
                <a:cubicBezTo>
                  <a:pt x="986466" y="1728790"/>
                  <a:pt x="1060415" y="1721441"/>
                  <a:pt x="1100786" y="1669186"/>
                </a:cubicBezTo>
                <a:cubicBezTo>
                  <a:pt x="1110878" y="1656123"/>
                  <a:pt x="1117725" y="1641737"/>
                  <a:pt x="1121540" y="1626904"/>
                </a:cubicBezTo>
                <a:lnTo>
                  <a:pt x="1123204" y="1597620"/>
                </a:lnTo>
                <a:lnTo>
                  <a:pt x="1237555" y="1551067"/>
                </a:lnTo>
                <a:lnTo>
                  <a:pt x="1355644" y="1502993"/>
                </a:lnTo>
                <a:lnTo>
                  <a:pt x="1362776" y="1511266"/>
                </a:lnTo>
                <a:cubicBezTo>
                  <a:pt x="1401076" y="1541000"/>
                  <a:pt x="1452016" y="1543225"/>
                  <a:pt x="1491817" y="1520936"/>
                </a:cubicBezTo>
                <a:lnTo>
                  <a:pt x="1499270" y="1514511"/>
                </a:lnTo>
                <a:lnTo>
                  <a:pt x="1790657" y="1739626"/>
                </a:lnTo>
                <a:lnTo>
                  <a:pt x="1783473" y="1754261"/>
                </a:lnTo>
                <a:cubicBezTo>
                  <a:pt x="1772031" y="1798759"/>
                  <a:pt x="1787886" y="1847276"/>
                  <a:pt x="1825296" y="1876178"/>
                </a:cubicBezTo>
                <a:cubicBezTo>
                  <a:pt x="1838359" y="1886271"/>
                  <a:pt x="1852745" y="1893118"/>
                  <a:pt x="1867578" y="1896932"/>
                </a:cubicBezTo>
                <a:cubicBezTo>
                  <a:pt x="1912075" y="1908374"/>
                  <a:pt x="1960593" y="1892520"/>
                  <a:pt x="1989494" y="1855110"/>
                </a:cubicBezTo>
                <a:cubicBezTo>
                  <a:pt x="2029865" y="1802855"/>
                  <a:pt x="2018306" y="1729446"/>
                  <a:pt x="1968427" y="1690911"/>
                </a:cubicBezTo>
                <a:cubicBezTo>
                  <a:pt x="1929235" y="1660633"/>
                  <a:pt x="1878145" y="1659565"/>
                  <a:pt x="1838792" y="1681967"/>
                </a:cubicBezTo>
                <a:lnTo>
                  <a:pt x="1838014" y="1682642"/>
                </a:lnTo>
                <a:lnTo>
                  <a:pt x="1544325" y="1455749"/>
                </a:lnTo>
                <a:lnTo>
                  <a:pt x="1547700" y="1448953"/>
                </a:lnTo>
                <a:cubicBezTo>
                  <a:pt x="1559428" y="1404868"/>
                  <a:pt x="1544645" y="1356070"/>
                  <a:pt x="1506345" y="1326336"/>
                </a:cubicBezTo>
                <a:lnTo>
                  <a:pt x="1493239" y="1319828"/>
                </a:lnTo>
                <a:lnTo>
                  <a:pt x="1509136" y="1199535"/>
                </a:lnTo>
                <a:lnTo>
                  <a:pt x="1524327" y="1084591"/>
                </a:lnTo>
                <a:lnTo>
                  <a:pt x="1557251" y="1073434"/>
                </a:lnTo>
                <a:cubicBezTo>
                  <a:pt x="1570368" y="1065966"/>
                  <a:pt x="1582182" y="1055892"/>
                  <a:pt x="1591815" y="1043422"/>
                </a:cubicBezTo>
                <a:cubicBezTo>
                  <a:pt x="1632186" y="991167"/>
                  <a:pt x="1620627" y="917758"/>
                  <a:pt x="1570748" y="879222"/>
                </a:cubicBezTo>
                <a:cubicBezTo>
                  <a:pt x="1544620" y="859037"/>
                  <a:pt x="1513204" y="851834"/>
                  <a:pt x="1483503" y="855912"/>
                </a:cubicBezTo>
                <a:lnTo>
                  <a:pt x="1444684" y="869068"/>
                </a:lnTo>
                <a:lnTo>
                  <a:pt x="1340899" y="788887"/>
                </a:lnTo>
                <a:lnTo>
                  <a:pt x="1246914" y="716278"/>
                </a:lnTo>
                <a:lnTo>
                  <a:pt x="1249341" y="673586"/>
                </a:lnTo>
                <a:cubicBezTo>
                  <a:pt x="1245263" y="643885"/>
                  <a:pt x="1229903" y="615899"/>
                  <a:pt x="1204964" y="596631"/>
                </a:cubicBezTo>
                <a:lnTo>
                  <a:pt x="1168993" y="578975"/>
                </a:lnTo>
                <a:lnTo>
                  <a:pt x="1168993" y="225315"/>
                </a:lnTo>
                <a:lnTo>
                  <a:pt x="1170003" y="225113"/>
                </a:lnTo>
                <a:cubicBezTo>
                  <a:pt x="1211789" y="207666"/>
                  <a:pt x="1242179" y="166584"/>
                  <a:pt x="1242179" y="117058"/>
                </a:cubicBezTo>
                <a:cubicBezTo>
                  <a:pt x="1242179" y="54028"/>
                  <a:pt x="1191154" y="0"/>
                  <a:pt x="1125121" y="1"/>
                </a:cubicBezTo>
                <a:cubicBezTo>
                  <a:pt x="1062090" y="1"/>
                  <a:pt x="1008063" y="51026"/>
                  <a:pt x="1008063" y="117059"/>
                </a:cubicBezTo>
                <a:cubicBezTo>
                  <a:pt x="1008063" y="164333"/>
                  <a:pt x="1036765" y="206541"/>
                  <a:pt x="1078973" y="224691"/>
                </a:cubicBezTo>
                <a:lnTo>
                  <a:pt x="1094946" y="227954"/>
                </a:lnTo>
                <a:lnTo>
                  <a:pt x="1094946" y="580718"/>
                </a:lnTo>
                <a:lnTo>
                  <a:pt x="1086671" y="583843"/>
                </a:lnTo>
                <a:lnTo>
                  <a:pt x="1075329" y="587687"/>
                </a:lnTo>
                <a:lnTo>
                  <a:pt x="1040783" y="617683"/>
                </a:lnTo>
                <a:lnTo>
                  <a:pt x="1040763" y="617700"/>
                </a:lnTo>
                <a:cubicBezTo>
                  <a:pt x="1031588" y="629576"/>
                  <a:pt x="1025281" y="642956"/>
                  <a:pt x="1021723" y="656920"/>
                </a:cubicBezTo>
                <a:lnTo>
                  <a:pt x="1021715" y="657057"/>
                </a:lnTo>
                <a:lnTo>
                  <a:pt x="1020784" y="658980"/>
                </a:lnTo>
                <a:lnTo>
                  <a:pt x="1019460" y="681579"/>
                </a:lnTo>
                <a:lnTo>
                  <a:pt x="901080" y="729772"/>
                </a:lnTo>
                <a:lnTo>
                  <a:pt x="783553" y="777618"/>
                </a:lnTo>
                <a:lnTo>
                  <a:pt x="778015" y="771240"/>
                </a:lnTo>
                <a:cubicBezTo>
                  <a:pt x="725760" y="730869"/>
                  <a:pt x="652351" y="742428"/>
                  <a:pt x="613815" y="792308"/>
                </a:cubicBezTo>
                <a:cubicBezTo>
                  <a:pt x="575280" y="842187"/>
                  <a:pt x="582629" y="916137"/>
                  <a:pt x="634884" y="956507"/>
                </a:cubicBezTo>
                <a:lnTo>
                  <a:pt x="645314" y="961627"/>
                </a:lnTo>
                <a:lnTo>
                  <a:pt x="629499" y="1081304"/>
                </a:lnTo>
                <a:lnTo>
                  <a:pt x="614430" y="1195319"/>
                </a:lnTo>
                <a:lnTo>
                  <a:pt x="577174" y="1207946"/>
                </a:lnTo>
                <a:cubicBezTo>
                  <a:pt x="564056" y="1215413"/>
                  <a:pt x="552242" y="1225488"/>
                  <a:pt x="542608" y="1237958"/>
                </a:cubicBezTo>
                <a:cubicBezTo>
                  <a:pt x="532516" y="1251022"/>
                  <a:pt x="525669" y="1265407"/>
                  <a:pt x="521855" y="1280240"/>
                </a:cubicBezTo>
                <a:lnTo>
                  <a:pt x="520493" y="1304200"/>
                </a:lnTo>
                <a:lnTo>
                  <a:pt x="205439" y="1411522"/>
                </a:lnTo>
                <a:lnTo>
                  <a:pt x="204922" y="1410631"/>
                </a:lnTo>
                <a:cubicBezTo>
                  <a:pt x="174933" y="1376702"/>
                  <a:pt x="126246" y="1361182"/>
                  <a:pt x="79366" y="1377152"/>
                </a:cubicBezTo>
                <a:cubicBezTo>
                  <a:pt x="19701" y="1397476"/>
                  <a:pt x="-14987" y="1463197"/>
                  <a:pt x="6306" y="1525703"/>
                </a:cubicBezTo>
                <a:cubicBezTo>
                  <a:pt x="17738" y="1559264"/>
                  <a:pt x="43535" y="1584923"/>
                  <a:pt x="75043" y="1597161"/>
                </a:cubicBezTo>
                <a:close/>
              </a:path>
            </a:pathLst>
          </a:custGeom>
          <a:solidFill>
            <a:schemeClr val="bg2">
              <a:lumMod val="50000"/>
              <a:alpha val="20000"/>
            </a:schemeClr>
          </a:solidFill>
          <a:ln w="43323" cap="flat">
            <a:noFill/>
            <a:prstDash val="solid"/>
            <a:miter/>
          </a:ln>
        </p:spPr>
        <p:txBody>
          <a:bodyPr anchor="ctr"/>
          <a:lstStyle/>
          <a:p>
            <a:pPr>
              <a:defRPr/>
            </a:pPr>
            <a:endParaRPr lang="en-US" dirty="0"/>
          </a:p>
        </p:txBody>
      </p:sp>
    </p:spTree>
    <p:extLst>
      <p:ext uri="{BB962C8B-B14F-4D97-AF65-F5344CB8AC3E}">
        <p14:creationId xmlns:p14="http://schemas.microsoft.com/office/powerpoint/2010/main" val="17424630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8C9A96-D445-86E8-EF00-19B72451F3B9}"/>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B4A03762-3CE8-CB1C-1976-B3145F0046EE}"/>
              </a:ext>
            </a:extLst>
          </p:cNvPr>
          <p:cNvSpPr txBox="1"/>
          <p:nvPr/>
        </p:nvSpPr>
        <p:spPr>
          <a:xfrm>
            <a:off x="769258" y="856343"/>
            <a:ext cx="11476027" cy="707886"/>
          </a:xfrm>
          <a:prstGeom prst="rect">
            <a:avLst/>
          </a:prstGeom>
          <a:noFill/>
        </p:spPr>
        <p:txBody>
          <a:bodyPr wrap="none" rtlCol="0">
            <a:spAutoFit/>
          </a:bodyPr>
          <a:lstStyle/>
          <a:p>
            <a:r>
              <a:rPr lang="en-US" altLang="zh-SG" sz="4000" b="1" dirty="0">
                <a:solidFill>
                  <a:srgbClr val="990033"/>
                </a:solidFill>
                <a:effectLst>
                  <a:outerShdw blurRad="38100" dist="38100" dir="2700000" algn="tl">
                    <a:srgbClr val="000000">
                      <a:alpha val="43137"/>
                    </a:srgbClr>
                  </a:outerShdw>
                </a:effectLst>
                <a:latin typeface="Calibri" panose="020F0502020204030204" pitchFamily="34" charset="0"/>
              </a:rPr>
              <a:t>Previously used data sources and statistical methods</a:t>
            </a:r>
            <a:r>
              <a:rPr lang="zh-CN" altLang="zh-SG" sz="4000" b="1" dirty="0">
                <a:solidFill>
                  <a:srgbClr val="990033"/>
                </a:solidFill>
                <a:effectLst>
                  <a:outerShdw blurRad="38100" dist="38100" dir="2700000" algn="tl">
                    <a:srgbClr val="000000">
                      <a:alpha val="43137"/>
                    </a:srgbClr>
                  </a:outerShdw>
                </a:effectLst>
                <a:latin typeface="Calibri" panose="020F0502020204030204" pitchFamily="34" charset="0"/>
              </a:rPr>
              <a:t> </a:t>
            </a:r>
            <a:endParaRPr lang="zh-SG" altLang="en-US" sz="4000" b="1" dirty="0">
              <a:solidFill>
                <a:srgbClr val="990033"/>
              </a:solidFill>
              <a:effectLst>
                <a:outerShdw blurRad="38100" dist="38100" dir="2700000" algn="tl">
                  <a:srgbClr val="000000">
                    <a:alpha val="43137"/>
                  </a:srgbClr>
                </a:outerShdw>
              </a:effectLst>
              <a:latin typeface="Calibri" panose="020F0502020204030204" pitchFamily="34" charset="0"/>
            </a:endParaRPr>
          </a:p>
        </p:txBody>
      </p:sp>
      <p:sp>
        <p:nvSpPr>
          <p:cNvPr id="3" name="文本框 2">
            <a:extLst>
              <a:ext uri="{FF2B5EF4-FFF2-40B4-BE49-F238E27FC236}">
                <a16:creationId xmlns:a16="http://schemas.microsoft.com/office/drawing/2014/main" id="{457ABE0A-CC01-1731-3A1D-FDF78D9AD84B}"/>
              </a:ext>
            </a:extLst>
          </p:cNvPr>
          <p:cNvSpPr txBox="1"/>
          <p:nvPr/>
        </p:nvSpPr>
        <p:spPr>
          <a:xfrm>
            <a:off x="1299029" y="2053771"/>
            <a:ext cx="9405257" cy="1200329"/>
          </a:xfrm>
          <a:prstGeom prst="rect">
            <a:avLst/>
          </a:prstGeom>
          <a:noFill/>
        </p:spPr>
        <p:txBody>
          <a:bodyPr wrap="square" rtlCol="0">
            <a:spAutoFit/>
          </a:bodyPr>
          <a:lstStyle/>
          <a:p>
            <a:r>
              <a:rPr lang="en-US" altLang="zh-SG" sz="1800" dirty="0">
                <a:effectLst/>
                <a:latin typeface="Times New Roman" panose="02020603050405020304" pitchFamily="18" charset="0"/>
                <a:ea typeface="宋体" panose="02010600030101010101" pitchFamily="2" charset="-122"/>
                <a:cs typeface="Times New Roman" panose="02020603050405020304" pitchFamily="18" charset="0"/>
              </a:rPr>
              <a:t>intelligent traffic information system, crowdsourcing-based traffic information system, social geography network, open transportation system and online car-hailing application network called Grab Taxi.</a:t>
            </a:r>
            <a:endParaRPr lang="zh-CN" altLang="zh-SG" sz="1800" dirty="0">
              <a:effectLst/>
              <a:latin typeface="Garamond" panose="02020404030301010803" pitchFamily="18" charset="0"/>
              <a:ea typeface="宋体" panose="02010600030101010101" pitchFamily="2" charset="-122"/>
              <a:cs typeface="Times New Roman" panose="02020603050405020304" pitchFamily="18" charset="0"/>
            </a:endParaRPr>
          </a:p>
          <a:p>
            <a:endParaRPr kumimoji="1" lang="zh-SG" altLang="en-US" dirty="0"/>
          </a:p>
        </p:txBody>
      </p:sp>
      <p:sp>
        <p:nvSpPr>
          <p:cNvPr id="4" name="文本框 3">
            <a:extLst>
              <a:ext uri="{FF2B5EF4-FFF2-40B4-BE49-F238E27FC236}">
                <a16:creationId xmlns:a16="http://schemas.microsoft.com/office/drawing/2014/main" id="{33E9DC12-EA36-2203-8E80-A42848A88EAD}"/>
              </a:ext>
            </a:extLst>
          </p:cNvPr>
          <p:cNvSpPr txBox="1"/>
          <p:nvPr/>
        </p:nvSpPr>
        <p:spPr>
          <a:xfrm>
            <a:off x="1299029" y="3596644"/>
            <a:ext cx="9405257" cy="923330"/>
          </a:xfrm>
          <a:prstGeom prst="rect">
            <a:avLst/>
          </a:prstGeom>
          <a:noFill/>
        </p:spPr>
        <p:txBody>
          <a:bodyPr wrap="square" rtlCol="0">
            <a:spAutoFit/>
          </a:bodyPr>
          <a:lstStyle/>
          <a:p>
            <a:r>
              <a:rPr lang="en-US" altLang="zh-SG" sz="1800" dirty="0">
                <a:effectLst/>
                <a:latin typeface="Times New Roman" panose="02020603050405020304" pitchFamily="18" charset="0"/>
                <a:ea typeface="宋体" panose="02010600030101010101" pitchFamily="2" charset="-122"/>
                <a:cs typeface="Times New Roman" panose="02020603050405020304" pitchFamily="18" charset="0"/>
              </a:rPr>
              <a:t>OSM, or Open Street Map, is an open source map application that allows third-party editing. The traffic flow data for Johor Bahru, Malaysia was exported from this website.</a:t>
            </a:r>
            <a:endParaRPr lang="zh-CN" altLang="zh-SG" sz="1800" dirty="0">
              <a:effectLst/>
              <a:latin typeface="Garamond" panose="02020404030301010803" pitchFamily="18" charset="0"/>
              <a:ea typeface="宋体" panose="02010600030101010101" pitchFamily="2" charset="-122"/>
              <a:cs typeface="Times New Roman" panose="02020603050405020304" pitchFamily="18" charset="0"/>
            </a:endParaRPr>
          </a:p>
          <a:p>
            <a:endParaRPr kumimoji="1" lang="zh-SG" altLang="en-US" dirty="0"/>
          </a:p>
        </p:txBody>
      </p:sp>
    </p:spTree>
    <p:extLst>
      <p:ext uri="{BB962C8B-B14F-4D97-AF65-F5344CB8AC3E}">
        <p14:creationId xmlns:p14="http://schemas.microsoft.com/office/powerpoint/2010/main" val="21144531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8D3993-B56B-7281-DC4E-3C88CB5FF423}"/>
            </a:ext>
          </a:extLst>
        </p:cNvPr>
        <p:cNvGrpSpPr/>
        <p:nvPr/>
      </p:nvGrpSpPr>
      <p:grpSpPr>
        <a:xfrm>
          <a:off x="0" y="0"/>
          <a:ext cx="0" cy="0"/>
          <a:chOff x="0" y="0"/>
          <a:chExt cx="0" cy="0"/>
        </a:xfrm>
      </p:grpSpPr>
      <p:pic>
        <p:nvPicPr>
          <p:cNvPr id="4" name="图片 3" descr="图表, 条形图, 直方图&#10;&#10;描述已自动生成">
            <a:extLst>
              <a:ext uri="{FF2B5EF4-FFF2-40B4-BE49-F238E27FC236}">
                <a16:creationId xmlns:a16="http://schemas.microsoft.com/office/drawing/2014/main" id="{8F1A24DA-6C19-441D-A06E-803A619881DA}"/>
              </a:ext>
            </a:extLst>
          </p:cNvPr>
          <p:cNvPicPr>
            <a:picLocks noChangeAspect="1"/>
          </p:cNvPicPr>
          <p:nvPr/>
        </p:nvPicPr>
        <p:blipFill>
          <a:blip r:embed="rId2">
            <a:extLst>
              <a:ext uri="{28A0092B-C50C-407E-A947-70E740481C1C}">
                <a14:useLocalDpi xmlns:a14="http://schemas.microsoft.com/office/drawing/2010/main" val="0"/>
              </a:ext>
            </a:extLst>
          </a:blip>
          <a:srcRect l="3206" r="350" b="1"/>
          <a:stretch/>
        </p:blipFill>
        <p:spPr>
          <a:xfrm>
            <a:off x="20" y="10"/>
            <a:ext cx="12191980" cy="6857990"/>
          </a:xfrm>
          <a:prstGeom prst="rect">
            <a:avLst/>
          </a:prstGeom>
        </p:spPr>
      </p:pic>
      <p:sp>
        <p:nvSpPr>
          <p:cNvPr id="2" name="文本框 1">
            <a:extLst>
              <a:ext uri="{FF2B5EF4-FFF2-40B4-BE49-F238E27FC236}">
                <a16:creationId xmlns:a16="http://schemas.microsoft.com/office/drawing/2014/main" id="{756D2201-A245-756F-7684-8545ABBF7F0E}"/>
              </a:ext>
            </a:extLst>
          </p:cNvPr>
          <p:cNvSpPr txBox="1"/>
          <p:nvPr/>
        </p:nvSpPr>
        <p:spPr>
          <a:xfrm>
            <a:off x="523875" y="5317240"/>
            <a:ext cx="11210925" cy="744836"/>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altLang="zh-SG" sz="4000" b="1" dirty="0">
                <a:solidFill>
                  <a:srgbClr val="990033"/>
                </a:solidFill>
                <a:effectLst>
                  <a:outerShdw blurRad="38100" dist="38100" dir="2700000" algn="tl">
                    <a:srgbClr val="000000">
                      <a:alpha val="43137"/>
                    </a:srgbClr>
                  </a:outerShdw>
                </a:effectLst>
                <a:latin typeface="Calibri" panose="020F0502020204030204" pitchFamily="34" charset="0"/>
              </a:rPr>
              <a:t>Traffic analysis map of Johor Bahru area</a:t>
            </a:r>
          </a:p>
        </p:txBody>
      </p:sp>
    </p:spTree>
    <p:extLst>
      <p:ext uri="{BB962C8B-B14F-4D97-AF65-F5344CB8AC3E}">
        <p14:creationId xmlns:p14="http://schemas.microsoft.com/office/powerpoint/2010/main" val="32518310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1B7431-9C57-79D0-0E81-A79A0B9B2C51}"/>
            </a:ext>
          </a:extLst>
        </p:cNvPr>
        <p:cNvGrpSpPr/>
        <p:nvPr/>
      </p:nvGrpSpPr>
      <p:grpSpPr>
        <a:xfrm>
          <a:off x="0" y="0"/>
          <a:ext cx="0" cy="0"/>
          <a:chOff x="0" y="0"/>
          <a:chExt cx="0" cy="0"/>
        </a:xfrm>
      </p:grpSpPr>
      <p:sp>
        <p:nvSpPr>
          <p:cNvPr id="15388" name="TextBox 71">
            <a:extLst>
              <a:ext uri="{FF2B5EF4-FFF2-40B4-BE49-F238E27FC236}">
                <a16:creationId xmlns:a16="http://schemas.microsoft.com/office/drawing/2014/main" id="{BA04B03E-C764-71C9-2DE7-05D4E8F96A0E}"/>
              </a:ext>
            </a:extLst>
          </p:cNvPr>
          <p:cNvSpPr txBox="1">
            <a:spLocks noChangeArrowheads="1"/>
          </p:cNvSpPr>
          <p:nvPr/>
        </p:nvSpPr>
        <p:spPr bwMode="auto">
          <a:xfrm>
            <a:off x="755903" y="3399769"/>
            <a:ext cx="10640754" cy="775845"/>
          </a:xfrm>
          <a:prstGeom prst="rect">
            <a:avLst/>
          </a:prstGeom>
        </p:spPr>
        <p:txBody>
          <a:bodyPr vert="horz" lIns="91440" tIns="45720" rIns="91440" bIns="45720" rtlCol="0" anchor="b">
            <a:normAutofit/>
          </a:bodyPr>
          <a:lstStyle>
            <a:defPPr>
              <a:defRPr lang="zh-CN"/>
            </a:defPPr>
            <a:lvl1pPr algn="ctr">
              <a:defRPr sz="4000" b="1">
                <a:solidFill>
                  <a:srgbClr val="990033"/>
                </a:solidFill>
                <a:effectLst>
                  <a:outerShdw blurRad="38100" dist="38100" dir="2700000" algn="tl">
                    <a:srgbClr val="000000">
                      <a:alpha val="43137"/>
                    </a:srgbClr>
                  </a:outerShdw>
                </a:effectLst>
                <a:latin typeface="Calibri" panose="020F0502020204030204" pitchFamily="34" charset="0"/>
              </a:defRPr>
            </a:lvl1pPr>
            <a:lvl2pPr marL="742950" indent="-285750">
              <a:defRPr>
                <a:latin typeface="Calibri" panose="020F0502020204030204" pitchFamily="34" charset="0"/>
              </a:defRPr>
            </a:lvl2pPr>
            <a:lvl3pPr marL="1143000" indent="-228600">
              <a:defRPr>
                <a:latin typeface="Calibri" panose="020F0502020204030204" pitchFamily="34" charset="0"/>
              </a:defRPr>
            </a:lvl3pPr>
            <a:lvl4pPr marL="1600200" indent="-228600">
              <a:defRPr>
                <a:latin typeface="Calibri" panose="020F0502020204030204" pitchFamily="34" charset="0"/>
              </a:defRPr>
            </a:lvl4pPr>
            <a:lvl5pPr marL="2057400" indent="-228600">
              <a:defRPr>
                <a:latin typeface="Calibri" panose="020F0502020204030204" pitchFamily="34" charset="0"/>
              </a:defRPr>
            </a:lvl5pPr>
            <a:lvl6pPr marL="2514600" indent="-228600" eaLnBrk="0" fontAlgn="base" hangingPunct="0">
              <a:spcBef>
                <a:spcPct val="0"/>
              </a:spcBef>
              <a:spcAft>
                <a:spcPct val="0"/>
              </a:spcAft>
              <a:defRPr>
                <a:latin typeface="Calibri" panose="020F0502020204030204" pitchFamily="34" charset="0"/>
              </a:defRPr>
            </a:lvl6pPr>
            <a:lvl7pPr marL="2971800" indent="-228600" eaLnBrk="0" fontAlgn="base" hangingPunct="0">
              <a:spcBef>
                <a:spcPct val="0"/>
              </a:spcBef>
              <a:spcAft>
                <a:spcPct val="0"/>
              </a:spcAft>
              <a:defRPr>
                <a:latin typeface="Calibri" panose="020F0502020204030204" pitchFamily="34" charset="0"/>
              </a:defRPr>
            </a:lvl7pPr>
            <a:lvl8pPr marL="3429000" indent="-228600" eaLnBrk="0" fontAlgn="base" hangingPunct="0">
              <a:spcBef>
                <a:spcPct val="0"/>
              </a:spcBef>
              <a:spcAft>
                <a:spcPct val="0"/>
              </a:spcAft>
              <a:defRPr>
                <a:latin typeface="Calibri" panose="020F0502020204030204" pitchFamily="34" charset="0"/>
              </a:defRPr>
            </a:lvl8pPr>
            <a:lvl9pPr marL="3886200" indent="-228600" eaLnBrk="0" fontAlgn="base" hangingPunct="0">
              <a:spcBef>
                <a:spcPct val="0"/>
              </a:spcBef>
              <a:spcAft>
                <a:spcPct val="0"/>
              </a:spcAft>
              <a:defRPr>
                <a:latin typeface="Calibri" panose="020F0502020204030204" pitchFamily="34" charset="0"/>
              </a:defRPr>
            </a:lvl9pPr>
          </a:lstStyle>
          <a:p>
            <a:pPr indent="310515">
              <a:lnSpc>
                <a:spcPct val="150000"/>
              </a:lnSpc>
              <a:spcBef>
                <a:spcPts val="1300"/>
              </a:spcBef>
              <a:spcAft>
                <a:spcPts val="4800"/>
              </a:spcAft>
            </a:pPr>
            <a:r>
              <a:rPr lang="en-US" altLang="zh-SG" sz="2800" b="1" dirty="0">
                <a:effectLst/>
                <a:latin typeface="Times New Roman" panose="02020603050405020304" pitchFamily="18" charset="0"/>
              </a:rPr>
              <a:t>Traffic flow analysis of each road</a:t>
            </a:r>
            <a:endParaRPr lang="zh-CN" altLang="zh-SG" sz="2800" b="1" dirty="0">
              <a:effectLst/>
              <a:latin typeface="Garamond" panose="02020404030301010803" pitchFamily="18" charset="0"/>
            </a:endParaRPr>
          </a:p>
        </p:txBody>
      </p:sp>
      <p:pic>
        <p:nvPicPr>
          <p:cNvPr id="2" name="图片 1" descr="表格&#10;&#10;描述已自动生成">
            <a:extLst>
              <a:ext uri="{FF2B5EF4-FFF2-40B4-BE49-F238E27FC236}">
                <a16:creationId xmlns:a16="http://schemas.microsoft.com/office/drawing/2014/main" id="{A0E29CCD-8532-3CD8-2F6C-D46D84F9624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2342" y="326597"/>
            <a:ext cx="11525864" cy="2823834"/>
          </a:xfrm>
          <a:prstGeom prst="rect">
            <a:avLst/>
          </a:prstGeom>
        </p:spPr>
      </p:pic>
      <p:sp>
        <p:nvSpPr>
          <p:cNvPr id="4" name="文本框 3">
            <a:extLst>
              <a:ext uri="{FF2B5EF4-FFF2-40B4-BE49-F238E27FC236}">
                <a16:creationId xmlns:a16="http://schemas.microsoft.com/office/drawing/2014/main" id="{C3A08702-4E45-7DBE-3542-E56C0196AD4C}"/>
              </a:ext>
            </a:extLst>
          </p:cNvPr>
          <p:cNvSpPr txBox="1"/>
          <p:nvPr/>
        </p:nvSpPr>
        <p:spPr>
          <a:xfrm>
            <a:off x="3331029" y="4673600"/>
            <a:ext cx="7576457" cy="1200329"/>
          </a:xfrm>
          <a:prstGeom prst="rect">
            <a:avLst/>
          </a:prstGeom>
          <a:noFill/>
        </p:spPr>
        <p:txBody>
          <a:bodyPr wrap="square" rtlCol="0">
            <a:spAutoFit/>
          </a:bodyPr>
          <a:lstStyle/>
          <a:p>
            <a:r>
              <a:rPr lang="en-US" altLang="zh-SG" sz="1800" dirty="0">
                <a:effectLst/>
                <a:latin typeface="Times New Roman" panose="02020603050405020304" pitchFamily="18" charset="0"/>
                <a:ea typeface="宋体" panose="02010600030101010101" pitchFamily="2" charset="-122"/>
                <a:cs typeface="Times New Roman" panose="02020603050405020304" pitchFamily="18" charset="0"/>
              </a:rPr>
              <a:t>The figure below shows the average speed of each street from November 24 to 30, 2024. It is observed that the traffic speed of Inner Ring Road and Jalan Bukit </a:t>
            </a:r>
            <a:r>
              <a:rPr lang="en-US" altLang="zh-SG" sz="1800" dirty="0" err="1">
                <a:effectLst/>
                <a:latin typeface="Times New Roman" panose="02020603050405020304" pitchFamily="18" charset="0"/>
                <a:ea typeface="宋体" panose="02010600030101010101" pitchFamily="2" charset="-122"/>
                <a:cs typeface="Times New Roman" panose="02020603050405020304" pitchFamily="18" charset="0"/>
              </a:rPr>
              <a:t>Cagar</a:t>
            </a:r>
            <a:r>
              <a:rPr lang="en-US" altLang="zh-SG" sz="1800" dirty="0">
                <a:effectLst/>
                <a:latin typeface="Times New Roman" panose="02020603050405020304" pitchFamily="18" charset="0"/>
                <a:ea typeface="宋体" panose="02010600030101010101" pitchFamily="2" charset="-122"/>
                <a:cs typeface="Times New Roman" panose="02020603050405020304" pitchFamily="18" charset="0"/>
              </a:rPr>
              <a:t> is slower compared to other roads.</a:t>
            </a:r>
            <a:endParaRPr lang="zh-CN" altLang="zh-SG" sz="1800" dirty="0">
              <a:effectLst/>
              <a:latin typeface="Garamond" panose="02020404030301010803" pitchFamily="18" charset="0"/>
              <a:ea typeface="宋体" panose="02010600030101010101" pitchFamily="2" charset="-122"/>
              <a:cs typeface="Times New Roman" panose="02020603050405020304" pitchFamily="18" charset="0"/>
            </a:endParaRPr>
          </a:p>
          <a:p>
            <a:endParaRPr kumimoji="1" lang="zh-SG" altLang="en-US" dirty="0"/>
          </a:p>
        </p:txBody>
      </p:sp>
    </p:spTree>
    <p:extLst>
      <p:ext uri="{BB962C8B-B14F-4D97-AF65-F5344CB8AC3E}">
        <p14:creationId xmlns:p14="http://schemas.microsoft.com/office/powerpoint/2010/main" val="14406944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ounded Rectangle 1">
            <a:extLst>
              <a:ext uri="{FF2B5EF4-FFF2-40B4-BE49-F238E27FC236}">
                <a16:creationId xmlns:a16="http://schemas.microsoft.com/office/drawing/2014/main" id="{5586C412-C25F-FC47-8BD4-BE9CD5402C78}"/>
              </a:ext>
            </a:extLst>
          </p:cNvPr>
          <p:cNvSpPr/>
          <p:nvPr/>
        </p:nvSpPr>
        <p:spPr>
          <a:xfrm>
            <a:off x="161923" y="488735"/>
            <a:ext cx="6124575" cy="873125"/>
          </a:xfrm>
          <a:prstGeom prst="roundRect">
            <a:avLst/>
          </a:prstGeom>
          <a:solidFill>
            <a:srgbClr val="FFE38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a:defRPr/>
            </a:pPr>
            <a:endParaRPr lang="en-MY" altLang="zh-CN">
              <a:solidFill>
                <a:srgbClr val="FFFFFF"/>
              </a:solidFill>
            </a:endParaRPr>
          </a:p>
        </p:txBody>
      </p:sp>
      <p:sp>
        <p:nvSpPr>
          <p:cNvPr id="9" name="TextBox 4">
            <a:extLst>
              <a:ext uri="{FF2B5EF4-FFF2-40B4-BE49-F238E27FC236}">
                <a16:creationId xmlns:a16="http://schemas.microsoft.com/office/drawing/2014/main" id="{921E995C-0C41-994E-8208-9846794FE040}"/>
              </a:ext>
            </a:extLst>
          </p:cNvPr>
          <p:cNvSpPr txBox="1">
            <a:spLocks noChangeArrowheads="1"/>
          </p:cNvSpPr>
          <p:nvPr/>
        </p:nvSpPr>
        <p:spPr bwMode="auto">
          <a:xfrm>
            <a:off x="333373" y="607798"/>
            <a:ext cx="5780087"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MY" altLang="en-US" sz="4000" b="1" dirty="0"/>
              <a:t>PRESENTATION CONTENTS</a:t>
            </a:r>
          </a:p>
        </p:txBody>
      </p:sp>
      <p:sp>
        <p:nvSpPr>
          <p:cNvPr id="10" name="Rectangle 6">
            <a:extLst>
              <a:ext uri="{FF2B5EF4-FFF2-40B4-BE49-F238E27FC236}">
                <a16:creationId xmlns:a16="http://schemas.microsoft.com/office/drawing/2014/main" id="{A8B73D8A-A6C6-AF42-8F34-BA351056267D}"/>
              </a:ext>
            </a:extLst>
          </p:cNvPr>
          <p:cNvSpPr/>
          <p:nvPr/>
        </p:nvSpPr>
        <p:spPr bwMode="auto">
          <a:xfrm>
            <a:off x="3576636" y="4041775"/>
            <a:ext cx="1373187" cy="444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sz="2701">
              <a:solidFill>
                <a:schemeClr val="bg1"/>
              </a:solidFill>
            </a:endParaRPr>
          </a:p>
        </p:txBody>
      </p:sp>
      <p:sp>
        <p:nvSpPr>
          <p:cNvPr id="11" name="Rectangle 7">
            <a:extLst>
              <a:ext uri="{FF2B5EF4-FFF2-40B4-BE49-F238E27FC236}">
                <a16:creationId xmlns:a16="http://schemas.microsoft.com/office/drawing/2014/main" id="{3C1B05FC-2EC1-A647-AF58-54513EDCD124}"/>
              </a:ext>
            </a:extLst>
          </p:cNvPr>
          <p:cNvSpPr/>
          <p:nvPr/>
        </p:nvSpPr>
        <p:spPr bwMode="auto">
          <a:xfrm>
            <a:off x="3576636" y="4165600"/>
            <a:ext cx="1373187" cy="46038"/>
          </a:xfrm>
          <a:prstGeom prst="rect">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sz="2701">
              <a:solidFill>
                <a:schemeClr val="bg1"/>
              </a:solidFill>
            </a:endParaRPr>
          </a:p>
        </p:txBody>
      </p:sp>
      <p:sp>
        <p:nvSpPr>
          <p:cNvPr id="12" name="Rectangle 8">
            <a:extLst>
              <a:ext uri="{FF2B5EF4-FFF2-40B4-BE49-F238E27FC236}">
                <a16:creationId xmlns:a16="http://schemas.microsoft.com/office/drawing/2014/main" id="{183CBC7E-B00F-8643-8020-6F119938F308}"/>
              </a:ext>
            </a:extLst>
          </p:cNvPr>
          <p:cNvSpPr/>
          <p:nvPr/>
        </p:nvSpPr>
        <p:spPr bwMode="auto">
          <a:xfrm>
            <a:off x="3576636" y="4291013"/>
            <a:ext cx="1373187" cy="4603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sz="2701">
              <a:solidFill>
                <a:schemeClr val="bg1"/>
              </a:solidFill>
            </a:endParaRPr>
          </a:p>
        </p:txBody>
      </p:sp>
      <p:sp>
        <p:nvSpPr>
          <p:cNvPr id="13" name="Rectangle 10">
            <a:extLst>
              <a:ext uri="{FF2B5EF4-FFF2-40B4-BE49-F238E27FC236}">
                <a16:creationId xmlns:a16="http://schemas.microsoft.com/office/drawing/2014/main" id="{F0D09B35-FDF4-744A-B498-3BE8B0955B5F}"/>
              </a:ext>
            </a:extLst>
          </p:cNvPr>
          <p:cNvSpPr/>
          <p:nvPr/>
        </p:nvSpPr>
        <p:spPr bwMode="auto">
          <a:xfrm>
            <a:off x="6049644" y="4569618"/>
            <a:ext cx="430274" cy="48101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MY" altLang="ko-KR" sz="2701" b="1" dirty="0">
                <a:solidFill>
                  <a:schemeClr val="tx1">
                    <a:lumMod val="85000"/>
                    <a:lumOff val="15000"/>
                  </a:schemeClr>
                </a:solidFill>
              </a:rPr>
              <a:t>4</a:t>
            </a:r>
            <a:endParaRPr lang="ko-KR" altLang="en-US" sz="2701" b="1" dirty="0">
              <a:solidFill>
                <a:schemeClr val="tx1">
                  <a:lumMod val="85000"/>
                  <a:lumOff val="15000"/>
                </a:schemeClr>
              </a:solidFill>
            </a:endParaRPr>
          </a:p>
        </p:txBody>
      </p:sp>
      <p:sp>
        <p:nvSpPr>
          <p:cNvPr id="14" name="Rectangle 11">
            <a:extLst>
              <a:ext uri="{FF2B5EF4-FFF2-40B4-BE49-F238E27FC236}">
                <a16:creationId xmlns:a16="http://schemas.microsoft.com/office/drawing/2014/main" id="{78CFB578-2EAA-7E4F-94B2-865056AFBA3E}"/>
              </a:ext>
            </a:extLst>
          </p:cNvPr>
          <p:cNvSpPr/>
          <p:nvPr/>
        </p:nvSpPr>
        <p:spPr bwMode="auto">
          <a:xfrm>
            <a:off x="6049644" y="3821906"/>
            <a:ext cx="430274" cy="4810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MY" altLang="ko-KR" sz="2701" b="1" dirty="0">
                <a:solidFill>
                  <a:schemeClr val="tx1">
                    <a:lumMod val="85000"/>
                    <a:lumOff val="15000"/>
                  </a:schemeClr>
                </a:solidFill>
              </a:rPr>
              <a:t>3</a:t>
            </a:r>
            <a:endParaRPr lang="ko-KR" altLang="en-US" sz="2701" b="1" dirty="0">
              <a:solidFill>
                <a:schemeClr val="tx1">
                  <a:lumMod val="85000"/>
                  <a:lumOff val="15000"/>
                </a:schemeClr>
              </a:solidFill>
            </a:endParaRPr>
          </a:p>
        </p:txBody>
      </p:sp>
      <p:sp>
        <p:nvSpPr>
          <p:cNvPr id="15" name="Rectangle 12">
            <a:extLst>
              <a:ext uri="{FF2B5EF4-FFF2-40B4-BE49-F238E27FC236}">
                <a16:creationId xmlns:a16="http://schemas.microsoft.com/office/drawing/2014/main" id="{205E6152-166C-8348-B9B3-3720429DD3FA}"/>
              </a:ext>
            </a:extLst>
          </p:cNvPr>
          <p:cNvSpPr/>
          <p:nvPr/>
        </p:nvSpPr>
        <p:spPr bwMode="auto">
          <a:xfrm>
            <a:off x="6049644" y="3074193"/>
            <a:ext cx="430274" cy="482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MY" altLang="ko-KR" sz="2701" b="1" dirty="0">
                <a:solidFill>
                  <a:schemeClr val="tx1">
                    <a:lumMod val="85000"/>
                    <a:lumOff val="15000"/>
                  </a:schemeClr>
                </a:solidFill>
              </a:rPr>
              <a:t>2</a:t>
            </a:r>
            <a:endParaRPr lang="ko-KR" altLang="en-US" sz="2701" b="1" dirty="0">
              <a:solidFill>
                <a:schemeClr val="tx1">
                  <a:lumMod val="85000"/>
                  <a:lumOff val="15000"/>
                </a:schemeClr>
              </a:solidFill>
            </a:endParaRPr>
          </a:p>
        </p:txBody>
      </p:sp>
      <p:sp>
        <p:nvSpPr>
          <p:cNvPr id="16" name="Rectangle 14">
            <a:extLst>
              <a:ext uri="{FF2B5EF4-FFF2-40B4-BE49-F238E27FC236}">
                <a16:creationId xmlns:a16="http://schemas.microsoft.com/office/drawing/2014/main" id="{C993BC36-6674-054D-B5FF-7210776CC8D1}"/>
              </a:ext>
            </a:extLst>
          </p:cNvPr>
          <p:cNvSpPr/>
          <p:nvPr/>
        </p:nvSpPr>
        <p:spPr bwMode="auto">
          <a:xfrm>
            <a:off x="6049644" y="2326481"/>
            <a:ext cx="430274" cy="482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MY" altLang="ko-KR" sz="2701" b="1" dirty="0">
                <a:solidFill>
                  <a:schemeClr val="tx1">
                    <a:lumMod val="85000"/>
                    <a:lumOff val="15000"/>
                  </a:schemeClr>
                </a:solidFill>
              </a:rPr>
              <a:t>1</a:t>
            </a:r>
            <a:endParaRPr lang="ko-KR" altLang="en-US" sz="2701" b="1" dirty="0">
              <a:solidFill>
                <a:schemeClr val="tx1">
                  <a:lumMod val="85000"/>
                  <a:lumOff val="15000"/>
                </a:schemeClr>
              </a:solidFill>
            </a:endParaRPr>
          </a:p>
        </p:txBody>
      </p:sp>
      <p:sp>
        <p:nvSpPr>
          <p:cNvPr id="17" name="Freeform 47">
            <a:extLst>
              <a:ext uri="{FF2B5EF4-FFF2-40B4-BE49-F238E27FC236}">
                <a16:creationId xmlns:a16="http://schemas.microsoft.com/office/drawing/2014/main" id="{C90A7EBC-B4DA-1F4C-80AA-2342740C8822}"/>
              </a:ext>
            </a:extLst>
          </p:cNvPr>
          <p:cNvSpPr/>
          <p:nvPr/>
        </p:nvSpPr>
        <p:spPr bwMode="auto">
          <a:xfrm>
            <a:off x="5146356" y="2326481"/>
            <a:ext cx="872798" cy="1636712"/>
          </a:xfrm>
          <a:custGeom>
            <a:avLst/>
            <a:gdLst>
              <a:gd name="connsiteX0" fmla="*/ 0 w 1177747"/>
              <a:gd name="connsiteY0" fmla="*/ 1945843 h 1945843"/>
              <a:gd name="connsiteX1" fmla="*/ 1177747 w 1177747"/>
              <a:gd name="connsiteY1" fmla="*/ 0 h 1945843"/>
              <a:gd name="connsiteX2" fmla="*/ 1177747 w 1177747"/>
              <a:gd name="connsiteY2" fmla="*/ 563270 h 1945843"/>
              <a:gd name="connsiteX3" fmla="*/ 0 w 1177747"/>
              <a:gd name="connsiteY3" fmla="*/ 1945843 h 1945843"/>
              <a:gd name="connsiteX0" fmla="*/ 0 w 1177747"/>
              <a:gd name="connsiteY0" fmla="*/ 1945843 h 2001427"/>
              <a:gd name="connsiteX1" fmla="*/ 1177747 w 1177747"/>
              <a:gd name="connsiteY1" fmla="*/ 0 h 2001427"/>
              <a:gd name="connsiteX2" fmla="*/ 1177747 w 1177747"/>
              <a:gd name="connsiteY2" fmla="*/ 563270 h 2001427"/>
              <a:gd name="connsiteX3" fmla="*/ 4432 w 1177747"/>
              <a:gd name="connsiteY3" fmla="*/ 2001427 h 2001427"/>
              <a:gd name="connsiteX4" fmla="*/ 0 w 1177747"/>
              <a:gd name="connsiteY4" fmla="*/ 1945843 h 2001427"/>
              <a:gd name="connsiteX0" fmla="*/ 0 w 1177747"/>
              <a:gd name="connsiteY0" fmla="*/ 1905052 h 2001427"/>
              <a:gd name="connsiteX1" fmla="*/ 1177747 w 1177747"/>
              <a:gd name="connsiteY1" fmla="*/ 0 h 2001427"/>
              <a:gd name="connsiteX2" fmla="*/ 1177747 w 1177747"/>
              <a:gd name="connsiteY2" fmla="*/ 563270 h 2001427"/>
              <a:gd name="connsiteX3" fmla="*/ 4432 w 1177747"/>
              <a:gd name="connsiteY3" fmla="*/ 2001427 h 2001427"/>
              <a:gd name="connsiteX4" fmla="*/ 0 w 1177747"/>
              <a:gd name="connsiteY4" fmla="*/ 1905052 h 2001427"/>
              <a:gd name="connsiteX0" fmla="*/ 0 w 1177747"/>
              <a:gd name="connsiteY0" fmla="*/ 1905052 h 1967434"/>
              <a:gd name="connsiteX1" fmla="*/ 1177747 w 1177747"/>
              <a:gd name="connsiteY1" fmla="*/ 0 h 1967434"/>
              <a:gd name="connsiteX2" fmla="*/ 1177747 w 1177747"/>
              <a:gd name="connsiteY2" fmla="*/ 563270 h 1967434"/>
              <a:gd name="connsiteX3" fmla="*/ 4432 w 1177747"/>
              <a:gd name="connsiteY3" fmla="*/ 1967434 h 1967434"/>
              <a:gd name="connsiteX4" fmla="*/ 0 w 1177747"/>
              <a:gd name="connsiteY4" fmla="*/ 1905052 h 1967434"/>
              <a:gd name="connsiteX0" fmla="*/ 0 w 1181147"/>
              <a:gd name="connsiteY0" fmla="*/ 1905052 h 1967434"/>
              <a:gd name="connsiteX1" fmla="*/ 1177747 w 1181147"/>
              <a:gd name="connsiteY1" fmla="*/ 0 h 1967434"/>
              <a:gd name="connsiteX2" fmla="*/ 1181147 w 1181147"/>
              <a:gd name="connsiteY2" fmla="*/ 580267 h 1967434"/>
              <a:gd name="connsiteX3" fmla="*/ 4432 w 1181147"/>
              <a:gd name="connsiteY3" fmla="*/ 1967434 h 1967434"/>
              <a:gd name="connsiteX4" fmla="*/ 0 w 1181147"/>
              <a:gd name="connsiteY4" fmla="*/ 1905052 h 1967434"/>
              <a:gd name="connsiteX0" fmla="*/ 0 w 1181147"/>
              <a:gd name="connsiteY0" fmla="*/ 1891455 h 1953837"/>
              <a:gd name="connsiteX1" fmla="*/ 1174347 w 1181147"/>
              <a:gd name="connsiteY1" fmla="*/ 0 h 1953837"/>
              <a:gd name="connsiteX2" fmla="*/ 1181147 w 1181147"/>
              <a:gd name="connsiteY2" fmla="*/ 566670 h 1953837"/>
              <a:gd name="connsiteX3" fmla="*/ 4432 w 1181147"/>
              <a:gd name="connsiteY3" fmla="*/ 1953837 h 1953837"/>
              <a:gd name="connsiteX4" fmla="*/ 0 w 1181147"/>
              <a:gd name="connsiteY4" fmla="*/ 1891455 h 1953837"/>
              <a:gd name="connsiteX0" fmla="*/ 0 w 1184694"/>
              <a:gd name="connsiteY0" fmla="*/ 1891455 h 1953837"/>
              <a:gd name="connsiteX1" fmla="*/ 1184544 w 1184694"/>
              <a:gd name="connsiteY1" fmla="*/ 0 h 1953837"/>
              <a:gd name="connsiteX2" fmla="*/ 1181147 w 1184694"/>
              <a:gd name="connsiteY2" fmla="*/ 566670 h 1953837"/>
              <a:gd name="connsiteX3" fmla="*/ 4432 w 1184694"/>
              <a:gd name="connsiteY3" fmla="*/ 1953837 h 1953837"/>
              <a:gd name="connsiteX4" fmla="*/ 0 w 1184694"/>
              <a:gd name="connsiteY4" fmla="*/ 1891455 h 1953837"/>
              <a:gd name="connsiteX0" fmla="*/ 0 w 1184694"/>
              <a:gd name="connsiteY0" fmla="*/ 1891455 h 1953837"/>
              <a:gd name="connsiteX1" fmla="*/ 1184544 w 1184694"/>
              <a:gd name="connsiteY1" fmla="*/ 0 h 1953837"/>
              <a:gd name="connsiteX2" fmla="*/ 1181147 w 1184694"/>
              <a:gd name="connsiteY2" fmla="*/ 573468 h 1953837"/>
              <a:gd name="connsiteX3" fmla="*/ 4432 w 1184694"/>
              <a:gd name="connsiteY3" fmla="*/ 1953837 h 1953837"/>
              <a:gd name="connsiteX4" fmla="*/ 0 w 1184694"/>
              <a:gd name="connsiteY4" fmla="*/ 1891455 h 1953837"/>
              <a:gd name="connsiteX0" fmla="*/ 457 w 1180262"/>
              <a:gd name="connsiteY0" fmla="*/ 1903679 h 1953837"/>
              <a:gd name="connsiteX1" fmla="*/ 1180112 w 1180262"/>
              <a:gd name="connsiteY1" fmla="*/ 0 h 1953837"/>
              <a:gd name="connsiteX2" fmla="*/ 1176715 w 1180262"/>
              <a:gd name="connsiteY2" fmla="*/ 573468 h 1953837"/>
              <a:gd name="connsiteX3" fmla="*/ 0 w 1180262"/>
              <a:gd name="connsiteY3" fmla="*/ 1953837 h 1953837"/>
              <a:gd name="connsiteX4" fmla="*/ 457 w 1180262"/>
              <a:gd name="connsiteY4" fmla="*/ 1903679 h 1953837"/>
              <a:gd name="connsiteX0" fmla="*/ 457 w 1183065"/>
              <a:gd name="connsiteY0" fmla="*/ 1903679 h 1953837"/>
              <a:gd name="connsiteX1" fmla="*/ 1180112 w 1183065"/>
              <a:gd name="connsiteY1" fmla="*/ 0 h 1953837"/>
              <a:gd name="connsiteX2" fmla="*/ 1183065 w 1183065"/>
              <a:gd name="connsiteY2" fmla="*/ 567118 h 1953837"/>
              <a:gd name="connsiteX3" fmla="*/ 0 w 1183065"/>
              <a:gd name="connsiteY3" fmla="*/ 1953837 h 1953837"/>
              <a:gd name="connsiteX4" fmla="*/ 457 w 1183065"/>
              <a:gd name="connsiteY4" fmla="*/ 1903679 h 1953837"/>
              <a:gd name="connsiteX0" fmla="*/ 457 w 1183065"/>
              <a:gd name="connsiteY0" fmla="*/ 1903679 h 1953837"/>
              <a:gd name="connsiteX1" fmla="*/ 1180112 w 1183065"/>
              <a:gd name="connsiteY1" fmla="*/ 0 h 1953837"/>
              <a:gd name="connsiteX2" fmla="*/ 1183065 w 1183065"/>
              <a:gd name="connsiteY2" fmla="*/ 569785 h 1953837"/>
              <a:gd name="connsiteX3" fmla="*/ 0 w 1183065"/>
              <a:gd name="connsiteY3" fmla="*/ 1953837 h 1953837"/>
              <a:gd name="connsiteX4" fmla="*/ 457 w 1183065"/>
              <a:gd name="connsiteY4" fmla="*/ 1903679 h 1953837"/>
              <a:gd name="connsiteX0" fmla="*/ 457 w 1183065"/>
              <a:gd name="connsiteY0" fmla="*/ 1903679 h 1953837"/>
              <a:gd name="connsiteX1" fmla="*/ 1180112 w 1183065"/>
              <a:gd name="connsiteY1" fmla="*/ 0 h 1953837"/>
              <a:gd name="connsiteX2" fmla="*/ 1183065 w 1183065"/>
              <a:gd name="connsiteY2" fmla="*/ 572452 h 1953837"/>
              <a:gd name="connsiteX3" fmla="*/ 0 w 1183065"/>
              <a:gd name="connsiteY3" fmla="*/ 1953837 h 1953837"/>
              <a:gd name="connsiteX4" fmla="*/ 457 w 1183065"/>
              <a:gd name="connsiteY4" fmla="*/ 1903679 h 1953837"/>
              <a:gd name="connsiteX0" fmla="*/ 457 w 1183065"/>
              <a:gd name="connsiteY0" fmla="*/ 1901373 h 1953837"/>
              <a:gd name="connsiteX1" fmla="*/ 1180112 w 1183065"/>
              <a:gd name="connsiteY1" fmla="*/ 0 h 1953837"/>
              <a:gd name="connsiteX2" fmla="*/ 1183065 w 1183065"/>
              <a:gd name="connsiteY2" fmla="*/ 572452 h 1953837"/>
              <a:gd name="connsiteX3" fmla="*/ 0 w 1183065"/>
              <a:gd name="connsiteY3" fmla="*/ 1953837 h 1953837"/>
              <a:gd name="connsiteX4" fmla="*/ 457 w 1183065"/>
              <a:gd name="connsiteY4" fmla="*/ 1901373 h 1953837"/>
              <a:gd name="connsiteX0" fmla="*/ 457 w 1183065"/>
              <a:gd name="connsiteY0" fmla="*/ 1901373 h 1956143"/>
              <a:gd name="connsiteX1" fmla="*/ 1180112 w 1183065"/>
              <a:gd name="connsiteY1" fmla="*/ 0 h 1956143"/>
              <a:gd name="connsiteX2" fmla="*/ 1183065 w 1183065"/>
              <a:gd name="connsiteY2" fmla="*/ 572452 h 1956143"/>
              <a:gd name="connsiteX3" fmla="*/ 0 w 1183065"/>
              <a:gd name="connsiteY3" fmla="*/ 1956143 h 1956143"/>
              <a:gd name="connsiteX4" fmla="*/ 457 w 1183065"/>
              <a:gd name="connsiteY4" fmla="*/ 1901373 h 19561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3065" h="1956143">
                <a:moveTo>
                  <a:pt x="457" y="1901373"/>
                </a:moveTo>
                <a:lnTo>
                  <a:pt x="1180112" y="0"/>
                </a:lnTo>
                <a:cubicBezTo>
                  <a:pt x="1181245" y="193422"/>
                  <a:pt x="1181932" y="379030"/>
                  <a:pt x="1183065" y="572452"/>
                </a:cubicBezTo>
                <a:lnTo>
                  <a:pt x="0" y="1956143"/>
                </a:lnTo>
                <a:cubicBezTo>
                  <a:pt x="152" y="1939424"/>
                  <a:pt x="305" y="1918092"/>
                  <a:pt x="457" y="1901373"/>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sz="2701">
              <a:solidFill>
                <a:schemeClr val="bg1"/>
              </a:solidFill>
            </a:endParaRPr>
          </a:p>
        </p:txBody>
      </p:sp>
      <p:sp>
        <p:nvSpPr>
          <p:cNvPr id="18" name="Freeform 48">
            <a:extLst>
              <a:ext uri="{FF2B5EF4-FFF2-40B4-BE49-F238E27FC236}">
                <a16:creationId xmlns:a16="http://schemas.microsoft.com/office/drawing/2014/main" id="{74BF738C-559A-4748-82BE-22890049265E}"/>
              </a:ext>
            </a:extLst>
          </p:cNvPr>
          <p:cNvSpPr/>
          <p:nvPr/>
        </p:nvSpPr>
        <p:spPr bwMode="auto">
          <a:xfrm>
            <a:off x="5146356" y="3074193"/>
            <a:ext cx="872798" cy="949325"/>
          </a:xfrm>
          <a:custGeom>
            <a:avLst/>
            <a:gdLst>
              <a:gd name="connsiteX0" fmla="*/ 3399 w 1186340"/>
              <a:gd name="connsiteY0" fmla="*/ 1104759 h 1159147"/>
              <a:gd name="connsiteX1" fmla="*/ 1182941 w 1186340"/>
              <a:gd name="connsiteY1" fmla="*/ 0 h 1159147"/>
              <a:gd name="connsiteX2" fmla="*/ 1186340 w 1186340"/>
              <a:gd name="connsiteY2" fmla="*/ 554079 h 1159147"/>
              <a:gd name="connsiteX3" fmla="*/ 0 w 1186340"/>
              <a:gd name="connsiteY3" fmla="*/ 1159147 h 1159147"/>
              <a:gd name="connsiteX4" fmla="*/ 3399 w 1186340"/>
              <a:gd name="connsiteY4" fmla="*/ 1104759 h 1159147"/>
              <a:gd name="connsiteX0" fmla="*/ 3399 w 1187831"/>
              <a:gd name="connsiteY0" fmla="*/ 1104759 h 1159147"/>
              <a:gd name="connsiteX1" fmla="*/ 1187831 w 1187831"/>
              <a:gd name="connsiteY1" fmla="*/ 0 h 1159147"/>
              <a:gd name="connsiteX2" fmla="*/ 1186340 w 1187831"/>
              <a:gd name="connsiteY2" fmla="*/ 554079 h 1159147"/>
              <a:gd name="connsiteX3" fmla="*/ 0 w 1187831"/>
              <a:gd name="connsiteY3" fmla="*/ 1159147 h 1159147"/>
              <a:gd name="connsiteX4" fmla="*/ 3399 w 1187831"/>
              <a:gd name="connsiteY4" fmla="*/ 1104759 h 1159147"/>
              <a:gd name="connsiteX0" fmla="*/ 3399 w 1187831"/>
              <a:gd name="connsiteY0" fmla="*/ 1104759 h 1159147"/>
              <a:gd name="connsiteX1" fmla="*/ 1187831 w 1187831"/>
              <a:gd name="connsiteY1" fmla="*/ 0 h 1159147"/>
              <a:gd name="connsiteX2" fmla="*/ 1183895 w 1187831"/>
              <a:gd name="connsiteY2" fmla="*/ 566304 h 1159147"/>
              <a:gd name="connsiteX3" fmla="*/ 0 w 1187831"/>
              <a:gd name="connsiteY3" fmla="*/ 1159147 h 1159147"/>
              <a:gd name="connsiteX4" fmla="*/ 3399 w 1187831"/>
              <a:gd name="connsiteY4" fmla="*/ 1104759 h 1159147"/>
              <a:gd name="connsiteX0" fmla="*/ 13179 w 1187831"/>
              <a:gd name="connsiteY0" fmla="*/ 1080310 h 1159147"/>
              <a:gd name="connsiteX1" fmla="*/ 1187831 w 1187831"/>
              <a:gd name="connsiteY1" fmla="*/ 0 h 1159147"/>
              <a:gd name="connsiteX2" fmla="*/ 1183895 w 1187831"/>
              <a:gd name="connsiteY2" fmla="*/ 566304 h 1159147"/>
              <a:gd name="connsiteX3" fmla="*/ 0 w 1187831"/>
              <a:gd name="connsiteY3" fmla="*/ 1159147 h 1159147"/>
              <a:gd name="connsiteX4" fmla="*/ 13179 w 1187831"/>
              <a:gd name="connsiteY4" fmla="*/ 1080310 h 1159147"/>
              <a:gd name="connsiteX0" fmla="*/ 955 w 1175607"/>
              <a:gd name="connsiteY0" fmla="*/ 1080310 h 1134698"/>
              <a:gd name="connsiteX1" fmla="*/ 1175607 w 1175607"/>
              <a:gd name="connsiteY1" fmla="*/ 0 h 1134698"/>
              <a:gd name="connsiteX2" fmla="*/ 1171671 w 1175607"/>
              <a:gd name="connsiteY2" fmla="*/ 566304 h 1134698"/>
              <a:gd name="connsiteX3" fmla="*/ 0 w 1175607"/>
              <a:gd name="connsiteY3" fmla="*/ 1134698 h 1134698"/>
              <a:gd name="connsiteX4" fmla="*/ 955 w 1175607"/>
              <a:gd name="connsiteY4" fmla="*/ 1080310 h 1134698"/>
              <a:gd name="connsiteX0" fmla="*/ 10 w 1181997"/>
              <a:gd name="connsiteY0" fmla="*/ 1082755 h 1134698"/>
              <a:gd name="connsiteX1" fmla="*/ 1181997 w 1181997"/>
              <a:gd name="connsiteY1" fmla="*/ 0 h 1134698"/>
              <a:gd name="connsiteX2" fmla="*/ 1178061 w 1181997"/>
              <a:gd name="connsiteY2" fmla="*/ 566304 h 1134698"/>
              <a:gd name="connsiteX3" fmla="*/ 6390 w 1181997"/>
              <a:gd name="connsiteY3" fmla="*/ 1134698 h 1134698"/>
              <a:gd name="connsiteX4" fmla="*/ 10 w 1181997"/>
              <a:gd name="connsiteY4" fmla="*/ 1082755 h 1134698"/>
              <a:gd name="connsiteX0" fmla="*/ 32 w 1182019"/>
              <a:gd name="connsiteY0" fmla="*/ 1082755 h 1134698"/>
              <a:gd name="connsiteX1" fmla="*/ 1182019 w 1182019"/>
              <a:gd name="connsiteY1" fmla="*/ 0 h 1134698"/>
              <a:gd name="connsiteX2" fmla="*/ 1178083 w 1182019"/>
              <a:gd name="connsiteY2" fmla="*/ 566304 h 1134698"/>
              <a:gd name="connsiteX3" fmla="*/ 1522 w 1182019"/>
              <a:gd name="connsiteY3" fmla="*/ 1134698 h 1134698"/>
              <a:gd name="connsiteX4" fmla="*/ 32 w 1182019"/>
              <a:gd name="connsiteY4" fmla="*/ 1082755 h 1134698"/>
              <a:gd name="connsiteX0" fmla="*/ 32 w 1182019"/>
              <a:gd name="connsiteY0" fmla="*/ 1082755 h 1134698"/>
              <a:gd name="connsiteX1" fmla="*/ 1182019 w 1182019"/>
              <a:gd name="connsiteY1" fmla="*/ 0 h 1134698"/>
              <a:gd name="connsiteX2" fmla="*/ 1173193 w 1182019"/>
              <a:gd name="connsiteY2" fmla="*/ 573639 h 1134698"/>
              <a:gd name="connsiteX3" fmla="*/ 1522 w 1182019"/>
              <a:gd name="connsiteY3" fmla="*/ 1134698 h 1134698"/>
              <a:gd name="connsiteX4" fmla="*/ 32 w 1182019"/>
              <a:gd name="connsiteY4" fmla="*/ 1082755 h 1134698"/>
              <a:gd name="connsiteX0" fmla="*/ 32 w 1182019"/>
              <a:gd name="connsiteY0" fmla="*/ 1082755 h 1134698"/>
              <a:gd name="connsiteX1" fmla="*/ 1182019 w 1182019"/>
              <a:gd name="connsiteY1" fmla="*/ 0 h 1134698"/>
              <a:gd name="connsiteX2" fmla="*/ 1175638 w 1182019"/>
              <a:gd name="connsiteY2" fmla="*/ 573639 h 1134698"/>
              <a:gd name="connsiteX3" fmla="*/ 1522 w 1182019"/>
              <a:gd name="connsiteY3" fmla="*/ 1134698 h 1134698"/>
              <a:gd name="connsiteX4" fmla="*/ 32 w 1182019"/>
              <a:gd name="connsiteY4" fmla="*/ 1082755 h 1134698"/>
              <a:gd name="connsiteX0" fmla="*/ 32 w 1182972"/>
              <a:gd name="connsiteY0" fmla="*/ 1082755 h 1134698"/>
              <a:gd name="connsiteX1" fmla="*/ 1182019 w 1182972"/>
              <a:gd name="connsiteY1" fmla="*/ 0 h 1134698"/>
              <a:gd name="connsiteX2" fmla="*/ 1182972 w 1182972"/>
              <a:gd name="connsiteY2" fmla="*/ 573639 h 1134698"/>
              <a:gd name="connsiteX3" fmla="*/ 1522 w 1182972"/>
              <a:gd name="connsiteY3" fmla="*/ 1134698 h 1134698"/>
              <a:gd name="connsiteX4" fmla="*/ 32 w 1182972"/>
              <a:gd name="connsiteY4" fmla="*/ 1082755 h 1134698"/>
              <a:gd name="connsiteX0" fmla="*/ 32 w 1182972"/>
              <a:gd name="connsiteY0" fmla="*/ 1082755 h 1134698"/>
              <a:gd name="connsiteX1" fmla="*/ 1182019 w 1182972"/>
              <a:gd name="connsiteY1" fmla="*/ 0 h 1134698"/>
              <a:gd name="connsiteX2" fmla="*/ 1182972 w 1182972"/>
              <a:gd name="connsiteY2" fmla="*/ 578973 h 1134698"/>
              <a:gd name="connsiteX3" fmla="*/ 1522 w 1182972"/>
              <a:gd name="connsiteY3" fmla="*/ 1134698 h 1134698"/>
              <a:gd name="connsiteX4" fmla="*/ 32 w 1182972"/>
              <a:gd name="connsiteY4" fmla="*/ 1082755 h 11346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2972" h="1134698">
                <a:moveTo>
                  <a:pt x="32" y="1082755"/>
                </a:moveTo>
                <a:lnTo>
                  <a:pt x="1182019" y="0"/>
                </a:lnTo>
                <a:cubicBezTo>
                  <a:pt x="1182337" y="191213"/>
                  <a:pt x="1182654" y="387760"/>
                  <a:pt x="1182972" y="578973"/>
                </a:cubicBezTo>
                <a:lnTo>
                  <a:pt x="1522" y="1134698"/>
                </a:lnTo>
                <a:cubicBezTo>
                  <a:pt x="1840" y="1116569"/>
                  <a:pt x="-286" y="1100884"/>
                  <a:pt x="32" y="1082755"/>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sz="2701">
              <a:solidFill>
                <a:schemeClr val="bg1"/>
              </a:solidFill>
            </a:endParaRPr>
          </a:p>
        </p:txBody>
      </p:sp>
      <p:sp>
        <p:nvSpPr>
          <p:cNvPr id="19" name="Freeform 49">
            <a:extLst>
              <a:ext uri="{FF2B5EF4-FFF2-40B4-BE49-F238E27FC236}">
                <a16:creationId xmlns:a16="http://schemas.microsoft.com/office/drawing/2014/main" id="{2F85AC2F-DAE1-0F40-A757-29D3EEE41487}"/>
              </a:ext>
            </a:extLst>
          </p:cNvPr>
          <p:cNvSpPr/>
          <p:nvPr/>
        </p:nvSpPr>
        <p:spPr bwMode="auto">
          <a:xfrm>
            <a:off x="5146356" y="3821906"/>
            <a:ext cx="872798" cy="481012"/>
          </a:xfrm>
          <a:custGeom>
            <a:avLst/>
            <a:gdLst>
              <a:gd name="connsiteX0" fmla="*/ 0 w 1182941"/>
              <a:gd name="connsiteY0" fmla="*/ 339925 h 571075"/>
              <a:gd name="connsiteX1" fmla="*/ 1182941 w 1182941"/>
              <a:gd name="connsiteY1" fmla="*/ 571075 h 571075"/>
              <a:gd name="connsiteX2" fmla="*/ 1182941 w 1182941"/>
              <a:gd name="connsiteY2" fmla="*/ 0 h 571075"/>
              <a:gd name="connsiteX3" fmla="*/ 0 w 1182941"/>
              <a:gd name="connsiteY3" fmla="*/ 339925 h 571075"/>
              <a:gd name="connsiteX0" fmla="*/ 0 w 1182941"/>
              <a:gd name="connsiteY0" fmla="*/ 259242 h 571075"/>
              <a:gd name="connsiteX1" fmla="*/ 1182941 w 1182941"/>
              <a:gd name="connsiteY1" fmla="*/ 571075 h 571075"/>
              <a:gd name="connsiteX2" fmla="*/ 1182941 w 1182941"/>
              <a:gd name="connsiteY2" fmla="*/ 0 h 571075"/>
              <a:gd name="connsiteX3" fmla="*/ 0 w 1182941"/>
              <a:gd name="connsiteY3" fmla="*/ 259242 h 571075"/>
              <a:gd name="connsiteX0" fmla="*/ 576 w 1183517"/>
              <a:gd name="connsiteY0" fmla="*/ 259242 h 571075"/>
              <a:gd name="connsiteX1" fmla="*/ 9283 w 1183517"/>
              <a:gd name="connsiteY1" fmla="*/ 305851 h 571075"/>
              <a:gd name="connsiteX2" fmla="*/ 1183517 w 1183517"/>
              <a:gd name="connsiteY2" fmla="*/ 571075 h 571075"/>
              <a:gd name="connsiteX3" fmla="*/ 1183517 w 1183517"/>
              <a:gd name="connsiteY3" fmla="*/ 0 h 571075"/>
              <a:gd name="connsiteX4" fmla="*/ 576 w 1183517"/>
              <a:gd name="connsiteY4" fmla="*/ 259242 h 571075"/>
              <a:gd name="connsiteX0" fmla="*/ 0 w 1182941"/>
              <a:gd name="connsiteY0" fmla="*/ 259242 h 571075"/>
              <a:gd name="connsiteX1" fmla="*/ 8707 w 1182941"/>
              <a:gd name="connsiteY1" fmla="*/ 305851 h 571075"/>
              <a:gd name="connsiteX2" fmla="*/ 1182941 w 1182941"/>
              <a:gd name="connsiteY2" fmla="*/ 571075 h 571075"/>
              <a:gd name="connsiteX3" fmla="*/ 1182941 w 1182941"/>
              <a:gd name="connsiteY3" fmla="*/ 0 h 571075"/>
              <a:gd name="connsiteX4" fmla="*/ 0 w 1182941"/>
              <a:gd name="connsiteY4" fmla="*/ 259242 h 571075"/>
              <a:gd name="connsiteX0" fmla="*/ 0 w 1182941"/>
              <a:gd name="connsiteY0" fmla="*/ 259242 h 571075"/>
              <a:gd name="connsiteX1" fmla="*/ 8707 w 1182941"/>
              <a:gd name="connsiteY1" fmla="*/ 305851 h 571075"/>
              <a:gd name="connsiteX2" fmla="*/ 1182941 w 1182941"/>
              <a:gd name="connsiteY2" fmla="*/ 571075 h 571075"/>
              <a:gd name="connsiteX3" fmla="*/ 1182941 w 1182941"/>
              <a:gd name="connsiteY3" fmla="*/ 0 h 571075"/>
              <a:gd name="connsiteX4" fmla="*/ 0 w 1182941"/>
              <a:gd name="connsiteY4" fmla="*/ 259242 h 571075"/>
              <a:gd name="connsiteX0" fmla="*/ 1610 w 1184551"/>
              <a:gd name="connsiteY0" fmla="*/ 259242 h 571075"/>
              <a:gd name="connsiteX1" fmla="*/ 2982 w 1184551"/>
              <a:gd name="connsiteY1" fmla="*/ 303406 h 571075"/>
              <a:gd name="connsiteX2" fmla="*/ 1184551 w 1184551"/>
              <a:gd name="connsiteY2" fmla="*/ 571075 h 571075"/>
              <a:gd name="connsiteX3" fmla="*/ 1184551 w 1184551"/>
              <a:gd name="connsiteY3" fmla="*/ 0 h 571075"/>
              <a:gd name="connsiteX4" fmla="*/ 1610 w 1184551"/>
              <a:gd name="connsiteY4" fmla="*/ 259242 h 571075"/>
              <a:gd name="connsiteX0" fmla="*/ 0 w 1182941"/>
              <a:gd name="connsiteY0" fmla="*/ 259242 h 571075"/>
              <a:gd name="connsiteX1" fmla="*/ 1372 w 1182941"/>
              <a:gd name="connsiteY1" fmla="*/ 303406 h 571075"/>
              <a:gd name="connsiteX2" fmla="*/ 1182941 w 1182941"/>
              <a:gd name="connsiteY2" fmla="*/ 571075 h 571075"/>
              <a:gd name="connsiteX3" fmla="*/ 1182941 w 1182941"/>
              <a:gd name="connsiteY3" fmla="*/ 0 h 571075"/>
              <a:gd name="connsiteX4" fmla="*/ 0 w 1182941"/>
              <a:gd name="connsiteY4" fmla="*/ 259242 h 571075"/>
              <a:gd name="connsiteX0" fmla="*/ 0 w 1182941"/>
              <a:gd name="connsiteY0" fmla="*/ 266577 h 578410"/>
              <a:gd name="connsiteX1" fmla="*/ 1372 w 1182941"/>
              <a:gd name="connsiteY1" fmla="*/ 310741 h 578410"/>
              <a:gd name="connsiteX2" fmla="*/ 1182941 w 1182941"/>
              <a:gd name="connsiteY2" fmla="*/ 578410 h 578410"/>
              <a:gd name="connsiteX3" fmla="*/ 1180496 w 1182941"/>
              <a:gd name="connsiteY3" fmla="*/ 0 h 578410"/>
              <a:gd name="connsiteX4" fmla="*/ 0 w 1182941"/>
              <a:gd name="connsiteY4" fmla="*/ 266577 h 578410"/>
              <a:gd name="connsiteX0" fmla="*/ 0 w 1182941"/>
              <a:gd name="connsiteY0" fmla="*/ 266577 h 575743"/>
              <a:gd name="connsiteX1" fmla="*/ 1372 w 1182941"/>
              <a:gd name="connsiteY1" fmla="*/ 310741 h 575743"/>
              <a:gd name="connsiteX2" fmla="*/ 1182941 w 1182941"/>
              <a:gd name="connsiteY2" fmla="*/ 575743 h 575743"/>
              <a:gd name="connsiteX3" fmla="*/ 1180496 w 1182941"/>
              <a:gd name="connsiteY3" fmla="*/ 0 h 575743"/>
              <a:gd name="connsiteX4" fmla="*/ 0 w 1182941"/>
              <a:gd name="connsiteY4" fmla="*/ 266577 h 575743"/>
              <a:gd name="connsiteX0" fmla="*/ 0 w 1182941"/>
              <a:gd name="connsiteY0" fmla="*/ 261965 h 575743"/>
              <a:gd name="connsiteX1" fmla="*/ 1372 w 1182941"/>
              <a:gd name="connsiteY1" fmla="*/ 310741 h 575743"/>
              <a:gd name="connsiteX2" fmla="*/ 1182941 w 1182941"/>
              <a:gd name="connsiteY2" fmla="*/ 575743 h 575743"/>
              <a:gd name="connsiteX3" fmla="*/ 1180496 w 1182941"/>
              <a:gd name="connsiteY3" fmla="*/ 0 h 575743"/>
              <a:gd name="connsiteX4" fmla="*/ 0 w 1182941"/>
              <a:gd name="connsiteY4" fmla="*/ 261965 h 575743"/>
              <a:gd name="connsiteX0" fmla="*/ 0 w 1182941"/>
              <a:gd name="connsiteY0" fmla="*/ 261965 h 575743"/>
              <a:gd name="connsiteX1" fmla="*/ 1372 w 1182941"/>
              <a:gd name="connsiteY1" fmla="*/ 317659 h 575743"/>
              <a:gd name="connsiteX2" fmla="*/ 1182941 w 1182941"/>
              <a:gd name="connsiteY2" fmla="*/ 575743 h 575743"/>
              <a:gd name="connsiteX3" fmla="*/ 1180496 w 1182941"/>
              <a:gd name="connsiteY3" fmla="*/ 0 h 575743"/>
              <a:gd name="connsiteX4" fmla="*/ 0 w 1182941"/>
              <a:gd name="connsiteY4" fmla="*/ 261965 h 575743"/>
              <a:gd name="connsiteX0" fmla="*/ 966 w 1181569"/>
              <a:gd name="connsiteY0" fmla="*/ 261965 h 575743"/>
              <a:gd name="connsiteX1" fmla="*/ 0 w 1181569"/>
              <a:gd name="connsiteY1" fmla="*/ 317659 h 575743"/>
              <a:gd name="connsiteX2" fmla="*/ 1181569 w 1181569"/>
              <a:gd name="connsiteY2" fmla="*/ 575743 h 575743"/>
              <a:gd name="connsiteX3" fmla="*/ 1179124 w 1181569"/>
              <a:gd name="connsiteY3" fmla="*/ 0 h 575743"/>
              <a:gd name="connsiteX4" fmla="*/ 966 w 1181569"/>
              <a:gd name="connsiteY4" fmla="*/ 261965 h 575743"/>
              <a:gd name="connsiteX0" fmla="*/ 966 w 1181569"/>
              <a:gd name="connsiteY0" fmla="*/ 261965 h 575743"/>
              <a:gd name="connsiteX1" fmla="*/ 0 w 1181569"/>
              <a:gd name="connsiteY1" fmla="*/ 317659 h 575743"/>
              <a:gd name="connsiteX2" fmla="*/ 1181569 w 1181569"/>
              <a:gd name="connsiteY2" fmla="*/ 575743 h 575743"/>
              <a:gd name="connsiteX3" fmla="*/ 1179124 w 1181569"/>
              <a:gd name="connsiteY3" fmla="*/ 0 h 575743"/>
              <a:gd name="connsiteX4" fmla="*/ 966 w 1181569"/>
              <a:gd name="connsiteY4" fmla="*/ 261965 h 575743"/>
              <a:gd name="connsiteX0" fmla="*/ 1982 w 1182585"/>
              <a:gd name="connsiteY0" fmla="*/ 261965 h 575743"/>
              <a:gd name="connsiteX1" fmla="*/ 1016 w 1182585"/>
              <a:gd name="connsiteY1" fmla="*/ 317659 h 575743"/>
              <a:gd name="connsiteX2" fmla="*/ 1182585 w 1182585"/>
              <a:gd name="connsiteY2" fmla="*/ 575743 h 575743"/>
              <a:gd name="connsiteX3" fmla="*/ 1180140 w 1182585"/>
              <a:gd name="connsiteY3" fmla="*/ 0 h 575743"/>
              <a:gd name="connsiteX4" fmla="*/ 1982 w 1182585"/>
              <a:gd name="connsiteY4" fmla="*/ 261965 h 575743"/>
              <a:gd name="connsiteX0" fmla="*/ 2423 w 1183026"/>
              <a:gd name="connsiteY0" fmla="*/ 261965 h 575743"/>
              <a:gd name="connsiteX1" fmla="*/ 1457 w 1183026"/>
              <a:gd name="connsiteY1" fmla="*/ 317659 h 575743"/>
              <a:gd name="connsiteX2" fmla="*/ 1183026 w 1183026"/>
              <a:gd name="connsiteY2" fmla="*/ 575743 h 575743"/>
              <a:gd name="connsiteX3" fmla="*/ 1180581 w 1183026"/>
              <a:gd name="connsiteY3" fmla="*/ 0 h 575743"/>
              <a:gd name="connsiteX4" fmla="*/ 2423 w 1183026"/>
              <a:gd name="connsiteY4" fmla="*/ 261965 h 575743"/>
              <a:gd name="connsiteX0" fmla="*/ 1940 w 1182543"/>
              <a:gd name="connsiteY0" fmla="*/ 261965 h 575743"/>
              <a:gd name="connsiteX1" fmla="*/ 3312 w 1182543"/>
              <a:gd name="connsiteY1" fmla="*/ 317659 h 575743"/>
              <a:gd name="connsiteX2" fmla="*/ 1182543 w 1182543"/>
              <a:gd name="connsiteY2" fmla="*/ 575743 h 575743"/>
              <a:gd name="connsiteX3" fmla="*/ 1180098 w 1182543"/>
              <a:gd name="connsiteY3" fmla="*/ 0 h 575743"/>
              <a:gd name="connsiteX4" fmla="*/ 1940 w 1182543"/>
              <a:gd name="connsiteY4" fmla="*/ 261965 h 575743"/>
              <a:gd name="connsiteX0" fmla="*/ 2423 w 1183026"/>
              <a:gd name="connsiteY0" fmla="*/ 261965 h 575743"/>
              <a:gd name="connsiteX1" fmla="*/ 1457 w 1183026"/>
              <a:gd name="connsiteY1" fmla="*/ 315354 h 575743"/>
              <a:gd name="connsiteX2" fmla="*/ 1183026 w 1183026"/>
              <a:gd name="connsiteY2" fmla="*/ 575743 h 575743"/>
              <a:gd name="connsiteX3" fmla="*/ 1180581 w 1183026"/>
              <a:gd name="connsiteY3" fmla="*/ 0 h 575743"/>
              <a:gd name="connsiteX4" fmla="*/ 2423 w 1183026"/>
              <a:gd name="connsiteY4" fmla="*/ 261965 h 5757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3026" h="575743">
                <a:moveTo>
                  <a:pt x="2423" y="261965"/>
                </a:moveTo>
                <a:cubicBezTo>
                  <a:pt x="-3106" y="295430"/>
                  <a:pt x="2736" y="276999"/>
                  <a:pt x="1457" y="315354"/>
                </a:cubicBezTo>
                <a:lnTo>
                  <a:pt x="1183026" y="575743"/>
                </a:lnTo>
                <a:lnTo>
                  <a:pt x="1180581" y="0"/>
                </a:lnTo>
                <a:lnTo>
                  <a:pt x="2423" y="261965"/>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sz="2701">
              <a:solidFill>
                <a:schemeClr val="bg1"/>
              </a:solidFill>
            </a:endParaRPr>
          </a:p>
        </p:txBody>
      </p:sp>
      <p:sp>
        <p:nvSpPr>
          <p:cNvPr id="20" name="Freeform 51">
            <a:extLst>
              <a:ext uri="{FF2B5EF4-FFF2-40B4-BE49-F238E27FC236}">
                <a16:creationId xmlns:a16="http://schemas.microsoft.com/office/drawing/2014/main" id="{32021C90-9540-C343-A315-F23188FB2EFE}"/>
              </a:ext>
            </a:extLst>
          </p:cNvPr>
          <p:cNvSpPr/>
          <p:nvPr/>
        </p:nvSpPr>
        <p:spPr bwMode="auto">
          <a:xfrm flipV="1">
            <a:off x="5146356" y="4102892"/>
            <a:ext cx="872798" cy="950913"/>
          </a:xfrm>
          <a:custGeom>
            <a:avLst/>
            <a:gdLst>
              <a:gd name="connsiteX0" fmla="*/ 3399 w 1186340"/>
              <a:gd name="connsiteY0" fmla="*/ 1104759 h 1159147"/>
              <a:gd name="connsiteX1" fmla="*/ 1182941 w 1186340"/>
              <a:gd name="connsiteY1" fmla="*/ 0 h 1159147"/>
              <a:gd name="connsiteX2" fmla="*/ 1186340 w 1186340"/>
              <a:gd name="connsiteY2" fmla="*/ 554079 h 1159147"/>
              <a:gd name="connsiteX3" fmla="*/ 0 w 1186340"/>
              <a:gd name="connsiteY3" fmla="*/ 1159147 h 1159147"/>
              <a:gd name="connsiteX4" fmla="*/ 3399 w 1186340"/>
              <a:gd name="connsiteY4" fmla="*/ 1104759 h 1159147"/>
              <a:gd name="connsiteX0" fmla="*/ 3399 w 1187831"/>
              <a:gd name="connsiteY0" fmla="*/ 1104759 h 1159147"/>
              <a:gd name="connsiteX1" fmla="*/ 1187831 w 1187831"/>
              <a:gd name="connsiteY1" fmla="*/ 0 h 1159147"/>
              <a:gd name="connsiteX2" fmla="*/ 1186340 w 1187831"/>
              <a:gd name="connsiteY2" fmla="*/ 554079 h 1159147"/>
              <a:gd name="connsiteX3" fmla="*/ 0 w 1187831"/>
              <a:gd name="connsiteY3" fmla="*/ 1159147 h 1159147"/>
              <a:gd name="connsiteX4" fmla="*/ 3399 w 1187831"/>
              <a:gd name="connsiteY4" fmla="*/ 1104759 h 1159147"/>
              <a:gd name="connsiteX0" fmla="*/ 3399 w 1187831"/>
              <a:gd name="connsiteY0" fmla="*/ 1104759 h 1159147"/>
              <a:gd name="connsiteX1" fmla="*/ 1187831 w 1187831"/>
              <a:gd name="connsiteY1" fmla="*/ 0 h 1159147"/>
              <a:gd name="connsiteX2" fmla="*/ 1183895 w 1187831"/>
              <a:gd name="connsiteY2" fmla="*/ 566304 h 1159147"/>
              <a:gd name="connsiteX3" fmla="*/ 0 w 1187831"/>
              <a:gd name="connsiteY3" fmla="*/ 1159147 h 1159147"/>
              <a:gd name="connsiteX4" fmla="*/ 3399 w 1187831"/>
              <a:gd name="connsiteY4" fmla="*/ 1104759 h 1159147"/>
              <a:gd name="connsiteX0" fmla="*/ 13179 w 1187831"/>
              <a:gd name="connsiteY0" fmla="*/ 1080310 h 1159147"/>
              <a:gd name="connsiteX1" fmla="*/ 1187831 w 1187831"/>
              <a:gd name="connsiteY1" fmla="*/ 0 h 1159147"/>
              <a:gd name="connsiteX2" fmla="*/ 1183895 w 1187831"/>
              <a:gd name="connsiteY2" fmla="*/ 566304 h 1159147"/>
              <a:gd name="connsiteX3" fmla="*/ 0 w 1187831"/>
              <a:gd name="connsiteY3" fmla="*/ 1159147 h 1159147"/>
              <a:gd name="connsiteX4" fmla="*/ 13179 w 1187831"/>
              <a:gd name="connsiteY4" fmla="*/ 1080310 h 1159147"/>
              <a:gd name="connsiteX0" fmla="*/ 955 w 1175607"/>
              <a:gd name="connsiteY0" fmla="*/ 1080310 h 1134698"/>
              <a:gd name="connsiteX1" fmla="*/ 1175607 w 1175607"/>
              <a:gd name="connsiteY1" fmla="*/ 0 h 1134698"/>
              <a:gd name="connsiteX2" fmla="*/ 1171671 w 1175607"/>
              <a:gd name="connsiteY2" fmla="*/ 566304 h 1134698"/>
              <a:gd name="connsiteX3" fmla="*/ 0 w 1175607"/>
              <a:gd name="connsiteY3" fmla="*/ 1134698 h 1134698"/>
              <a:gd name="connsiteX4" fmla="*/ 955 w 1175607"/>
              <a:gd name="connsiteY4" fmla="*/ 1080310 h 1134698"/>
              <a:gd name="connsiteX0" fmla="*/ 10 w 1181997"/>
              <a:gd name="connsiteY0" fmla="*/ 1082755 h 1134698"/>
              <a:gd name="connsiteX1" fmla="*/ 1181997 w 1181997"/>
              <a:gd name="connsiteY1" fmla="*/ 0 h 1134698"/>
              <a:gd name="connsiteX2" fmla="*/ 1178061 w 1181997"/>
              <a:gd name="connsiteY2" fmla="*/ 566304 h 1134698"/>
              <a:gd name="connsiteX3" fmla="*/ 6390 w 1181997"/>
              <a:gd name="connsiteY3" fmla="*/ 1134698 h 1134698"/>
              <a:gd name="connsiteX4" fmla="*/ 10 w 1181997"/>
              <a:gd name="connsiteY4" fmla="*/ 1082755 h 1134698"/>
              <a:gd name="connsiteX0" fmla="*/ 32 w 1182019"/>
              <a:gd name="connsiteY0" fmla="*/ 1082755 h 1134698"/>
              <a:gd name="connsiteX1" fmla="*/ 1182019 w 1182019"/>
              <a:gd name="connsiteY1" fmla="*/ 0 h 1134698"/>
              <a:gd name="connsiteX2" fmla="*/ 1178083 w 1182019"/>
              <a:gd name="connsiteY2" fmla="*/ 566304 h 1134698"/>
              <a:gd name="connsiteX3" fmla="*/ 1522 w 1182019"/>
              <a:gd name="connsiteY3" fmla="*/ 1134698 h 1134698"/>
              <a:gd name="connsiteX4" fmla="*/ 32 w 1182019"/>
              <a:gd name="connsiteY4" fmla="*/ 1082755 h 1134698"/>
              <a:gd name="connsiteX0" fmla="*/ 32 w 1182019"/>
              <a:gd name="connsiteY0" fmla="*/ 1082755 h 1134698"/>
              <a:gd name="connsiteX1" fmla="*/ 1182019 w 1182019"/>
              <a:gd name="connsiteY1" fmla="*/ 0 h 1134698"/>
              <a:gd name="connsiteX2" fmla="*/ 1173193 w 1182019"/>
              <a:gd name="connsiteY2" fmla="*/ 573639 h 1134698"/>
              <a:gd name="connsiteX3" fmla="*/ 1522 w 1182019"/>
              <a:gd name="connsiteY3" fmla="*/ 1134698 h 1134698"/>
              <a:gd name="connsiteX4" fmla="*/ 32 w 1182019"/>
              <a:gd name="connsiteY4" fmla="*/ 1082755 h 1134698"/>
              <a:gd name="connsiteX0" fmla="*/ 32 w 1182019"/>
              <a:gd name="connsiteY0" fmla="*/ 1082755 h 1134698"/>
              <a:gd name="connsiteX1" fmla="*/ 1182019 w 1182019"/>
              <a:gd name="connsiteY1" fmla="*/ 0 h 1134698"/>
              <a:gd name="connsiteX2" fmla="*/ 1175638 w 1182019"/>
              <a:gd name="connsiteY2" fmla="*/ 573639 h 1134698"/>
              <a:gd name="connsiteX3" fmla="*/ 1522 w 1182019"/>
              <a:gd name="connsiteY3" fmla="*/ 1134698 h 1134698"/>
              <a:gd name="connsiteX4" fmla="*/ 32 w 1182019"/>
              <a:gd name="connsiteY4" fmla="*/ 1082755 h 1134698"/>
              <a:gd name="connsiteX0" fmla="*/ 32 w 1182972"/>
              <a:gd name="connsiteY0" fmla="*/ 1082755 h 1134698"/>
              <a:gd name="connsiteX1" fmla="*/ 1182019 w 1182972"/>
              <a:gd name="connsiteY1" fmla="*/ 0 h 1134698"/>
              <a:gd name="connsiteX2" fmla="*/ 1182972 w 1182972"/>
              <a:gd name="connsiteY2" fmla="*/ 573639 h 1134698"/>
              <a:gd name="connsiteX3" fmla="*/ 1522 w 1182972"/>
              <a:gd name="connsiteY3" fmla="*/ 1134698 h 1134698"/>
              <a:gd name="connsiteX4" fmla="*/ 32 w 1182972"/>
              <a:gd name="connsiteY4" fmla="*/ 1082755 h 1134698"/>
              <a:gd name="connsiteX0" fmla="*/ 32 w 1182972"/>
              <a:gd name="connsiteY0" fmla="*/ 1085422 h 1137365"/>
              <a:gd name="connsiteX1" fmla="*/ 1182019 w 1182972"/>
              <a:gd name="connsiteY1" fmla="*/ 0 h 1137365"/>
              <a:gd name="connsiteX2" fmla="*/ 1182972 w 1182972"/>
              <a:gd name="connsiteY2" fmla="*/ 576306 h 1137365"/>
              <a:gd name="connsiteX3" fmla="*/ 1522 w 1182972"/>
              <a:gd name="connsiteY3" fmla="*/ 1137365 h 1137365"/>
              <a:gd name="connsiteX4" fmla="*/ 32 w 1182972"/>
              <a:gd name="connsiteY4" fmla="*/ 1085422 h 11373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2972" h="1137365">
                <a:moveTo>
                  <a:pt x="32" y="1085422"/>
                </a:moveTo>
                <a:lnTo>
                  <a:pt x="1182019" y="0"/>
                </a:lnTo>
                <a:cubicBezTo>
                  <a:pt x="1182337" y="191213"/>
                  <a:pt x="1182654" y="385093"/>
                  <a:pt x="1182972" y="576306"/>
                </a:cubicBezTo>
                <a:lnTo>
                  <a:pt x="1522" y="1137365"/>
                </a:lnTo>
                <a:cubicBezTo>
                  <a:pt x="1840" y="1119236"/>
                  <a:pt x="-286" y="1103551"/>
                  <a:pt x="32" y="1085422"/>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sz="2701">
              <a:solidFill>
                <a:schemeClr val="bg1"/>
              </a:solidFill>
            </a:endParaRPr>
          </a:p>
        </p:txBody>
      </p:sp>
      <p:sp>
        <p:nvSpPr>
          <p:cNvPr id="22" name="TextBox 47">
            <a:extLst>
              <a:ext uri="{FF2B5EF4-FFF2-40B4-BE49-F238E27FC236}">
                <a16:creationId xmlns:a16="http://schemas.microsoft.com/office/drawing/2014/main" id="{3D247103-EF1C-0641-A449-7ACC198B5C74}"/>
              </a:ext>
            </a:extLst>
          </p:cNvPr>
          <p:cNvSpPr txBox="1">
            <a:spLocks noChangeArrowheads="1"/>
          </p:cNvSpPr>
          <p:nvPr/>
        </p:nvSpPr>
        <p:spPr bwMode="auto">
          <a:xfrm>
            <a:off x="6514782" y="3078956"/>
            <a:ext cx="5691562" cy="424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buNone/>
            </a:pPr>
            <a:r>
              <a:rPr lang="en-US" altLang="zh-SG" sz="2400" b="1" dirty="0">
                <a:solidFill>
                  <a:schemeClr val="bg1"/>
                </a:solidFill>
                <a:effectLst/>
                <a:latin typeface="Times New Roman" panose="02020603050405020304" pitchFamily="18" charset="0"/>
              </a:rPr>
              <a:t>Literature Review</a:t>
            </a:r>
            <a:endParaRPr lang="en-US" altLang="zh-SG" sz="2400" dirty="0">
              <a:solidFill>
                <a:schemeClr val="bg1"/>
              </a:solidFill>
              <a:effectLst/>
              <a:latin typeface="Times New Roman" panose="02020603050405020304" pitchFamily="18" charset="0"/>
            </a:endParaRPr>
          </a:p>
        </p:txBody>
      </p:sp>
      <p:sp>
        <p:nvSpPr>
          <p:cNvPr id="24" name="TextBox 49">
            <a:extLst>
              <a:ext uri="{FF2B5EF4-FFF2-40B4-BE49-F238E27FC236}">
                <a16:creationId xmlns:a16="http://schemas.microsoft.com/office/drawing/2014/main" id="{CB70C562-582E-344D-9B26-C70422883FD6}"/>
              </a:ext>
            </a:extLst>
          </p:cNvPr>
          <p:cNvSpPr txBox="1">
            <a:spLocks noChangeArrowheads="1"/>
          </p:cNvSpPr>
          <p:nvPr/>
        </p:nvSpPr>
        <p:spPr bwMode="auto">
          <a:xfrm>
            <a:off x="6478388" y="3821905"/>
            <a:ext cx="5693093" cy="424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buNone/>
            </a:pPr>
            <a:r>
              <a:rPr lang="en-US" altLang="zh-SG" sz="2400" b="1" dirty="0">
                <a:solidFill>
                  <a:schemeClr val="bg1"/>
                </a:solidFill>
                <a:effectLst/>
                <a:latin typeface="Times New Roman" panose="02020603050405020304" pitchFamily="18" charset="0"/>
              </a:rPr>
              <a:t>Methodology</a:t>
            </a:r>
            <a:endParaRPr lang="en-US" altLang="zh-SG" sz="2400" dirty="0">
              <a:solidFill>
                <a:schemeClr val="bg1"/>
              </a:solidFill>
              <a:effectLst/>
              <a:latin typeface="Times New Roman" panose="02020603050405020304" pitchFamily="18" charset="0"/>
            </a:endParaRPr>
          </a:p>
        </p:txBody>
      </p:sp>
      <p:pic>
        <p:nvPicPr>
          <p:cNvPr id="25" name="图片 24">
            <a:extLst>
              <a:ext uri="{FF2B5EF4-FFF2-40B4-BE49-F238E27FC236}">
                <a16:creationId xmlns:a16="http://schemas.microsoft.com/office/drawing/2014/main" id="{B23D40B4-035B-884E-B849-7B61557E1529}"/>
              </a:ext>
            </a:extLst>
          </p:cNvPr>
          <p:cNvPicPr>
            <a:picLocks noChangeAspect="1"/>
          </p:cNvPicPr>
          <p:nvPr/>
        </p:nvPicPr>
        <p:blipFill>
          <a:blip r:embed="rId2"/>
          <a:stretch>
            <a:fillRect/>
          </a:stretch>
        </p:blipFill>
        <p:spPr>
          <a:xfrm>
            <a:off x="140002" y="2155416"/>
            <a:ext cx="4971490" cy="3332977"/>
          </a:xfrm>
          <a:prstGeom prst="rect">
            <a:avLst/>
          </a:prstGeom>
          <a:effectLst>
            <a:glow rad="63500">
              <a:schemeClr val="accent5">
                <a:lumMod val="60000"/>
                <a:lumOff val="40000"/>
                <a:alpha val="40000"/>
              </a:schemeClr>
            </a:glow>
            <a:softEdge rad="61168"/>
          </a:effectLst>
        </p:spPr>
      </p:pic>
      <p:sp>
        <p:nvSpPr>
          <p:cNvPr id="27" name="TextBox 46">
            <a:extLst>
              <a:ext uri="{FF2B5EF4-FFF2-40B4-BE49-F238E27FC236}">
                <a16:creationId xmlns:a16="http://schemas.microsoft.com/office/drawing/2014/main" id="{12F9B15A-9FA6-D14F-92DA-782860377B1F}"/>
              </a:ext>
            </a:extLst>
          </p:cNvPr>
          <p:cNvSpPr txBox="1">
            <a:spLocks noChangeArrowheads="1"/>
          </p:cNvSpPr>
          <p:nvPr/>
        </p:nvSpPr>
        <p:spPr bwMode="auto">
          <a:xfrm>
            <a:off x="6479919" y="2347118"/>
            <a:ext cx="5691562" cy="424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buNone/>
            </a:pPr>
            <a:r>
              <a:rPr lang="en-US" altLang="ko-KR" sz="24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RESEARCH  </a:t>
            </a:r>
            <a:r>
              <a:rPr lang="en-US" altLang="zh-SG" sz="2400" b="1" dirty="0">
                <a:solidFill>
                  <a:schemeClr val="bg1"/>
                </a:solidFill>
                <a:effectLst/>
                <a:latin typeface="Times New Roman" panose="02020603050405020304" pitchFamily="18" charset="0"/>
                <a:cs typeface="Times New Roman" panose="02020603050405020304" pitchFamily="18" charset="0"/>
              </a:rPr>
              <a:t>INTRODUCTION</a:t>
            </a:r>
            <a:endParaRPr lang="en-US" altLang="zh-SG" sz="2400" dirty="0">
              <a:solidFill>
                <a:schemeClr val="bg1"/>
              </a:solidFill>
              <a:effectLst/>
              <a:latin typeface="Times New Roman" panose="02020603050405020304" pitchFamily="18" charset="0"/>
              <a:cs typeface="Times New Roman" panose="02020603050405020304" pitchFamily="18" charset="0"/>
            </a:endParaRPr>
          </a:p>
        </p:txBody>
      </p:sp>
      <p:sp>
        <p:nvSpPr>
          <p:cNvPr id="28" name="TextBox 49">
            <a:extLst>
              <a:ext uri="{FF2B5EF4-FFF2-40B4-BE49-F238E27FC236}">
                <a16:creationId xmlns:a16="http://schemas.microsoft.com/office/drawing/2014/main" id="{9A4916D1-8C3F-744F-99DB-11A451059CCD}"/>
              </a:ext>
            </a:extLst>
          </p:cNvPr>
          <p:cNvSpPr txBox="1">
            <a:spLocks noChangeArrowheads="1"/>
          </p:cNvSpPr>
          <p:nvPr/>
        </p:nvSpPr>
        <p:spPr bwMode="auto">
          <a:xfrm>
            <a:off x="6478387" y="4566441"/>
            <a:ext cx="5693093" cy="424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buNone/>
            </a:pPr>
            <a:r>
              <a:rPr lang="en-US" altLang="zh-SG" sz="2400" dirty="0">
                <a:solidFill>
                  <a:schemeClr val="bg1"/>
                </a:solidFill>
                <a:effectLst/>
                <a:latin typeface="Times New Roman" panose="02020603050405020304" pitchFamily="18" charset="0"/>
              </a:rPr>
              <a:t>INITIAL RESULTS</a:t>
            </a:r>
          </a:p>
        </p:txBody>
      </p:sp>
    </p:spTree>
    <p:extLst>
      <p:ext uri="{BB962C8B-B14F-4D97-AF65-F5344CB8AC3E}">
        <p14:creationId xmlns:p14="http://schemas.microsoft.com/office/powerpoint/2010/main" val="38805260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45B8A6-4F45-F77C-B0A1-EBAF04CFF919}"/>
            </a:ext>
          </a:extLst>
        </p:cNvPr>
        <p:cNvGrpSpPr/>
        <p:nvPr/>
      </p:nvGrpSpPr>
      <p:grpSpPr>
        <a:xfrm>
          <a:off x="0" y="0"/>
          <a:ext cx="0" cy="0"/>
          <a:chOff x="0" y="0"/>
          <a:chExt cx="0" cy="0"/>
        </a:xfrm>
      </p:grpSpPr>
      <p:sp>
        <p:nvSpPr>
          <p:cNvPr id="3" name="Freeform: Shape 387">
            <a:extLst>
              <a:ext uri="{FF2B5EF4-FFF2-40B4-BE49-F238E27FC236}">
                <a16:creationId xmlns:a16="http://schemas.microsoft.com/office/drawing/2014/main" id="{8DD11469-8475-81E8-AF0E-1AF12D8D42B4}"/>
              </a:ext>
            </a:extLst>
          </p:cNvPr>
          <p:cNvSpPr/>
          <p:nvPr/>
        </p:nvSpPr>
        <p:spPr>
          <a:xfrm rot="18063826">
            <a:off x="1893094" y="4206081"/>
            <a:ext cx="1912938" cy="1946275"/>
          </a:xfrm>
          <a:custGeom>
            <a:avLst/>
            <a:gdLst>
              <a:gd name="connsiteX0" fmla="*/ 859940 w 1882134"/>
              <a:gd name="connsiteY0" fmla="*/ 932267 h 1915580"/>
              <a:gd name="connsiteX1" fmla="*/ 747989 w 1882134"/>
              <a:gd name="connsiteY1" fmla="*/ 997319 h 1915580"/>
              <a:gd name="connsiteX2" fmla="*/ 636844 w 1882134"/>
              <a:gd name="connsiteY2" fmla="*/ 1061903 h 1915580"/>
              <a:gd name="connsiteX3" fmla="*/ 638527 w 1882134"/>
              <a:gd name="connsiteY3" fmla="*/ 1070293 h 1915580"/>
              <a:gd name="connsiteX4" fmla="*/ 565410 w 1882134"/>
              <a:gd name="connsiteY4" fmla="*/ 1179755 h 1915580"/>
              <a:gd name="connsiteX5" fmla="*/ 562511 w 1882134"/>
              <a:gd name="connsiteY5" fmla="*/ 1180336 h 1915580"/>
              <a:gd name="connsiteX6" fmla="*/ 562511 w 1882134"/>
              <a:gd name="connsiteY6" fmla="*/ 1439244 h 1915580"/>
              <a:gd name="connsiteX7" fmla="*/ 572773 w 1882134"/>
              <a:gd name="connsiteY7" fmla="*/ 1441246 h 1915580"/>
              <a:gd name="connsiteX8" fmla="*/ 644608 w 1882134"/>
              <a:gd name="connsiteY8" fmla="*/ 1550707 h 1915580"/>
              <a:gd name="connsiteX9" fmla="*/ 640375 w 1882134"/>
              <a:gd name="connsiteY9" fmla="*/ 1571429 h 1915580"/>
              <a:gd name="connsiteX10" fmla="*/ 865510 w 1882134"/>
              <a:gd name="connsiteY10" fmla="*/ 1701672 h 1915580"/>
              <a:gd name="connsiteX11" fmla="*/ 886716 w 1882134"/>
              <a:gd name="connsiteY11" fmla="*/ 1687534 h 1915580"/>
              <a:gd name="connsiteX12" fmla="*/ 933465 w 1882134"/>
              <a:gd name="connsiteY12" fmla="*/ 1678413 h 1915580"/>
              <a:gd name="connsiteX13" fmla="*/ 980215 w 1882134"/>
              <a:gd name="connsiteY13" fmla="*/ 1687962 h 1915580"/>
              <a:gd name="connsiteX14" fmla="*/ 997982 w 1882134"/>
              <a:gd name="connsiteY14" fmla="*/ 1700143 h 1915580"/>
              <a:gd name="connsiteX15" fmla="*/ 1212258 w 1882134"/>
              <a:gd name="connsiteY15" fmla="*/ 1576182 h 1915580"/>
              <a:gd name="connsiteX16" fmla="*/ 1210160 w 1882134"/>
              <a:gd name="connsiteY16" fmla="*/ 1565911 h 1915580"/>
              <a:gd name="connsiteX17" fmla="*/ 1283277 w 1882134"/>
              <a:gd name="connsiteY17" fmla="*/ 1456450 h 1915580"/>
              <a:gd name="connsiteX18" fmla="*/ 1298338 w 1882134"/>
              <a:gd name="connsiteY18" fmla="*/ 1453428 h 1915580"/>
              <a:gd name="connsiteX19" fmla="*/ 1298338 w 1882134"/>
              <a:gd name="connsiteY19" fmla="*/ 1189696 h 1915580"/>
              <a:gd name="connsiteX20" fmla="*/ 1292399 w 1882134"/>
              <a:gd name="connsiteY20" fmla="*/ 1188448 h 1915580"/>
              <a:gd name="connsiteX21" fmla="*/ 1219282 w 1882134"/>
              <a:gd name="connsiteY21" fmla="*/ 1079414 h 1915580"/>
              <a:gd name="connsiteX22" fmla="*/ 1223749 w 1882134"/>
              <a:gd name="connsiteY22" fmla="*/ 1057548 h 1915580"/>
              <a:gd name="connsiteX23" fmla="*/ 997965 w 1882134"/>
              <a:gd name="connsiteY23" fmla="*/ 926929 h 1915580"/>
              <a:gd name="connsiteX24" fmla="*/ 994296 w 1882134"/>
              <a:gd name="connsiteY24" fmla="*/ 929366 h 1915580"/>
              <a:gd name="connsiteX25" fmla="*/ 988000 w 1882134"/>
              <a:gd name="connsiteY25" fmla="*/ 935188 h 1915580"/>
              <a:gd name="connsiteX26" fmla="*/ 978749 w 1882134"/>
              <a:gd name="connsiteY26" fmla="*/ 939691 h 1915580"/>
              <a:gd name="connsiteX27" fmla="*/ 969810 w 1882134"/>
              <a:gd name="connsiteY27" fmla="*/ 945628 h 1915580"/>
              <a:gd name="connsiteX28" fmla="*/ 964268 w 1882134"/>
              <a:gd name="connsiteY28" fmla="*/ 946740 h 1915580"/>
              <a:gd name="connsiteX29" fmla="*/ 958437 w 1882134"/>
              <a:gd name="connsiteY29" fmla="*/ 949579 h 1915580"/>
              <a:gd name="connsiteX30" fmla="*/ 924343 w 1882134"/>
              <a:gd name="connsiteY30" fmla="*/ 954750 h 1915580"/>
              <a:gd name="connsiteX31" fmla="*/ 924343 w 1882134"/>
              <a:gd name="connsiteY31" fmla="*/ 954750 h 1915580"/>
              <a:gd name="connsiteX32" fmla="*/ 923835 w 1882134"/>
              <a:gd name="connsiteY32" fmla="*/ 954643 h 1915580"/>
              <a:gd name="connsiteX33" fmla="*/ 881110 w 1882134"/>
              <a:gd name="connsiteY33" fmla="*/ 945723 h 1915580"/>
              <a:gd name="connsiteX34" fmla="*/ 880997 w 1882134"/>
              <a:gd name="connsiteY34" fmla="*/ 945646 h 1915580"/>
              <a:gd name="connsiteX35" fmla="*/ 878876 w 1882134"/>
              <a:gd name="connsiteY35" fmla="*/ 945200 h 1915580"/>
              <a:gd name="connsiteX36" fmla="*/ 1285908 w 1882134"/>
              <a:gd name="connsiteY36" fmla="*/ 209454 h 1915580"/>
              <a:gd name="connsiteX37" fmla="*/ 1039711 w 1882134"/>
              <a:gd name="connsiteY37" fmla="*/ 351883 h 1915580"/>
              <a:gd name="connsiteX38" fmla="*/ 1042927 w 1882134"/>
              <a:gd name="connsiteY38" fmla="*/ 367913 h 1915580"/>
              <a:gd name="connsiteX39" fmla="*/ 1007580 w 1882134"/>
              <a:gd name="connsiteY39" fmla="*/ 452291 h 1915580"/>
              <a:gd name="connsiteX40" fmla="*/ 972994 w 1882134"/>
              <a:gd name="connsiteY40" fmla="*/ 475261 h 1915580"/>
              <a:gd name="connsiteX41" fmla="*/ 972994 w 1882134"/>
              <a:gd name="connsiteY41" fmla="*/ 608121 h 1915580"/>
              <a:gd name="connsiteX42" fmla="*/ 972994 w 1882134"/>
              <a:gd name="connsiteY42" fmla="*/ 728436 h 1915580"/>
              <a:gd name="connsiteX43" fmla="*/ 1008720 w 1882134"/>
              <a:gd name="connsiteY43" fmla="*/ 752929 h 1915580"/>
              <a:gd name="connsiteX44" fmla="*/ 1042927 w 1882134"/>
              <a:gd name="connsiteY44" fmla="*/ 836166 h 1915580"/>
              <a:gd name="connsiteX45" fmla="*/ 1038547 w 1882134"/>
              <a:gd name="connsiteY45" fmla="*/ 857606 h 1915580"/>
              <a:gd name="connsiteX46" fmla="*/ 1264627 w 1882134"/>
              <a:gd name="connsiteY46" fmla="*/ 988396 h 1915580"/>
              <a:gd name="connsiteX47" fmla="*/ 1292399 w 1882134"/>
              <a:gd name="connsiteY47" fmla="*/ 969952 h 1915580"/>
              <a:gd name="connsiteX48" fmla="*/ 1337865 w 1882134"/>
              <a:gd name="connsiteY48" fmla="*/ 960830 h 1915580"/>
              <a:gd name="connsiteX49" fmla="*/ 1384615 w 1882134"/>
              <a:gd name="connsiteY49" fmla="*/ 970380 h 1915580"/>
              <a:gd name="connsiteX50" fmla="*/ 1410990 w 1882134"/>
              <a:gd name="connsiteY50" fmla="*/ 988463 h 1915580"/>
              <a:gd name="connsiteX51" fmla="*/ 1650068 w 1882134"/>
              <a:gd name="connsiteY51" fmla="*/ 850153 h 1915580"/>
              <a:gd name="connsiteX52" fmla="*/ 1644966 w 1882134"/>
              <a:gd name="connsiteY52" fmla="*/ 824004 h 1915580"/>
              <a:gd name="connsiteX53" fmla="*/ 1680313 w 1882134"/>
              <a:gd name="connsiteY53" fmla="*/ 739627 h 1915580"/>
              <a:gd name="connsiteX54" fmla="*/ 1705780 w 1882134"/>
              <a:gd name="connsiteY54" fmla="*/ 722714 h 1915580"/>
              <a:gd name="connsiteX55" fmla="*/ 1705779 w 1882134"/>
              <a:gd name="connsiteY55" fmla="*/ 484271 h 1915580"/>
              <a:gd name="connsiteX56" fmla="*/ 1701598 w 1882134"/>
              <a:gd name="connsiteY56" fmla="*/ 483455 h 1915580"/>
              <a:gd name="connsiteX57" fmla="*/ 1629764 w 1882134"/>
              <a:gd name="connsiteY57" fmla="*/ 373993 h 1915580"/>
              <a:gd name="connsiteX58" fmla="*/ 1634464 w 1882134"/>
              <a:gd name="connsiteY58" fmla="*/ 350982 h 1915580"/>
              <a:gd name="connsiteX59" fmla="*/ 1412691 w 1882134"/>
              <a:gd name="connsiteY59" fmla="*/ 222683 h 1915580"/>
              <a:gd name="connsiteX60" fmla="*/ 1404617 w 1882134"/>
              <a:gd name="connsiteY60" fmla="*/ 228046 h 1915580"/>
              <a:gd name="connsiteX61" fmla="*/ 1359150 w 1882134"/>
              <a:gd name="connsiteY61" fmla="*/ 237167 h 1915580"/>
              <a:gd name="connsiteX62" fmla="*/ 1312401 w 1882134"/>
              <a:gd name="connsiteY62" fmla="*/ 227618 h 1915580"/>
              <a:gd name="connsiteX63" fmla="*/ 441920 w 1882134"/>
              <a:gd name="connsiteY63" fmla="*/ 226293 h 1915580"/>
              <a:gd name="connsiteX64" fmla="*/ 231909 w 1882134"/>
              <a:gd name="connsiteY64" fmla="*/ 347787 h 1915580"/>
              <a:gd name="connsiteX65" fmla="*/ 237167 w 1882134"/>
              <a:gd name="connsiteY65" fmla="*/ 373994 h 1915580"/>
              <a:gd name="connsiteX66" fmla="*/ 164050 w 1882134"/>
              <a:gd name="connsiteY66" fmla="*/ 483456 h 1915580"/>
              <a:gd name="connsiteX67" fmla="*/ 155071 w 1882134"/>
              <a:gd name="connsiteY67" fmla="*/ 485258 h 1915580"/>
              <a:gd name="connsiteX68" fmla="*/ 155071 w 1882134"/>
              <a:gd name="connsiteY68" fmla="*/ 740239 h 1915580"/>
              <a:gd name="connsiteX69" fmla="*/ 165333 w 1882134"/>
              <a:gd name="connsiteY69" fmla="*/ 742335 h 1915580"/>
              <a:gd name="connsiteX70" fmla="*/ 237167 w 1882134"/>
              <a:gd name="connsiteY70" fmla="*/ 851369 h 1915580"/>
              <a:gd name="connsiteX71" fmla="*/ 234601 w 1882134"/>
              <a:gd name="connsiteY71" fmla="*/ 863932 h 1915580"/>
              <a:gd name="connsiteX72" fmla="*/ 440781 w 1882134"/>
              <a:gd name="connsiteY72" fmla="*/ 983210 h 1915580"/>
              <a:gd name="connsiteX73" fmla="*/ 474477 w 1882134"/>
              <a:gd name="connsiteY73" fmla="*/ 960831 h 1915580"/>
              <a:gd name="connsiteX74" fmla="*/ 519943 w 1882134"/>
              <a:gd name="connsiteY74" fmla="*/ 951709 h 1915580"/>
              <a:gd name="connsiteX75" fmla="*/ 566693 w 1882134"/>
              <a:gd name="connsiteY75" fmla="*/ 961258 h 1915580"/>
              <a:gd name="connsiteX76" fmla="*/ 601190 w 1882134"/>
              <a:gd name="connsiteY76" fmla="*/ 984910 h 1915580"/>
              <a:gd name="connsiteX77" fmla="*/ 705420 w 1882134"/>
              <a:gd name="connsiteY77" fmla="*/ 924344 h 1915580"/>
              <a:gd name="connsiteX78" fmla="*/ 785942 w 1882134"/>
              <a:gd name="connsiteY78" fmla="*/ 878642 h 1915580"/>
              <a:gd name="connsiteX79" fmla="*/ 811567 w 1882134"/>
              <a:gd name="connsiteY79" fmla="*/ 863817 h 1915580"/>
              <a:gd name="connsiteX80" fmla="*/ 805759 w 1882134"/>
              <a:gd name="connsiteY80" fmla="*/ 836166 h 1915580"/>
              <a:gd name="connsiteX81" fmla="*/ 878876 w 1882134"/>
              <a:gd name="connsiteY81" fmla="*/ 726704 h 1915580"/>
              <a:gd name="connsiteX82" fmla="*/ 887857 w 1882134"/>
              <a:gd name="connsiteY82" fmla="*/ 724902 h 1915580"/>
              <a:gd name="connsiteX83" fmla="*/ 887857 w 1882134"/>
              <a:gd name="connsiteY83" fmla="*/ 602041 h 1915580"/>
              <a:gd name="connsiteX84" fmla="*/ 887857 w 1882134"/>
              <a:gd name="connsiteY84" fmla="*/ 479177 h 1915580"/>
              <a:gd name="connsiteX85" fmla="*/ 878877 w 1882134"/>
              <a:gd name="connsiteY85" fmla="*/ 477375 h 1915580"/>
              <a:gd name="connsiteX86" fmla="*/ 805760 w 1882134"/>
              <a:gd name="connsiteY86" fmla="*/ 367913 h 1915580"/>
              <a:gd name="connsiteX87" fmla="*/ 810313 w 1882134"/>
              <a:gd name="connsiteY87" fmla="*/ 345620 h 1915580"/>
              <a:gd name="connsiteX88" fmla="*/ 607514 w 1882134"/>
              <a:gd name="connsiteY88" fmla="*/ 228297 h 1915580"/>
              <a:gd name="connsiteX89" fmla="*/ 572440 w 1882134"/>
              <a:gd name="connsiteY89" fmla="*/ 252065 h 1915580"/>
              <a:gd name="connsiteX90" fmla="*/ 526305 w 1882134"/>
              <a:gd name="connsiteY90" fmla="*/ 261493 h 1915580"/>
              <a:gd name="connsiteX91" fmla="*/ 442371 w 1882134"/>
              <a:gd name="connsiteY91" fmla="*/ 226958 h 1915580"/>
              <a:gd name="connsiteX92" fmla="*/ 525745 w 1882134"/>
              <a:gd name="connsiteY92" fmla="*/ 24326 h 1915580"/>
              <a:gd name="connsiteX93" fmla="*/ 644609 w 1882134"/>
              <a:gd name="connsiteY93" fmla="*/ 142629 h 1915580"/>
              <a:gd name="connsiteX94" fmla="*/ 641709 w 1882134"/>
              <a:gd name="connsiteY94" fmla="*/ 157167 h 1915580"/>
              <a:gd name="connsiteX95" fmla="*/ 747989 w 1882134"/>
              <a:gd name="connsiteY95" fmla="*/ 218924 h 1915580"/>
              <a:gd name="connsiteX96" fmla="*/ 849541 w 1882134"/>
              <a:gd name="connsiteY96" fmla="*/ 277934 h 1915580"/>
              <a:gd name="connsiteX97" fmla="*/ 878877 w 1882134"/>
              <a:gd name="connsiteY97" fmla="*/ 258452 h 1915580"/>
              <a:gd name="connsiteX98" fmla="*/ 924343 w 1882134"/>
              <a:gd name="connsiteY98" fmla="*/ 249330 h 1915580"/>
              <a:gd name="connsiteX99" fmla="*/ 971093 w 1882134"/>
              <a:gd name="connsiteY99" fmla="*/ 258879 h 1915580"/>
              <a:gd name="connsiteX100" fmla="*/ 999784 w 1882134"/>
              <a:gd name="connsiteY100" fmla="*/ 278550 h 1915580"/>
              <a:gd name="connsiteX101" fmla="*/ 1112862 w 1882134"/>
              <a:gd name="connsiteY101" fmla="*/ 212843 h 1915580"/>
              <a:gd name="connsiteX102" fmla="*/ 1244810 w 1882134"/>
              <a:gd name="connsiteY102" fmla="*/ 139736 h 1915580"/>
              <a:gd name="connsiteX103" fmla="*/ 1240567 w 1882134"/>
              <a:gd name="connsiteY103" fmla="*/ 118583 h 1915580"/>
              <a:gd name="connsiteX104" fmla="*/ 1359150 w 1882134"/>
              <a:gd name="connsiteY104" fmla="*/ 0 h 1915580"/>
              <a:gd name="connsiteX105" fmla="*/ 1477734 w 1882134"/>
              <a:gd name="connsiteY105" fmla="*/ 118583 h 1915580"/>
              <a:gd name="connsiteX106" fmla="*/ 1468446 w 1882134"/>
              <a:gd name="connsiteY106" fmla="*/ 164056 h 1915580"/>
              <a:gd name="connsiteX107" fmla="*/ 1562871 w 1882134"/>
              <a:gd name="connsiteY107" fmla="*/ 218924 h 1915580"/>
              <a:gd name="connsiteX108" fmla="*/ 1674171 w 1882134"/>
              <a:gd name="connsiteY108" fmla="*/ 283599 h 1915580"/>
              <a:gd name="connsiteX109" fmla="*/ 1702880 w 1882134"/>
              <a:gd name="connsiteY109" fmla="*/ 264532 h 1915580"/>
              <a:gd name="connsiteX110" fmla="*/ 1748347 w 1882134"/>
              <a:gd name="connsiteY110" fmla="*/ 255410 h 1915580"/>
              <a:gd name="connsiteX111" fmla="*/ 1866931 w 1882134"/>
              <a:gd name="connsiteY111" fmla="*/ 373993 h 1915580"/>
              <a:gd name="connsiteX112" fmla="*/ 1793814 w 1882134"/>
              <a:gd name="connsiteY112" fmla="*/ 483456 h 1915580"/>
              <a:gd name="connsiteX113" fmla="*/ 1787876 w 1882134"/>
              <a:gd name="connsiteY113" fmla="*/ 484647 h 1915580"/>
              <a:gd name="connsiteX114" fmla="*/ 1787876 w 1882134"/>
              <a:gd name="connsiteY114" fmla="*/ 608121 h 1915580"/>
              <a:gd name="connsiteX115" fmla="*/ 1787876 w 1882134"/>
              <a:gd name="connsiteY115" fmla="*/ 710390 h 1915580"/>
              <a:gd name="connsiteX116" fmla="*/ 1810299 w 1882134"/>
              <a:gd name="connsiteY116" fmla="*/ 714970 h 1915580"/>
              <a:gd name="connsiteX117" fmla="*/ 1882134 w 1882134"/>
              <a:gd name="connsiteY117" fmla="*/ 824004 h 1915580"/>
              <a:gd name="connsiteX118" fmla="*/ 1763550 w 1882134"/>
              <a:gd name="connsiteY118" fmla="*/ 942588 h 1915580"/>
              <a:gd name="connsiteX119" fmla="*/ 1716800 w 1882134"/>
              <a:gd name="connsiteY119" fmla="*/ 933466 h 1915580"/>
              <a:gd name="connsiteX120" fmla="*/ 1696290 w 1882134"/>
              <a:gd name="connsiteY120" fmla="*/ 919792 h 1915580"/>
              <a:gd name="connsiteX121" fmla="*/ 1562871 w 1882134"/>
              <a:gd name="connsiteY121" fmla="*/ 997319 h 1915580"/>
              <a:gd name="connsiteX122" fmla="*/ 1452273 w 1882134"/>
              <a:gd name="connsiteY122" fmla="*/ 1058596 h 1915580"/>
              <a:gd name="connsiteX123" fmla="*/ 1456449 w 1882134"/>
              <a:gd name="connsiteY123" fmla="*/ 1079414 h 1915580"/>
              <a:gd name="connsiteX124" fmla="*/ 1383332 w 1882134"/>
              <a:gd name="connsiteY124" fmla="*/ 1188876 h 1915580"/>
              <a:gd name="connsiteX125" fmla="*/ 1380434 w 1882134"/>
              <a:gd name="connsiteY125" fmla="*/ 1189457 h 1915580"/>
              <a:gd name="connsiteX126" fmla="*/ 1380434 w 1882134"/>
              <a:gd name="connsiteY126" fmla="*/ 1316581 h 1915580"/>
              <a:gd name="connsiteX127" fmla="*/ 1380434 w 1882134"/>
              <a:gd name="connsiteY127" fmla="*/ 1459744 h 1915580"/>
              <a:gd name="connsiteX128" fmla="*/ 1413121 w 1882134"/>
              <a:gd name="connsiteY128" fmla="*/ 1481535 h 1915580"/>
              <a:gd name="connsiteX129" fmla="*/ 1447328 w 1882134"/>
              <a:gd name="connsiteY129" fmla="*/ 1565911 h 1915580"/>
              <a:gd name="connsiteX130" fmla="*/ 1328743 w 1882134"/>
              <a:gd name="connsiteY130" fmla="*/ 1684495 h 1915580"/>
              <a:gd name="connsiteX131" fmla="*/ 1283277 w 1882134"/>
              <a:gd name="connsiteY131" fmla="*/ 1675374 h 1915580"/>
              <a:gd name="connsiteX132" fmla="*/ 1245755 w 1882134"/>
              <a:gd name="connsiteY132" fmla="*/ 1650453 h 1915580"/>
              <a:gd name="connsiteX133" fmla="*/ 1152389 w 1882134"/>
              <a:gd name="connsiteY133" fmla="*/ 1702738 h 1915580"/>
              <a:gd name="connsiteX134" fmla="*/ 1045590 w 1882134"/>
              <a:gd name="connsiteY134" fmla="*/ 1764797 h 1915580"/>
              <a:gd name="connsiteX135" fmla="*/ 1052050 w 1882134"/>
              <a:gd name="connsiteY135" fmla="*/ 1796996 h 1915580"/>
              <a:gd name="connsiteX136" fmla="*/ 933465 w 1882134"/>
              <a:gd name="connsiteY136" fmla="*/ 1915580 h 1915580"/>
              <a:gd name="connsiteX137" fmla="*/ 814882 w 1882134"/>
              <a:gd name="connsiteY137" fmla="*/ 1796996 h 1915580"/>
              <a:gd name="connsiteX138" fmla="*/ 820094 w 1882134"/>
              <a:gd name="connsiteY138" fmla="*/ 1770286 h 1915580"/>
              <a:gd name="connsiteX139" fmla="*/ 705420 w 1882134"/>
              <a:gd name="connsiteY139" fmla="*/ 1702738 h 1915580"/>
              <a:gd name="connsiteX140" fmla="*/ 599803 w 1882134"/>
              <a:gd name="connsiteY140" fmla="*/ 1641366 h 1915580"/>
              <a:gd name="connsiteX141" fmla="*/ 571490 w 1882134"/>
              <a:gd name="connsiteY141" fmla="*/ 1660170 h 1915580"/>
              <a:gd name="connsiteX142" fmla="*/ 526023 w 1882134"/>
              <a:gd name="connsiteY142" fmla="*/ 1669292 h 1915580"/>
              <a:gd name="connsiteX143" fmla="*/ 407440 w 1882134"/>
              <a:gd name="connsiteY143" fmla="*/ 1550707 h 1915580"/>
              <a:gd name="connsiteX144" fmla="*/ 442787 w 1882134"/>
              <a:gd name="connsiteY144" fmla="*/ 1466331 h 1915580"/>
              <a:gd name="connsiteX145" fmla="*/ 480415 w 1882134"/>
              <a:gd name="connsiteY145" fmla="*/ 1441340 h 1915580"/>
              <a:gd name="connsiteX146" fmla="*/ 480415 w 1882134"/>
              <a:gd name="connsiteY146" fmla="*/ 1313541 h 1915580"/>
              <a:gd name="connsiteX147" fmla="*/ 480415 w 1882134"/>
              <a:gd name="connsiteY147" fmla="*/ 1180946 h 1915580"/>
              <a:gd name="connsiteX148" fmla="*/ 474477 w 1882134"/>
              <a:gd name="connsiteY148" fmla="*/ 1179755 h 1915580"/>
              <a:gd name="connsiteX149" fmla="*/ 401359 w 1882134"/>
              <a:gd name="connsiteY149" fmla="*/ 1070292 h 1915580"/>
              <a:gd name="connsiteX150" fmla="*/ 403715 w 1882134"/>
              <a:gd name="connsiteY150" fmla="*/ 1058760 h 1915580"/>
              <a:gd name="connsiteX151" fmla="*/ 297980 w 1882134"/>
              <a:gd name="connsiteY151" fmla="*/ 997319 h 1915580"/>
              <a:gd name="connsiteX152" fmla="*/ 197246 w 1882134"/>
              <a:gd name="connsiteY152" fmla="*/ 938785 h 1915580"/>
              <a:gd name="connsiteX153" fmla="*/ 164050 w 1882134"/>
              <a:gd name="connsiteY153" fmla="*/ 960831 h 1915580"/>
              <a:gd name="connsiteX154" fmla="*/ 118583 w 1882134"/>
              <a:gd name="connsiteY154" fmla="*/ 969953 h 1915580"/>
              <a:gd name="connsiteX155" fmla="*/ 0 w 1882134"/>
              <a:gd name="connsiteY155" fmla="*/ 851369 h 1915580"/>
              <a:gd name="connsiteX156" fmla="*/ 71834 w 1882134"/>
              <a:gd name="connsiteY156" fmla="*/ 741907 h 1915580"/>
              <a:gd name="connsiteX157" fmla="*/ 72975 w 1882134"/>
              <a:gd name="connsiteY157" fmla="*/ 741685 h 1915580"/>
              <a:gd name="connsiteX158" fmla="*/ 72975 w 1882134"/>
              <a:gd name="connsiteY158" fmla="*/ 608121 h 1915580"/>
              <a:gd name="connsiteX159" fmla="*/ 72975 w 1882134"/>
              <a:gd name="connsiteY159" fmla="*/ 483679 h 1915580"/>
              <a:gd name="connsiteX160" fmla="*/ 71834 w 1882134"/>
              <a:gd name="connsiteY160" fmla="*/ 483456 h 1915580"/>
              <a:gd name="connsiteX161" fmla="*/ 0 w 1882134"/>
              <a:gd name="connsiteY161" fmla="*/ 373994 h 1915580"/>
              <a:gd name="connsiteX162" fmla="*/ 118583 w 1882134"/>
              <a:gd name="connsiteY162" fmla="*/ 255410 h 1915580"/>
              <a:gd name="connsiteX163" fmla="*/ 165333 w 1882134"/>
              <a:gd name="connsiteY163" fmla="*/ 264960 h 1915580"/>
              <a:gd name="connsiteX164" fmla="*/ 189840 w 1882134"/>
              <a:gd name="connsiteY164" fmla="*/ 281762 h 1915580"/>
              <a:gd name="connsiteX165" fmla="*/ 297980 w 1882134"/>
              <a:gd name="connsiteY165" fmla="*/ 218924 h 1915580"/>
              <a:gd name="connsiteX166" fmla="*/ 409656 w 1882134"/>
              <a:gd name="connsiteY166" fmla="*/ 154031 h 1915580"/>
              <a:gd name="connsiteX167" fmla="*/ 407441 w 1882134"/>
              <a:gd name="connsiteY167" fmla="*/ 143189 h 1915580"/>
              <a:gd name="connsiteX168" fmla="*/ 525745 w 1882134"/>
              <a:gd name="connsiteY168" fmla="*/ 24326 h 1915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Lst>
            <a:rect l="l" t="t" r="r" b="b"/>
            <a:pathLst>
              <a:path w="1882134" h="1915580">
                <a:moveTo>
                  <a:pt x="859940" y="932267"/>
                </a:moveTo>
                <a:lnTo>
                  <a:pt x="747989" y="997319"/>
                </a:lnTo>
                <a:lnTo>
                  <a:pt x="636844" y="1061903"/>
                </a:lnTo>
                <a:lnTo>
                  <a:pt x="638527" y="1070293"/>
                </a:lnTo>
                <a:cubicBezTo>
                  <a:pt x="638527" y="1120463"/>
                  <a:pt x="607741" y="1162081"/>
                  <a:pt x="565410" y="1179755"/>
                </a:cubicBezTo>
                <a:lnTo>
                  <a:pt x="562511" y="1180336"/>
                </a:lnTo>
                <a:lnTo>
                  <a:pt x="562511" y="1439244"/>
                </a:lnTo>
                <a:lnTo>
                  <a:pt x="572773" y="1441246"/>
                </a:lnTo>
                <a:cubicBezTo>
                  <a:pt x="615532" y="1458919"/>
                  <a:pt x="644608" y="1500537"/>
                  <a:pt x="644608" y="1550707"/>
                </a:cubicBezTo>
                <a:lnTo>
                  <a:pt x="640375" y="1571429"/>
                </a:lnTo>
                <a:lnTo>
                  <a:pt x="865510" y="1701672"/>
                </a:lnTo>
                <a:lnTo>
                  <a:pt x="886716" y="1687534"/>
                </a:lnTo>
                <a:cubicBezTo>
                  <a:pt x="900969" y="1681643"/>
                  <a:pt x="916742" y="1678413"/>
                  <a:pt x="933465" y="1678413"/>
                </a:cubicBezTo>
                <a:cubicBezTo>
                  <a:pt x="950189" y="1678413"/>
                  <a:pt x="965962" y="1681833"/>
                  <a:pt x="980215" y="1687962"/>
                </a:cubicBezTo>
                <a:lnTo>
                  <a:pt x="997982" y="1700143"/>
                </a:lnTo>
                <a:lnTo>
                  <a:pt x="1212258" y="1576182"/>
                </a:lnTo>
                <a:lnTo>
                  <a:pt x="1210160" y="1565911"/>
                </a:lnTo>
                <a:cubicBezTo>
                  <a:pt x="1210160" y="1515742"/>
                  <a:pt x="1240946" y="1474123"/>
                  <a:pt x="1283277" y="1456450"/>
                </a:cubicBezTo>
                <a:lnTo>
                  <a:pt x="1298338" y="1453428"/>
                </a:lnTo>
                <a:lnTo>
                  <a:pt x="1298338" y="1189696"/>
                </a:lnTo>
                <a:lnTo>
                  <a:pt x="1292399" y="1188448"/>
                </a:lnTo>
                <a:cubicBezTo>
                  <a:pt x="1250068" y="1170062"/>
                  <a:pt x="1219282" y="1127303"/>
                  <a:pt x="1219282" y="1079414"/>
                </a:cubicBezTo>
                <a:lnTo>
                  <a:pt x="1223749" y="1057548"/>
                </a:lnTo>
                <a:lnTo>
                  <a:pt x="997965" y="926929"/>
                </a:lnTo>
                <a:lnTo>
                  <a:pt x="994296" y="929366"/>
                </a:lnTo>
                <a:lnTo>
                  <a:pt x="988000" y="935188"/>
                </a:lnTo>
                <a:lnTo>
                  <a:pt x="978749" y="939691"/>
                </a:lnTo>
                <a:lnTo>
                  <a:pt x="969810" y="945628"/>
                </a:lnTo>
                <a:lnTo>
                  <a:pt x="964268" y="946740"/>
                </a:lnTo>
                <a:lnTo>
                  <a:pt x="958437" y="949579"/>
                </a:lnTo>
                <a:cubicBezTo>
                  <a:pt x="947754" y="952933"/>
                  <a:pt x="936316" y="954750"/>
                  <a:pt x="924343" y="954750"/>
                </a:cubicBezTo>
                <a:lnTo>
                  <a:pt x="924343" y="954750"/>
                </a:lnTo>
                <a:lnTo>
                  <a:pt x="923835" y="954643"/>
                </a:lnTo>
                <a:lnTo>
                  <a:pt x="881110" y="945723"/>
                </a:lnTo>
                <a:lnTo>
                  <a:pt x="880997" y="945646"/>
                </a:lnTo>
                <a:lnTo>
                  <a:pt x="878876" y="945200"/>
                </a:lnTo>
                <a:close/>
                <a:moveTo>
                  <a:pt x="1285908" y="209454"/>
                </a:moveTo>
                <a:lnTo>
                  <a:pt x="1039711" y="351883"/>
                </a:lnTo>
                <a:lnTo>
                  <a:pt x="1042927" y="367913"/>
                </a:lnTo>
                <a:cubicBezTo>
                  <a:pt x="1042927" y="401360"/>
                  <a:pt x="1029244" y="431006"/>
                  <a:pt x="1007580" y="452291"/>
                </a:cubicBezTo>
                <a:lnTo>
                  <a:pt x="972994" y="475261"/>
                </a:lnTo>
                <a:lnTo>
                  <a:pt x="972994" y="608121"/>
                </a:lnTo>
                <a:lnTo>
                  <a:pt x="972994" y="728436"/>
                </a:lnTo>
                <a:lnTo>
                  <a:pt x="1008720" y="752929"/>
                </a:lnTo>
                <a:cubicBezTo>
                  <a:pt x="1030004" y="774594"/>
                  <a:pt x="1042927" y="804239"/>
                  <a:pt x="1042927" y="836166"/>
                </a:cubicBezTo>
                <a:lnTo>
                  <a:pt x="1038547" y="857606"/>
                </a:lnTo>
                <a:lnTo>
                  <a:pt x="1264627" y="988396"/>
                </a:lnTo>
                <a:lnTo>
                  <a:pt x="1292399" y="969952"/>
                </a:lnTo>
                <a:cubicBezTo>
                  <a:pt x="1306509" y="964061"/>
                  <a:pt x="1321902" y="960830"/>
                  <a:pt x="1337865" y="960830"/>
                </a:cubicBezTo>
                <a:cubicBezTo>
                  <a:pt x="1354588" y="960830"/>
                  <a:pt x="1370362" y="964251"/>
                  <a:pt x="1384615" y="970380"/>
                </a:cubicBezTo>
                <a:lnTo>
                  <a:pt x="1410990" y="988463"/>
                </a:lnTo>
                <a:lnTo>
                  <a:pt x="1650068" y="850153"/>
                </a:lnTo>
                <a:lnTo>
                  <a:pt x="1644966" y="824004"/>
                </a:lnTo>
                <a:cubicBezTo>
                  <a:pt x="1644966" y="790557"/>
                  <a:pt x="1658649" y="760911"/>
                  <a:pt x="1680313" y="739627"/>
                </a:cubicBezTo>
                <a:lnTo>
                  <a:pt x="1705780" y="722714"/>
                </a:lnTo>
                <a:lnTo>
                  <a:pt x="1705779" y="484271"/>
                </a:lnTo>
                <a:lnTo>
                  <a:pt x="1701598" y="483455"/>
                </a:lnTo>
                <a:cubicBezTo>
                  <a:pt x="1658839" y="465782"/>
                  <a:pt x="1629764" y="424164"/>
                  <a:pt x="1629764" y="373993"/>
                </a:cubicBezTo>
                <a:lnTo>
                  <a:pt x="1634464" y="350982"/>
                </a:lnTo>
                <a:lnTo>
                  <a:pt x="1412691" y="222683"/>
                </a:lnTo>
                <a:lnTo>
                  <a:pt x="1404617" y="228046"/>
                </a:lnTo>
                <a:cubicBezTo>
                  <a:pt x="1390507" y="233937"/>
                  <a:pt x="1375113" y="237167"/>
                  <a:pt x="1359150" y="237167"/>
                </a:cubicBezTo>
                <a:cubicBezTo>
                  <a:pt x="1342427" y="237167"/>
                  <a:pt x="1326653" y="233747"/>
                  <a:pt x="1312401" y="227618"/>
                </a:cubicBezTo>
                <a:close/>
                <a:moveTo>
                  <a:pt x="441920" y="226293"/>
                </a:moveTo>
                <a:lnTo>
                  <a:pt x="231909" y="347787"/>
                </a:lnTo>
                <a:lnTo>
                  <a:pt x="237167" y="373994"/>
                </a:lnTo>
                <a:cubicBezTo>
                  <a:pt x="237167" y="424164"/>
                  <a:pt x="206381" y="465783"/>
                  <a:pt x="164050" y="483456"/>
                </a:cubicBezTo>
                <a:lnTo>
                  <a:pt x="155071" y="485258"/>
                </a:lnTo>
                <a:lnTo>
                  <a:pt x="155071" y="740239"/>
                </a:lnTo>
                <a:lnTo>
                  <a:pt x="165333" y="742335"/>
                </a:lnTo>
                <a:cubicBezTo>
                  <a:pt x="208092" y="760721"/>
                  <a:pt x="237168" y="803479"/>
                  <a:pt x="237167" y="851369"/>
                </a:cubicBezTo>
                <a:lnTo>
                  <a:pt x="234601" y="863932"/>
                </a:lnTo>
                <a:lnTo>
                  <a:pt x="440781" y="983210"/>
                </a:lnTo>
                <a:lnTo>
                  <a:pt x="474477" y="960831"/>
                </a:lnTo>
                <a:cubicBezTo>
                  <a:pt x="488587" y="954940"/>
                  <a:pt x="503980" y="951709"/>
                  <a:pt x="519943" y="951709"/>
                </a:cubicBezTo>
                <a:cubicBezTo>
                  <a:pt x="536667" y="951709"/>
                  <a:pt x="552440" y="955130"/>
                  <a:pt x="566693" y="961258"/>
                </a:cubicBezTo>
                <a:lnTo>
                  <a:pt x="601190" y="984910"/>
                </a:lnTo>
                <a:lnTo>
                  <a:pt x="705420" y="924344"/>
                </a:lnTo>
                <a:lnTo>
                  <a:pt x="785942" y="878642"/>
                </a:lnTo>
                <a:lnTo>
                  <a:pt x="811567" y="863817"/>
                </a:lnTo>
                <a:lnTo>
                  <a:pt x="805759" y="836166"/>
                </a:lnTo>
                <a:cubicBezTo>
                  <a:pt x="805759" y="785996"/>
                  <a:pt x="836545" y="744378"/>
                  <a:pt x="878876" y="726704"/>
                </a:cubicBezTo>
                <a:lnTo>
                  <a:pt x="887857" y="724902"/>
                </a:lnTo>
                <a:lnTo>
                  <a:pt x="887857" y="602041"/>
                </a:lnTo>
                <a:lnTo>
                  <a:pt x="887857" y="479177"/>
                </a:lnTo>
                <a:lnTo>
                  <a:pt x="878877" y="477375"/>
                </a:lnTo>
                <a:cubicBezTo>
                  <a:pt x="836546" y="459702"/>
                  <a:pt x="805760" y="418084"/>
                  <a:pt x="805760" y="367913"/>
                </a:cubicBezTo>
                <a:lnTo>
                  <a:pt x="810313" y="345620"/>
                </a:lnTo>
                <a:lnTo>
                  <a:pt x="607514" y="228297"/>
                </a:lnTo>
                <a:lnTo>
                  <a:pt x="572440" y="252065"/>
                </a:lnTo>
                <a:cubicBezTo>
                  <a:pt x="558268" y="258099"/>
                  <a:pt x="542678" y="261454"/>
                  <a:pt x="526305" y="261493"/>
                </a:cubicBezTo>
                <a:cubicBezTo>
                  <a:pt x="493559" y="261570"/>
                  <a:pt x="463882" y="248367"/>
                  <a:pt x="442371" y="226958"/>
                </a:cubicBezTo>
                <a:close/>
                <a:moveTo>
                  <a:pt x="525745" y="24326"/>
                </a:moveTo>
                <a:cubicBezTo>
                  <a:pt x="591236" y="24171"/>
                  <a:pt x="644453" y="77137"/>
                  <a:pt x="644609" y="142629"/>
                </a:cubicBezTo>
                <a:lnTo>
                  <a:pt x="641709" y="157167"/>
                </a:lnTo>
                <a:lnTo>
                  <a:pt x="747989" y="218924"/>
                </a:lnTo>
                <a:lnTo>
                  <a:pt x="849541" y="277934"/>
                </a:lnTo>
                <a:lnTo>
                  <a:pt x="878877" y="258452"/>
                </a:lnTo>
                <a:cubicBezTo>
                  <a:pt x="892987" y="252560"/>
                  <a:pt x="908380" y="249330"/>
                  <a:pt x="924343" y="249330"/>
                </a:cubicBezTo>
                <a:cubicBezTo>
                  <a:pt x="941066" y="249330"/>
                  <a:pt x="956840" y="252750"/>
                  <a:pt x="971093" y="258879"/>
                </a:cubicBezTo>
                <a:lnTo>
                  <a:pt x="999784" y="278550"/>
                </a:lnTo>
                <a:lnTo>
                  <a:pt x="1112862" y="212843"/>
                </a:lnTo>
                <a:lnTo>
                  <a:pt x="1244810" y="139736"/>
                </a:lnTo>
                <a:lnTo>
                  <a:pt x="1240567" y="118583"/>
                </a:lnTo>
                <a:cubicBezTo>
                  <a:pt x="1240566" y="51690"/>
                  <a:pt x="1295297" y="0"/>
                  <a:pt x="1359150" y="0"/>
                </a:cubicBezTo>
                <a:cubicBezTo>
                  <a:pt x="1426044" y="0"/>
                  <a:pt x="1477734" y="54731"/>
                  <a:pt x="1477734" y="118583"/>
                </a:cubicBezTo>
                <a:lnTo>
                  <a:pt x="1468446" y="164056"/>
                </a:lnTo>
                <a:lnTo>
                  <a:pt x="1562871" y="218924"/>
                </a:lnTo>
                <a:lnTo>
                  <a:pt x="1674171" y="283599"/>
                </a:lnTo>
                <a:lnTo>
                  <a:pt x="1702880" y="264532"/>
                </a:lnTo>
                <a:cubicBezTo>
                  <a:pt x="1716991" y="258640"/>
                  <a:pt x="1732384" y="255410"/>
                  <a:pt x="1748347" y="255410"/>
                </a:cubicBezTo>
                <a:cubicBezTo>
                  <a:pt x="1815241" y="255410"/>
                  <a:pt x="1866931" y="310141"/>
                  <a:pt x="1866931" y="373993"/>
                </a:cubicBezTo>
                <a:cubicBezTo>
                  <a:pt x="1866931" y="424164"/>
                  <a:pt x="1836145" y="465782"/>
                  <a:pt x="1793814" y="483456"/>
                </a:cubicBezTo>
                <a:lnTo>
                  <a:pt x="1787876" y="484647"/>
                </a:lnTo>
                <a:lnTo>
                  <a:pt x="1787876" y="608121"/>
                </a:lnTo>
                <a:lnTo>
                  <a:pt x="1787876" y="710390"/>
                </a:lnTo>
                <a:lnTo>
                  <a:pt x="1810299" y="714970"/>
                </a:lnTo>
                <a:cubicBezTo>
                  <a:pt x="1853058" y="733356"/>
                  <a:pt x="1882134" y="776115"/>
                  <a:pt x="1882134" y="824004"/>
                </a:cubicBezTo>
                <a:cubicBezTo>
                  <a:pt x="1882134" y="890898"/>
                  <a:pt x="1827403" y="942588"/>
                  <a:pt x="1763550" y="942588"/>
                </a:cubicBezTo>
                <a:cubicBezTo>
                  <a:pt x="1746826" y="942588"/>
                  <a:pt x="1731053" y="939357"/>
                  <a:pt x="1716800" y="933466"/>
                </a:cubicBezTo>
                <a:lnTo>
                  <a:pt x="1696290" y="919792"/>
                </a:lnTo>
                <a:lnTo>
                  <a:pt x="1562871" y="997319"/>
                </a:lnTo>
                <a:lnTo>
                  <a:pt x="1452273" y="1058596"/>
                </a:lnTo>
                <a:lnTo>
                  <a:pt x="1456449" y="1079414"/>
                </a:lnTo>
                <a:cubicBezTo>
                  <a:pt x="1456450" y="1129584"/>
                  <a:pt x="1425663" y="1171202"/>
                  <a:pt x="1383332" y="1188876"/>
                </a:cubicBezTo>
                <a:lnTo>
                  <a:pt x="1380434" y="1189457"/>
                </a:lnTo>
                <a:lnTo>
                  <a:pt x="1380434" y="1316581"/>
                </a:lnTo>
                <a:lnTo>
                  <a:pt x="1380434" y="1459744"/>
                </a:lnTo>
                <a:lnTo>
                  <a:pt x="1413121" y="1481535"/>
                </a:lnTo>
                <a:cubicBezTo>
                  <a:pt x="1434405" y="1502819"/>
                  <a:pt x="1447327" y="1532465"/>
                  <a:pt x="1447328" y="1565911"/>
                </a:cubicBezTo>
                <a:cubicBezTo>
                  <a:pt x="1447328" y="1632805"/>
                  <a:pt x="1392597" y="1684495"/>
                  <a:pt x="1328743" y="1684495"/>
                </a:cubicBezTo>
                <a:cubicBezTo>
                  <a:pt x="1312780" y="1684496"/>
                  <a:pt x="1297387" y="1681265"/>
                  <a:pt x="1283277" y="1675374"/>
                </a:cubicBezTo>
                <a:lnTo>
                  <a:pt x="1245755" y="1650453"/>
                </a:lnTo>
                <a:lnTo>
                  <a:pt x="1152389" y="1702738"/>
                </a:lnTo>
                <a:lnTo>
                  <a:pt x="1045590" y="1764797"/>
                </a:lnTo>
                <a:lnTo>
                  <a:pt x="1052050" y="1796996"/>
                </a:lnTo>
                <a:cubicBezTo>
                  <a:pt x="1052050" y="1863890"/>
                  <a:pt x="997319" y="1915580"/>
                  <a:pt x="933465" y="1915580"/>
                </a:cubicBezTo>
                <a:cubicBezTo>
                  <a:pt x="869613" y="1915580"/>
                  <a:pt x="814882" y="1860849"/>
                  <a:pt x="814882" y="1796996"/>
                </a:cubicBezTo>
                <a:lnTo>
                  <a:pt x="820094" y="1770286"/>
                </a:lnTo>
                <a:lnTo>
                  <a:pt x="705420" y="1702738"/>
                </a:lnTo>
                <a:lnTo>
                  <a:pt x="599803" y="1641366"/>
                </a:lnTo>
                <a:lnTo>
                  <a:pt x="571490" y="1660170"/>
                </a:lnTo>
                <a:cubicBezTo>
                  <a:pt x="557380" y="1666061"/>
                  <a:pt x="541987" y="1669291"/>
                  <a:pt x="526023" y="1669292"/>
                </a:cubicBezTo>
                <a:cubicBezTo>
                  <a:pt x="462171" y="1669292"/>
                  <a:pt x="407440" y="1617602"/>
                  <a:pt x="407440" y="1550707"/>
                </a:cubicBezTo>
                <a:cubicBezTo>
                  <a:pt x="407440" y="1517261"/>
                  <a:pt x="421123" y="1487615"/>
                  <a:pt x="442787" y="1466331"/>
                </a:cubicBezTo>
                <a:lnTo>
                  <a:pt x="480415" y="1441340"/>
                </a:lnTo>
                <a:lnTo>
                  <a:pt x="480415" y="1313541"/>
                </a:lnTo>
                <a:lnTo>
                  <a:pt x="480415" y="1180946"/>
                </a:lnTo>
                <a:lnTo>
                  <a:pt x="474477" y="1179755"/>
                </a:lnTo>
                <a:cubicBezTo>
                  <a:pt x="432146" y="1162081"/>
                  <a:pt x="401359" y="1120463"/>
                  <a:pt x="401359" y="1070292"/>
                </a:cubicBezTo>
                <a:lnTo>
                  <a:pt x="403715" y="1058760"/>
                </a:lnTo>
                <a:lnTo>
                  <a:pt x="297980" y="997319"/>
                </a:lnTo>
                <a:lnTo>
                  <a:pt x="197246" y="938785"/>
                </a:lnTo>
                <a:lnTo>
                  <a:pt x="164050" y="960831"/>
                </a:lnTo>
                <a:cubicBezTo>
                  <a:pt x="149940" y="966723"/>
                  <a:pt x="134547" y="969953"/>
                  <a:pt x="118583" y="969953"/>
                </a:cubicBezTo>
                <a:cubicBezTo>
                  <a:pt x="51690" y="969953"/>
                  <a:pt x="0" y="915222"/>
                  <a:pt x="0" y="851369"/>
                </a:cubicBezTo>
                <a:cubicBezTo>
                  <a:pt x="0" y="801199"/>
                  <a:pt x="29076" y="759581"/>
                  <a:pt x="71834" y="741907"/>
                </a:cubicBezTo>
                <a:lnTo>
                  <a:pt x="72975" y="741685"/>
                </a:lnTo>
                <a:lnTo>
                  <a:pt x="72975" y="608121"/>
                </a:lnTo>
                <a:lnTo>
                  <a:pt x="72975" y="483679"/>
                </a:lnTo>
                <a:lnTo>
                  <a:pt x="71834" y="483456"/>
                </a:lnTo>
                <a:cubicBezTo>
                  <a:pt x="29076" y="465783"/>
                  <a:pt x="0" y="424164"/>
                  <a:pt x="0" y="373994"/>
                </a:cubicBezTo>
                <a:cubicBezTo>
                  <a:pt x="0" y="310141"/>
                  <a:pt x="51690" y="255410"/>
                  <a:pt x="118583" y="255410"/>
                </a:cubicBezTo>
                <a:cubicBezTo>
                  <a:pt x="135307" y="255410"/>
                  <a:pt x="151080" y="258831"/>
                  <a:pt x="165333" y="264960"/>
                </a:cubicBezTo>
                <a:lnTo>
                  <a:pt x="189840" y="281762"/>
                </a:lnTo>
                <a:lnTo>
                  <a:pt x="297980" y="218924"/>
                </a:lnTo>
                <a:lnTo>
                  <a:pt x="409656" y="154031"/>
                </a:lnTo>
                <a:lnTo>
                  <a:pt x="407441" y="143189"/>
                </a:lnTo>
                <a:cubicBezTo>
                  <a:pt x="407286" y="77697"/>
                  <a:pt x="460252" y="24480"/>
                  <a:pt x="525745" y="24326"/>
                </a:cubicBezTo>
                <a:close/>
              </a:path>
            </a:pathLst>
          </a:custGeom>
          <a:solidFill>
            <a:schemeClr val="bg2">
              <a:lumMod val="50000"/>
              <a:alpha val="20000"/>
            </a:schemeClr>
          </a:solidFill>
          <a:ln w="43323" cap="flat">
            <a:noFill/>
            <a:prstDash val="solid"/>
            <a:miter/>
          </a:ln>
        </p:spPr>
        <p:txBody>
          <a:bodyPr anchor="ctr"/>
          <a:lstStyle/>
          <a:p>
            <a:pPr>
              <a:defRPr/>
            </a:pPr>
            <a:endParaRPr lang="en-US"/>
          </a:p>
        </p:txBody>
      </p:sp>
      <p:sp>
        <p:nvSpPr>
          <p:cNvPr id="4" name="Freeform: Shape 385">
            <a:extLst>
              <a:ext uri="{FF2B5EF4-FFF2-40B4-BE49-F238E27FC236}">
                <a16:creationId xmlns:a16="http://schemas.microsoft.com/office/drawing/2014/main" id="{7FABD5F2-B82F-8385-EB84-D947FC4C9F79}"/>
              </a:ext>
            </a:extLst>
          </p:cNvPr>
          <p:cNvSpPr/>
          <p:nvPr/>
        </p:nvSpPr>
        <p:spPr>
          <a:xfrm rot="8287270" flipH="1">
            <a:off x="5580063" y="4325938"/>
            <a:ext cx="1584325" cy="1493837"/>
          </a:xfrm>
          <a:custGeom>
            <a:avLst/>
            <a:gdLst>
              <a:gd name="connsiteX0" fmla="*/ 943257 w 2013900"/>
              <a:gd name="connsiteY0" fmla="*/ 1501970 h 1900583"/>
              <a:gd name="connsiteX1" fmla="*/ 744074 w 2013900"/>
              <a:gd name="connsiteY1" fmla="*/ 1348088 h 1900583"/>
              <a:gd name="connsiteX2" fmla="*/ 748630 w 2013900"/>
              <a:gd name="connsiteY2" fmla="*/ 1338807 h 1900583"/>
              <a:gd name="connsiteX3" fmla="*/ 706808 w 2013900"/>
              <a:gd name="connsiteY3" fmla="*/ 1216890 h 1900583"/>
              <a:gd name="connsiteX4" fmla="*/ 695446 w 2013900"/>
              <a:gd name="connsiteY4" fmla="*/ 1211313 h 1900583"/>
              <a:gd name="connsiteX5" fmla="*/ 726700 w 2013900"/>
              <a:gd name="connsiteY5" fmla="*/ 978267 h 1900583"/>
              <a:gd name="connsiteX6" fmla="*/ 764518 w 2013900"/>
              <a:gd name="connsiteY6" fmla="*/ 965451 h 1900583"/>
              <a:gd name="connsiteX7" fmla="*/ 799083 w 2013900"/>
              <a:gd name="connsiteY7" fmla="*/ 935439 h 1900583"/>
              <a:gd name="connsiteX8" fmla="*/ 819837 w 2013900"/>
              <a:gd name="connsiteY8" fmla="*/ 893157 h 1900583"/>
              <a:gd name="connsiteX9" fmla="*/ 822213 w 2013900"/>
              <a:gd name="connsiteY9" fmla="*/ 851356 h 1900583"/>
              <a:gd name="connsiteX10" fmla="*/ 1043738 w 2013900"/>
              <a:gd name="connsiteY10" fmla="*/ 760675 h 1900583"/>
              <a:gd name="connsiteX11" fmla="*/ 1061832 w 2013900"/>
              <a:gd name="connsiteY11" fmla="*/ 781899 h 1900583"/>
              <a:gd name="connsiteX12" fmla="*/ 1191467 w 2013900"/>
              <a:gd name="connsiteY12" fmla="*/ 790843 h 1900583"/>
              <a:gd name="connsiteX13" fmla="*/ 1200605 w 2013900"/>
              <a:gd name="connsiteY13" fmla="*/ 782908 h 1900583"/>
              <a:gd name="connsiteX14" fmla="*/ 1391604 w 2013900"/>
              <a:gd name="connsiteY14" fmla="*/ 930468 h 1900583"/>
              <a:gd name="connsiteX15" fmla="*/ 1386234 w 2013900"/>
              <a:gd name="connsiteY15" fmla="*/ 941312 h 1900583"/>
              <a:gd name="connsiteX16" fmla="*/ 1427616 w 2013900"/>
              <a:gd name="connsiteY16" fmla="*/ 1064490 h 1900583"/>
              <a:gd name="connsiteX17" fmla="*/ 1447779 w 2013900"/>
              <a:gd name="connsiteY17" fmla="*/ 1074387 h 1900583"/>
              <a:gd name="connsiteX18" fmla="*/ 1417037 w 2013900"/>
              <a:gd name="connsiteY18" fmla="*/ 1303612 h 1900583"/>
              <a:gd name="connsiteX19" fmla="*/ 1377304 w 2013900"/>
              <a:gd name="connsiteY19" fmla="*/ 1316666 h 1900583"/>
              <a:gd name="connsiteX20" fmla="*/ 1342096 w 2013900"/>
              <a:gd name="connsiteY20" fmla="*/ 1347016 h 1900583"/>
              <a:gd name="connsiteX21" fmla="*/ 1318419 w 2013900"/>
              <a:gd name="connsiteY21" fmla="*/ 1433424 h 1900583"/>
              <a:gd name="connsiteX22" fmla="*/ 1318667 w 2013900"/>
              <a:gd name="connsiteY22" fmla="*/ 1434179 h 1900583"/>
              <a:gd name="connsiteX23" fmla="*/ 1097018 w 2013900"/>
              <a:gd name="connsiteY23" fmla="*/ 1524911 h 1900583"/>
              <a:gd name="connsiteX24" fmla="*/ 1079718 w 2013900"/>
              <a:gd name="connsiteY24" fmla="*/ 1504987 h 1900583"/>
              <a:gd name="connsiteX25" fmla="*/ 950083 w 2013900"/>
              <a:gd name="connsiteY25" fmla="*/ 1496043 h 1900583"/>
              <a:gd name="connsiteX26" fmla="*/ 75043 w 2013900"/>
              <a:gd name="connsiteY26" fmla="*/ 1597161 h 1900583"/>
              <a:gd name="connsiteX27" fmla="*/ 108134 w 2013900"/>
              <a:gd name="connsiteY27" fmla="*/ 1604721 h 1900583"/>
              <a:gd name="connsiteX28" fmla="*/ 154857 w 2013900"/>
              <a:gd name="connsiteY28" fmla="*/ 1598764 h 1900583"/>
              <a:gd name="connsiteX29" fmla="*/ 233875 w 2013900"/>
              <a:gd name="connsiteY29" fmla="*/ 1496935 h 1900583"/>
              <a:gd name="connsiteX30" fmla="*/ 231813 w 2013900"/>
              <a:gd name="connsiteY30" fmla="*/ 1480763 h 1900583"/>
              <a:gd name="connsiteX31" fmla="*/ 540598 w 2013900"/>
              <a:gd name="connsiteY31" fmla="*/ 1375577 h 1900583"/>
              <a:gd name="connsiteX32" fmla="*/ 563677 w 2013900"/>
              <a:gd name="connsiteY32" fmla="*/ 1402157 h 1900583"/>
              <a:gd name="connsiteX33" fmla="*/ 692537 w 2013900"/>
              <a:gd name="connsiteY33" fmla="*/ 1412103 h 1900583"/>
              <a:gd name="connsiteX34" fmla="*/ 693400 w 2013900"/>
              <a:gd name="connsiteY34" fmla="*/ 1411346 h 1900583"/>
              <a:gd name="connsiteX35" fmla="*/ 797736 w 2013900"/>
              <a:gd name="connsiteY35" fmla="*/ 1491953 h 1900583"/>
              <a:gd name="connsiteX36" fmla="*/ 894945 w 2013900"/>
              <a:gd name="connsiteY36" fmla="*/ 1567053 h 1900583"/>
              <a:gd name="connsiteX37" fmla="*/ 894430 w 2013900"/>
              <a:gd name="connsiteY37" fmla="*/ 1568079 h 1900583"/>
              <a:gd name="connsiteX38" fmla="*/ 936587 w 2013900"/>
              <a:gd name="connsiteY38" fmla="*/ 1690255 h 1900583"/>
              <a:gd name="connsiteX39" fmla="*/ 1100786 w 2013900"/>
              <a:gd name="connsiteY39" fmla="*/ 1669186 h 1900583"/>
              <a:gd name="connsiteX40" fmla="*/ 1121540 w 2013900"/>
              <a:gd name="connsiteY40" fmla="*/ 1626904 h 1900583"/>
              <a:gd name="connsiteX41" fmla="*/ 1123204 w 2013900"/>
              <a:gd name="connsiteY41" fmla="*/ 1597620 h 1900583"/>
              <a:gd name="connsiteX42" fmla="*/ 1237555 w 2013900"/>
              <a:gd name="connsiteY42" fmla="*/ 1551067 h 1900583"/>
              <a:gd name="connsiteX43" fmla="*/ 1355644 w 2013900"/>
              <a:gd name="connsiteY43" fmla="*/ 1502993 h 1900583"/>
              <a:gd name="connsiteX44" fmla="*/ 1362776 w 2013900"/>
              <a:gd name="connsiteY44" fmla="*/ 1511266 h 1900583"/>
              <a:gd name="connsiteX45" fmla="*/ 1491817 w 2013900"/>
              <a:gd name="connsiteY45" fmla="*/ 1520936 h 1900583"/>
              <a:gd name="connsiteX46" fmla="*/ 1499270 w 2013900"/>
              <a:gd name="connsiteY46" fmla="*/ 1514511 h 1900583"/>
              <a:gd name="connsiteX47" fmla="*/ 1790657 w 2013900"/>
              <a:gd name="connsiteY47" fmla="*/ 1739626 h 1900583"/>
              <a:gd name="connsiteX48" fmla="*/ 1783473 w 2013900"/>
              <a:gd name="connsiteY48" fmla="*/ 1754261 h 1900583"/>
              <a:gd name="connsiteX49" fmla="*/ 1825296 w 2013900"/>
              <a:gd name="connsiteY49" fmla="*/ 1876178 h 1900583"/>
              <a:gd name="connsiteX50" fmla="*/ 1867578 w 2013900"/>
              <a:gd name="connsiteY50" fmla="*/ 1896932 h 1900583"/>
              <a:gd name="connsiteX51" fmla="*/ 1989494 w 2013900"/>
              <a:gd name="connsiteY51" fmla="*/ 1855110 h 1900583"/>
              <a:gd name="connsiteX52" fmla="*/ 1968427 w 2013900"/>
              <a:gd name="connsiteY52" fmla="*/ 1690911 h 1900583"/>
              <a:gd name="connsiteX53" fmla="*/ 1838792 w 2013900"/>
              <a:gd name="connsiteY53" fmla="*/ 1681967 h 1900583"/>
              <a:gd name="connsiteX54" fmla="*/ 1838014 w 2013900"/>
              <a:gd name="connsiteY54" fmla="*/ 1682642 h 1900583"/>
              <a:gd name="connsiteX55" fmla="*/ 1544325 w 2013900"/>
              <a:gd name="connsiteY55" fmla="*/ 1455749 h 1900583"/>
              <a:gd name="connsiteX56" fmla="*/ 1547700 w 2013900"/>
              <a:gd name="connsiteY56" fmla="*/ 1448953 h 1900583"/>
              <a:gd name="connsiteX57" fmla="*/ 1506345 w 2013900"/>
              <a:gd name="connsiteY57" fmla="*/ 1326336 h 1900583"/>
              <a:gd name="connsiteX58" fmla="*/ 1493239 w 2013900"/>
              <a:gd name="connsiteY58" fmla="*/ 1319828 h 1900583"/>
              <a:gd name="connsiteX59" fmla="*/ 1509136 w 2013900"/>
              <a:gd name="connsiteY59" fmla="*/ 1199535 h 1900583"/>
              <a:gd name="connsiteX60" fmla="*/ 1524327 w 2013900"/>
              <a:gd name="connsiteY60" fmla="*/ 1084591 h 1900583"/>
              <a:gd name="connsiteX61" fmla="*/ 1557251 w 2013900"/>
              <a:gd name="connsiteY61" fmla="*/ 1073434 h 1900583"/>
              <a:gd name="connsiteX62" fmla="*/ 1591815 w 2013900"/>
              <a:gd name="connsiteY62" fmla="*/ 1043422 h 1900583"/>
              <a:gd name="connsiteX63" fmla="*/ 1570748 w 2013900"/>
              <a:gd name="connsiteY63" fmla="*/ 879222 h 1900583"/>
              <a:gd name="connsiteX64" fmla="*/ 1483503 w 2013900"/>
              <a:gd name="connsiteY64" fmla="*/ 855912 h 1900583"/>
              <a:gd name="connsiteX65" fmla="*/ 1444684 w 2013900"/>
              <a:gd name="connsiteY65" fmla="*/ 869068 h 1900583"/>
              <a:gd name="connsiteX66" fmla="*/ 1340899 w 2013900"/>
              <a:gd name="connsiteY66" fmla="*/ 788887 h 1900583"/>
              <a:gd name="connsiteX67" fmla="*/ 1246914 w 2013900"/>
              <a:gd name="connsiteY67" fmla="*/ 716278 h 1900583"/>
              <a:gd name="connsiteX68" fmla="*/ 1249341 w 2013900"/>
              <a:gd name="connsiteY68" fmla="*/ 673586 h 1900583"/>
              <a:gd name="connsiteX69" fmla="*/ 1204964 w 2013900"/>
              <a:gd name="connsiteY69" fmla="*/ 596631 h 1900583"/>
              <a:gd name="connsiteX70" fmla="*/ 1168993 w 2013900"/>
              <a:gd name="connsiteY70" fmla="*/ 578975 h 1900583"/>
              <a:gd name="connsiteX71" fmla="*/ 1168993 w 2013900"/>
              <a:gd name="connsiteY71" fmla="*/ 225315 h 1900583"/>
              <a:gd name="connsiteX72" fmla="*/ 1170003 w 2013900"/>
              <a:gd name="connsiteY72" fmla="*/ 225113 h 1900583"/>
              <a:gd name="connsiteX73" fmla="*/ 1242179 w 2013900"/>
              <a:gd name="connsiteY73" fmla="*/ 117058 h 1900583"/>
              <a:gd name="connsiteX74" fmla="*/ 1125121 w 2013900"/>
              <a:gd name="connsiteY74" fmla="*/ 1 h 1900583"/>
              <a:gd name="connsiteX75" fmla="*/ 1008063 w 2013900"/>
              <a:gd name="connsiteY75" fmla="*/ 117059 h 1900583"/>
              <a:gd name="connsiteX76" fmla="*/ 1078973 w 2013900"/>
              <a:gd name="connsiteY76" fmla="*/ 224691 h 1900583"/>
              <a:gd name="connsiteX77" fmla="*/ 1094946 w 2013900"/>
              <a:gd name="connsiteY77" fmla="*/ 227954 h 1900583"/>
              <a:gd name="connsiteX78" fmla="*/ 1094946 w 2013900"/>
              <a:gd name="connsiteY78" fmla="*/ 580718 h 1900583"/>
              <a:gd name="connsiteX79" fmla="*/ 1086671 w 2013900"/>
              <a:gd name="connsiteY79" fmla="*/ 583843 h 1900583"/>
              <a:gd name="connsiteX80" fmla="*/ 1075329 w 2013900"/>
              <a:gd name="connsiteY80" fmla="*/ 587687 h 1900583"/>
              <a:gd name="connsiteX81" fmla="*/ 1040783 w 2013900"/>
              <a:gd name="connsiteY81" fmla="*/ 617683 h 1900583"/>
              <a:gd name="connsiteX82" fmla="*/ 1040763 w 2013900"/>
              <a:gd name="connsiteY82" fmla="*/ 617700 h 1900583"/>
              <a:gd name="connsiteX83" fmla="*/ 1021723 w 2013900"/>
              <a:gd name="connsiteY83" fmla="*/ 656920 h 1900583"/>
              <a:gd name="connsiteX84" fmla="*/ 1021715 w 2013900"/>
              <a:gd name="connsiteY84" fmla="*/ 657057 h 1900583"/>
              <a:gd name="connsiteX85" fmla="*/ 1020784 w 2013900"/>
              <a:gd name="connsiteY85" fmla="*/ 658980 h 1900583"/>
              <a:gd name="connsiteX86" fmla="*/ 1019460 w 2013900"/>
              <a:gd name="connsiteY86" fmla="*/ 681579 h 1900583"/>
              <a:gd name="connsiteX87" fmla="*/ 901080 w 2013900"/>
              <a:gd name="connsiteY87" fmla="*/ 729772 h 1900583"/>
              <a:gd name="connsiteX88" fmla="*/ 783553 w 2013900"/>
              <a:gd name="connsiteY88" fmla="*/ 777618 h 1900583"/>
              <a:gd name="connsiteX89" fmla="*/ 778015 w 2013900"/>
              <a:gd name="connsiteY89" fmla="*/ 771240 h 1900583"/>
              <a:gd name="connsiteX90" fmla="*/ 613815 w 2013900"/>
              <a:gd name="connsiteY90" fmla="*/ 792308 h 1900583"/>
              <a:gd name="connsiteX91" fmla="*/ 634884 w 2013900"/>
              <a:gd name="connsiteY91" fmla="*/ 956507 h 1900583"/>
              <a:gd name="connsiteX92" fmla="*/ 645314 w 2013900"/>
              <a:gd name="connsiteY92" fmla="*/ 961627 h 1900583"/>
              <a:gd name="connsiteX93" fmla="*/ 629499 w 2013900"/>
              <a:gd name="connsiteY93" fmla="*/ 1081304 h 1900583"/>
              <a:gd name="connsiteX94" fmla="*/ 614430 w 2013900"/>
              <a:gd name="connsiteY94" fmla="*/ 1195319 h 1900583"/>
              <a:gd name="connsiteX95" fmla="*/ 577174 w 2013900"/>
              <a:gd name="connsiteY95" fmla="*/ 1207946 h 1900583"/>
              <a:gd name="connsiteX96" fmla="*/ 542608 w 2013900"/>
              <a:gd name="connsiteY96" fmla="*/ 1237958 h 1900583"/>
              <a:gd name="connsiteX97" fmla="*/ 521855 w 2013900"/>
              <a:gd name="connsiteY97" fmla="*/ 1280240 h 1900583"/>
              <a:gd name="connsiteX98" fmla="*/ 520493 w 2013900"/>
              <a:gd name="connsiteY98" fmla="*/ 1304200 h 1900583"/>
              <a:gd name="connsiteX99" fmla="*/ 205439 w 2013900"/>
              <a:gd name="connsiteY99" fmla="*/ 1411522 h 1900583"/>
              <a:gd name="connsiteX100" fmla="*/ 204922 w 2013900"/>
              <a:gd name="connsiteY100" fmla="*/ 1410631 h 1900583"/>
              <a:gd name="connsiteX101" fmla="*/ 79366 w 2013900"/>
              <a:gd name="connsiteY101" fmla="*/ 1377152 h 1900583"/>
              <a:gd name="connsiteX102" fmla="*/ 6306 w 2013900"/>
              <a:gd name="connsiteY102" fmla="*/ 1525703 h 1900583"/>
              <a:gd name="connsiteX103" fmla="*/ 75043 w 2013900"/>
              <a:gd name="connsiteY103" fmla="*/ 1597161 h 1900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l="l" t="t" r="r" b="b"/>
            <a:pathLst>
              <a:path w="2013900" h="1900583">
                <a:moveTo>
                  <a:pt x="943257" y="1501970"/>
                </a:moveTo>
                <a:lnTo>
                  <a:pt x="744074" y="1348088"/>
                </a:lnTo>
                <a:lnTo>
                  <a:pt x="748630" y="1338807"/>
                </a:lnTo>
                <a:cubicBezTo>
                  <a:pt x="760072" y="1294309"/>
                  <a:pt x="744218" y="1245791"/>
                  <a:pt x="706808" y="1216890"/>
                </a:cubicBezTo>
                <a:lnTo>
                  <a:pt x="695446" y="1211313"/>
                </a:lnTo>
                <a:lnTo>
                  <a:pt x="726700" y="978267"/>
                </a:lnTo>
                <a:lnTo>
                  <a:pt x="764518" y="965451"/>
                </a:lnTo>
                <a:cubicBezTo>
                  <a:pt x="777636" y="957984"/>
                  <a:pt x="789449" y="947909"/>
                  <a:pt x="799083" y="935439"/>
                </a:cubicBezTo>
                <a:cubicBezTo>
                  <a:pt x="809176" y="922375"/>
                  <a:pt x="816023" y="907989"/>
                  <a:pt x="819837" y="893157"/>
                </a:cubicBezTo>
                <a:lnTo>
                  <a:pt x="822213" y="851356"/>
                </a:lnTo>
                <a:lnTo>
                  <a:pt x="1043738" y="760675"/>
                </a:lnTo>
                <a:lnTo>
                  <a:pt x="1061832" y="781899"/>
                </a:lnTo>
                <a:cubicBezTo>
                  <a:pt x="1101024" y="812177"/>
                  <a:pt x="1152114" y="813244"/>
                  <a:pt x="1191467" y="790843"/>
                </a:cubicBezTo>
                <a:lnTo>
                  <a:pt x="1200605" y="782908"/>
                </a:lnTo>
                <a:lnTo>
                  <a:pt x="1391604" y="930468"/>
                </a:lnTo>
                <a:lnTo>
                  <a:pt x="1386234" y="941312"/>
                </a:lnTo>
                <a:cubicBezTo>
                  <a:pt x="1374493" y="985046"/>
                  <a:pt x="1388425" y="1034212"/>
                  <a:pt x="1427616" y="1064490"/>
                </a:cubicBezTo>
                <a:lnTo>
                  <a:pt x="1447779" y="1074387"/>
                </a:lnTo>
                <a:lnTo>
                  <a:pt x="1417037" y="1303612"/>
                </a:lnTo>
                <a:lnTo>
                  <a:pt x="1377304" y="1316666"/>
                </a:lnTo>
                <a:cubicBezTo>
                  <a:pt x="1364036" y="1324096"/>
                  <a:pt x="1352007" y="1334250"/>
                  <a:pt x="1342096" y="1347016"/>
                </a:cubicBezTo>
                <a:cubicBezTo>
                  <a:pt x="1322273" y="1372550"/>
                  <a:pt x="1314676" y="1403701"/>
                  <a:pt x="1318419" y="1433424"/>
                </a:cubicBezTo>
                <a:lnTo>
                  <a:pt x="1318667" y="1434179"/>
                </a:lnTo>
                <a:lnTo>
                  <a:pt x="1097018" y="1524911"/>
                </a:lnTo>
                <a:lnTo>
                  <a:pt x="1079718" y="1504987"/>
                </a:lnTo>
                <a:cubicBezTo>
                  <a:pt x="1040526" y="1474709"/>
                  <a:pt x="989436" y="1473641"/>
                  <a:pt x="950083" y="1496043"/>
                </a:cubicBezTo>
                <a:close/>
                <a:moveTo>
                  <a:pt x="75043" y="1597161"/>
                </a:moveTo>
                <a:cubicBezTo>
                  <a:pt x="85545" y="1601240"/>
                  <a:pt x="96683" y="1603828"/>
                  <a:pt x="108134" y="1604721"/>
                </a:cubicBezTo>
                <a:cubicBezTo>
                  <a:pt x="123403" y="1605911"/>
                  <a:pt x="139230" y="1604086"/>
                  <a:pt x="154857" y="1598764"/>
                </a:cubicBezTo>
                <a:cubicBezTo>
                  <a:pt x="199605" y="1583520"/>
                  <a:pt x="230305" y="1542741"/>
                  <a:pt x="233875" y="1496935"/>
                </a:cubicBezTo>
                <a:lnTo>
                  <a:pt x="231813" y="1480763"/>
                </a:lnTo>
                <a:lnTo>
                  <a:pt x="540598" y="1375577"/>
                </a:lnTo>
                <a:lnTo>
                  <a:pt x="563677" y="1402157"/>
                </a:lnTo>
                <a:cubicBezTo>
                  <a:pt x="602868" y="1432435"/>
                  <a:pt x="652926" y="1434839"/>
                  <a:pt x="692537" y="1412103"/>
                </a:cubicBezTo>
                <a:lnTo>
                  <a:pt x="693400" y="1411346"/>
                </a:lnTo>
                <a:lnTo>
                  <a:pt x="797736" y="1491953"/>
                </a:lnTo>
                <a:lnTo>
                  <a:pt x="894945" y="1567053"/>
                </a:lnTo>
                <a:lnTo>
                  <a:pt x="894430" y="1568079"/>
                </a:lnTo>
                <a:cubicBezTo>
                  <a:pt x="882432" y="1612147"/>
                  <a:pt x="897395" y="1659977"/>
                  <a:pt x="936587" y="1690255"/>
                </a:cubicBezTo>
                <a:cubicBezTo>
                  <a:pt x="986466" y="1728790"/>
                  <a:pt x="1060415" y="1721441"/>
                  <a:pt x="1100786" y="1669186"/>
                </a:cubicBezTo>
                <a:cubicBezTo>
                  <a:pt x="1110878" y="1656123"/>
                  <a:pt x="1117725" y="1641737"/>
                  <a:pt x="1121540" y="1626904"/>
                </a:cubicBezTo>
                <a:lnTo>
                  <a:pt x="1123204" y="1597620"/>
                </a:lnTo>
                <a:lnTo>
                  <a:pt x="1237555" y="1551067"/>
                </a:lnTo>
                <a:lnTo>
                  <a:pt x="1355644" y="1502993"/>
                </a:lnTo>
                <a:lnTo>
                  <a:pt x="1362776" y="1511266"/>
                </a:lnTo>
                <a:cubicBezTo>
                  <a:pt x="1401076" y="1541000"/>
                  <a:pt x="1452016" y="1543225"/>
                  <a:pt x="1491817" y="1520936"/>
                </a:cubicBezTo>
                <a:lnTo>
                  <a:pt x="1499270" y="1514511"/>
                </a:lnTo>
                <a:lnTo>
                  <a:pt x="1790657" y="1739626"/>
                </a:lnTo>
                <a:lnTo>
                  <a:pt x="1783473" y="1754261"/>
                </a:lnTo>
                <a:cubicBezTo>
                  <a:pt x="1772031" y="1798759"/>
                  <a:pt x="1787886" y="1847276"/>
                  <a:pt x="1825296" y="1876178"/>
                </a:cubicBezTo>
                <a:cubicBezTo>
                  <a:pt x="1838359" y="1886271"/>
                  <a:pt x="1852745" y="1893118"/>
                  <a:pt x="1867578" y="1896932"/>
                </a:cubicBezTo>
                <a:cubicBezTo>
                  <a:pt x="1912075" y="1908374"/>
                  <a:pt x="1960593" y="1892520"/>
                  <a:pt x="1989494" y="1855110"/>
                </a:cubicBezTo>
                <a:cubicBezTo>
                  <a:pt x="2029865" y="1802855"/>
                  <a:pt x="2018306" y="1729446"/>
                  <a:pt x="1968427" y="1690911"/>
                </a:cubicBezTo>
                <a:cubicBezTo>
                  <a:pt x="1929235" y="1660633"/>
                  <a:pt x="1878145" y="1659565"/>
                  <a:pt x="1838792" y="1681967"/>
                </a:cubicBezTo>
                <a:lnTo>
                  <a:pt x="1838014" y="1682642"/>
                </a:lnTo>
                <a:lnTo>
                  <a:pt x="1544325" y="1455749"/>
                </a:lnTo>
                <a:lnTo>
                  <a:pt x="1547700" y="1448953"/>
                </a:lnTo>
                <a:cubicBezTo>
                  <a:pt x="1559428" y="1404868"/>
                  <a:pt x="1544645" y="1356070"/>
                  <a:pt x="1506345" y="1326336"/>
                </a:cubicBezTo>
                <a:lnTo>
                  <a:pt x="1493239" y="1319828"/>
                </a:lnTo>
                <a:lnTo>
                  <a:pt x="1509136" y="1199535"/>
                </a:lnTo>
                <a:lnTo>
                  <a:pt x="1524327" y="1084591"/>
                </a:lnTo>
                <a:lnTo>
                  <a:pt x="1557251" y="1073434"/>
                </a:lnTo>
                <a:cubicBezTo>
                  <a:pt x="1570368" y="1065966"/>
                  <a:pt x="1582182" y="1055892"/>
                  <a:pt x="1591815" y="1043422"/>
                </a:cubicBezTo>
                <a:cubicBezTo>
                  <a:pt x="1632186" y="991167"/>
                  <a:pt x="1620627" y="917758"/>
                  <a:pt x="1570748" y="879222"/>
                </a:cubicBezTo>
                <a:cubicBezTo>
                  <a:pt x="1544620" y="859037"/>
                  <a:pt x="1513204" y="851834"/>
                  <a:pt x="1483503" y="855912"/>
                </a:cubicBezTo>
                <a:lnTo>
                  <a:pt x="1444684" y="869068"/>
                </a:lnTo>
                <a:lnTo>
                  <a:pt x="1340899" y="788887"/>
                </a:lnTo>
                <a:lnTo>
                  <a:pt x="1246914" y="716278"/>
                </a:lnTo>
                <a:lnTo>
                  <a:pt x="1249341" y="673586"/>
                </a:lnTo>
                <a:cubicBezTo>
                  <a:pt x="1245263" y="643885"/>
                  <a:pt x="1229903" y="615899"/>
                  <a:pt x="1204964" y="596631"/>
                </a:cubicBezTo>
                <a:lnTo>
                  <a:pt x="1168993" y="578975"/>
                </a:lnTo>
                <a:lnTo>
                  <a:pt x="1168993" y="225315"/>
                </a:lnTo>
                <a:lnTo>
                  <a:pt x="1170003" y="225113"/>
                </a:lnTo>
                <a:cubicBezTo>
                  <a:pt x="1211789" y="207666"/>
                  <a:pt x="1242179" y="166584"/>
                  <a:pt x="1242179" y="117058"/>
                </a:cubicBezTo>
                <a:cubicBezTo>
                  <a:pt x="1242179" y="54028"/>
                  <a:pt x="1191154" y="0"/>
                  <a:pt x="1125121" y="1"/>
                </a:cubicBezTo>
                <a:cubicBezTo>
                  <a:pt x="1062090" y="1"/>
                  <a:pt x="1008063" y="51026"/>
                  <a:pt x="1008063" y="117059"/>
                </a:cubicBezTo>
                <a:cubicBezTo>
                  <a:pt x="1008063" y="164333"/>
                  <a:pt x="1036765" y="206541"/>
                  <a:pt x="1078973" y="224691"/>
                </a:cubicBezTo>
                <a:lnTo>
                  <a:pt x="1094946" y="227954"/>
                </a:lnTo>
                <a:lnTo>
                  <a:pt x="1094946" y="580718"/>
                </a:lnTo>
                <a:lnTo>
                  <a:pt x="1086671" y="583843"/>
                </a:lnTo>
                <a:lnTo>
                  <a:pt x="1075329" y="587687"/>
                </a:lnTo>
                <a:lnTo>
                  <a:pt x="1040783" y="617683"/>
                </a:lnTo>
                <a:lnTo>
                  <a:pt x="1040763" y="617700"/>
                </a:lnTo>
                <a:cubicBezTo>
                  <a:pt x="1031588" y="629576"/>
                  <a:pt x="1025281" y="642956"/>
                  <a:pt x="1021723" y="656920"/>
                </a:cubicBezTo>
                <a:lnTo>
                  <a:pt x="1021715" y="657057"/>
                </a:lnTo>
                <a:lnTo>
                  <a:pt x="1020784" y="658980"/>
                </a:lnTo>
                <a:lnTo>
                  <a:pt x="1019460" y="681579"/>
                </a:lnTo>
                <a:lnTo>
                  <a:pt x="901080" y="729772"/>
                </a:lnTo>
                <a:lnTo>
                  <a:pt x="783553" y="777618"/>
                </a:lnTo>
                <a:lnTo>
                  <a:pt x="778015" y="771240"/>
                </a:lnTo>
                <a:cubicBezTo>
                  <a:pt x="725760" y="730869"/>
                  <a:pt x="652351" y="742428"/>
                  <a:pt x="613815" y="792308"/>
                </a:cubicBezTo>
                <a:cubicBezTo>
                  <a:pt x="575280" y="842187"/>
                  <a:pt x="582629" y="916137"/>
                  <a:pt x="634884" y="956507"/>
                </a:cubicBezTo>
                <a:lnTo>
                  <a:pt x="645314" y="961627"/>
                </a:lnTo>
                <a:lnTo>
                  <a:pt x="629499" y="1081304"/>
                </a:lnTo>
                <a:lnTo>
                  <a:pt x="614430" y="1195319"/>
                </a:lnTo>
                <a:lnTo>
                  <a:pt x="577174" y="1207946"/>
                </a:lnTo>
                <a:cubicBezTo>
                  <a:pt x="564056" y="1215413"/>
                  <a:pt x="552242" y="1225488"/>
                  <a:pt x="542608" y="1237958"/>
                </a:cubicBezTo>
                <a:cubicBezTo>
                  <a:pt x="532516" y="1251022"/>
                  <a:pt x="525669" y="1265407"/>
                  <a:pt x="521855" y="1280240"/>
                </a:cubicBezTo>
                <a:lnTo>
                  <a:pt x="520493" y="1304200"/>
                </a:lnTo>
                <a:lnTo>
                  <a:pt x="205439" y="1411522"/>
                </a:lnTo>
                <a:lnTo>
                  <a:pt x="204922" y="1410631"/>
                </a:lnTo>
                <a:cubicBezTo>
                  <a:pt x="174933" y="1376702"/>
                  <a:pt x="126246" y="1361182"/>
                  <a:pt x="79366" y="1377152"/>
                </a:cubicBezTo>
                <a:cubicBezTo>
                  <a:pt x="19701" y="1397476"/>
                  <a:pt x="-14987" y="1463197"/>
                  <a:pt x="6306" y="1525703"/>
                </a:cubicBezTo>
                <a:cubicBezTo>
                  <a:pt x="17738" y="1559264"/>
                  <a:pt x="43535" y="1584923"/>
                  <a:pt x="75043" y="1597161"/>
                </a:cubicBezTo>
                <a:close/>
              </a:path>
            </a:pathLst>
          </a:custGeom>
          <a:solidFill>
            <a:schemeClr val="bg2">
              <a:lumMod val="50000"/>
              <a:alpha val="20000"/>
            </a:schemeClr>
          </a:solidFill>
          <a:ln w="43323" cap="flat">
            <a:noFill/>
            <a:prstDash val="solid"/>
            <a:miter/>
          </a:ln>
        </p:spPr>
        <p:txBody>
          <a:bodyPr anchor="ctr"/>
          <a:lstStyle/>
          <a:p>
            <a:pPr>
              <a:defRPr/>
            </a:pPr>
            <a:endParaRPr lang="en-US"/>
          </a:p>
        </p:txBody>
      </p:sp>
      <p:sp>
        <p:nvSpPr>
          <p:cNvPr id="5" name="Freeform: Shape 382">
            <a:extLst>
              <a:ext uri="{FF2B5EF4-FFF2-40B4-BE49-F238E27FC236}">
                <a16:creationId xmlns:a16="http://schemas.microsoft.com/office/drawing/2014/main" id="{F47035F8-E130-5E65-7C64-E0D9BB2C7503}"/>
              </a:ext>
            </a:extLst>
          </p:cNvPr>
          <p:cNvSpPr/>
          <p:nvPr/>
        </p:nvSpPr>
        <p:spPr>
          <a:xfrm rot="355510">
            <a:off x="4787900" y="1590675"/>
            <a:ext cx="1455738" cy="1482725"/>
          </a:xfrm>
          <a:custGeom>
            <a:avLst/>
            <a:gdLst>
              <a:gd name="connsiteX0" fmla="*/ 859940 w 1882134"/>
              <a:gd name="connsiteY0" fmla="*/ 932267 h 1915580"/>
              <a:gd name="connsiteX1" fmla="*/ 747989 w 1882134"/>
              <a:gd name="connsiteY1" fmla="*/ 997319 h 1915580"/>
              <a:gd name="connsiteX2" fmla="*/ 636844 w 1882134"/>
              <a:gd name="connsiteY2" fmla="*/ 1061903 h 1915580"/>
              <a:gd name="connsiteX3" fmla="*/ 638527 w 1882134"/>
              <a:gd name="connsiteY3" fmla="*/ 1070293 h 1915580"/>
              <a:gd name="connsiteX4" fmla="*/ 565410 w 1882134"/>
              <a:gd name="connsiteY4" fmla="*/ 1179755 h 1915580"/>
              <a:gd name="connsiteX5" fmla="*/ 562511 w 1882134"/>
              <a:gd name="connsiteY5" fmla="*/ 1180336 h 1915580"/>
              <a:gd name="connsiteX6" fmla="*/ 562511 w 1882134"/>
              <a:gd name="connsiteY6" fmla="*/ 1439244 h 1915580"/>
              <a:gd name="connsiteX7" fmla="*/ 572773 w 1882134"/>
              <a:gd name="connsiteY7" fmla="*/ 1441246 h 1915580"/>
              <a:gd name="connsiteX8" fmla="*/ 644608 w 1882134"/>
              <a:gd name="connsiteY8" fmla="*/ 1550707 h 1915580"/>
              <a:gd name="connsiteX9" fmla="*/ 640375 w 1882134"/>
              <a:gd name="connsiteY9" fmla="*/ 1571429 h 1915580"/>
              <a:gd name="connsiteX10" fmla="*/ 865510 w 1882134"/>
              <a:gd name="connsiteY10" fmla="*/ 1701672 h 1915580"/>
              <a:gd name="connsiteX11" fmla="*/ 886716 w 1882134"/>
              <a:gd name="connsiteY11" fmla="*/ 1687534 h 1915580"/>
              <a:gd name="connsiteX12" fmla="*/ 933465 w 1882134"/>
              <a:gd name="connsiteY12" fmla="*/ 1678413 h 1915580"/>
              <a:gd name="connsiteX13" fmla="*/ 980215 w 1882134"/>
              <a:gd name="connsiteY13" fmla="*/ 1687962 h 1915580"/>
              <a:gd name="connsiteX14" fmla="*/ 997982 w 1882134"/>
              <a:gd name="connsiteY14" fmla="*/ 1700143 h 1915580"/>
              <a:gd name="connsiteX15" fmla="*/ 1212258 w 1882134"/>
              <a:gd name="connsiteY15" fmla="*/ 1576182 h 1915580"/>
              <a:gd name="connsiteX16" fmla="*/ 1210160 w 1882134"/>
              <a:gd name="connsiteY16" fmla="*/ 1565911 h 1915580"/>
              <a:gd name="connsiteX17" fmla="*/ 1283277 w 1882134"/>
              <a:gd name="connsiteY17" fmla="*/ 1456450 h 1915580"/>
              <a:gd name="connsiteX18" fmla="*/ 1298338 w 1882134"/>
              <a:gd name="connsiteY18" fmla="*/ 1453428 h 1915580"/>
              <a:gd name="connsiteX19" fmla="*/ 1298338 w 1882134"/>
              <a:gd name="connsiteY19" fmla="*/ 1189696 h 1915580"/>
              <a:gd name="connsiteX20" fmla="*/ 1292399 w 1882134"/>
              <a:gd name="connsiteY20" fmla="*/ 1188448 h 1915580"/>
              <a:gd name="connsiteX21" fmla="*/ 1219282 w 1882134"/>
              <a:gd name="connsiteY21" fmla="*/ 1079414 h 1915580"/>
              <a:gd name="connsiteX22" fmla="*/ 1223749 w 1882134"/>
              <a:gd name="connsiteY22" fmla="*/ 1057548 h 1915580"/>
              <a:gd name="connsiteX23" fmla="*/ 997965 w 1882134"/>
              <a:gd name="connsiteY23" fmla="*/ 926929 h 1915580"/>
              <a:gd name="connsiteX24" fmla="*/ 994296 w 1882134"/>
              <a:gd name="connsiteY24" fmla="*/ 929366 h 1915580"/>
              <a:gd name="connsiteX25" fmla="*/ 988000 w 1882134"/>
              <a:gd name="connsiteY25" fmla="*/ 935188 h 1915580"/>
              <a:gd name="connsiteX26" fmla="*/ 978749 w 1882134"/>
              <a:gd name="connsiteY26" fmla="*/ 939691 h 1915580"/>
              <a:gd name="connsiteX27" fmla="*/ 969810 w 1882134"/>
              <a:gd name="connsiteY27" fmla="*/ 945628 h 1915580"/>
              <a:gd name="connsiteX28" fmla="*/ 964268 w 1882134"/>
              <a:gd name="connsiteY28" fmla="*/ 946740 h 1915580"/>
              <a:gd name="connsiteX29" fmla="*/ 958437 w 1882134"/>
              <a:gd name="connsiteY29" fmla="*/ 949579 h 1915580"/>
              <a:gd name="connsiteX30" fmla="*/ 924343 w 1882134"/>
              <a:gd name="connsiteY30" fmla="*/ 954750 h 1915580"/>
              <a:gd name="connsiteX31" fmla="*/ 924343 w 1882134"/>
              <a:gd name="connsiteY31" fmla="*/ 954750 h 1915580"/>
              <a:gd name="connsiteX32" fmla="*/ 923835 w 1882134"/>
              <a:gd name="connsiteY32" fmla="*/ 954643 h 1915580"/>
              <a:gd name="connsiteX33" fmla="*/ 881110 w 1882134"/>
              <a:gd name="connsiteY33" fmla="*/ 945723 h 1915580"/>
              <a:gd name="connsiteX34" fmla="*/ 880997 w 1882134"/>
              <a:gd name="connsiteY34" fmla="*/ 945646 h 1915580"/>
              <a:gd name="connsiteX35" fmla="*/ 878876 w 1882134"/>
              <a:gd name="connsiteY35" fmla="*/ 945200 h 1915580"/>
              <a:gd name="connsiteX36" fmla="*/ 1285908 w 1882134"/>
              <a:gd name="connsiteY36" fmla="*/ 209454 h 1915580"/>
              <a:gd name="connsiteX37" fmla="*/ 1039711 w 1882134"/>
              <a:gd name="connsiteY37" fmla="*/ 351883 h 1915580"/>
              <a:gd name="connsiteX38" fmla="*/ 1042927 w 1882134"/>
              <a:gd name="connsiteY38" fmla="*/ 367913 h 1915580"/>
              <a:gd name="connsiteX39" fmla="*/ 1007580 w 1882134"/>
              <a:gd name="connsiteY39" fmla="*/ 452291 h 1915580"/>
              <a:gd name="connsiteX40" fmla="*/ 972994 w 1882134"/>
              <a:gd name="connsiteY40" fmla="*/ 475261 h 1915580"/>
              <a:gd name="connsiteX41" fmla="*/ 972994 w 1882134"/>
              <a:gd name="connsiteY41" fmla="*/ 608121 h 1915580"/>
              <a:gd name="connsiteX42" fmla="*/ 972994 w 1882134"/>
              <a:gd name="connsiteY42" fmla="*/ 728436 h 1915580"/>
              <a:gd name="connsiteX43" fmla="*/ 1008720 w 1882134"/>
              <a:gd name="connsiteY43" fmla="*/ 752929 h 1915580"/>
              <a:gd name="connsiteX44" fmla="*/ 1042927 w 1882134"/>
              <a:gd name="connsiteY44" fmla="*/ 836166 h 1915580"/>
              <a:gd name="connsiteX45" fmla="*/ 1038547 w 1882134"/>
              <a:gd name="connsiteY45" fmla="*/ 857606 h 1915580"/>
              <a:gd name="connsiteX46" fmla="*/ 1264627 w 1882134"/>
              <a:gd name="connsiteY46" fmla="*/ 988396 h 1915580"/>
              <a:gd name="connsiteX47" fmla="*/ 1292399 w 1882134"/>
              <a:gd name="connsiteY47" fmla="*/ 969952 h 1915580"/>
              <a:gd name="connsiteX48" fmla="*/ 1337865 w 1882134"/>
              <a:gd name="connsiteY48" fmla="*/ 960830 h 1915580"/>
              <a:gd name="connsiteX49" fmla="*/ 1384615 w 1882134"/>
              <a:gd name="connsiteY49" fmla="*/ 970380 h 1915580"/>
              <a:gd name="connsiteX50" fmla="*/ 1410990 w 1882134"/>
              <a:gd name="connsiteY50" fmla="*/ 988463 h 1915580"/>
              <a:gd name="connsiteX51" fmla="*/ 1650068 w 1882134"/>
              <a:gd name="connsiteY51" fmla="*/ 850153 h 1915580"/>
              <a:gd name="connsiteX52" fmla="*/ 1644966 w 1882134"/>
              <a:gd name="connsiteY52" fmla="*/ 824004 h 1915580"/>
              <a:gd name="connsiteX53" fmla="*/ 1680313 w 1882134"/>
              <a:gd name="connsiteY53" fmla="*/ 739627 h 1915580"/>
              <a:gd name="connsiteX54" fmla="*/ 1705780 w 1882134"/>
              <a:gd name="connsiteY54" fmla="*/ 722714 h 1915580"/>
              <a:gd name="connsiteX55" fmla="*/ 1705779 w 1882134"/>
              <a:gd name="connsiteY55" fmla="*/ 484271 h 1915580"/>
              <a:gd name="connsiteX56" fmla="*/ 1701598 w 1882134"/>
              <a:gd name="connsiteY56" fmla="*/ 483455 h 1915580"/>
              <a:gd name="connsiteX57" fmla="*/ 1629764 w 1882134"/>
              <a:gd name="connsiteY57" fmla="*/ 373993 h 1915580"/>
              <a:gd name="connsiteX58" fmla="*/ 1634464 w 1882134"/>
              <a:gd name="connsiteY58" fmla="*/ 350982 h 1915580"/>
              <a:gd name="connsiteX59" fmla="*/ 1412691 w 1882134"/>
              <a:gd name="connsiteY59" fmla="*/ 222683 h 1915580"/>
              <a:gd name="connsiteX60" fmla="*/ 1404617 w 1882134"/>
              <a:gd name="connsiteY60" fmla="*/ 228046 h 1915580"/>
              <a:gd name="connsiteX61" fmla="*/ 1359150 w 1882134"/>
              <a:gd name="connsiteY61" fmla="*/ 237167 h 1915580"/>
              <a:gd name="connsiteX62" fmla="*/ 1312401 w 1882134"/>
              <a:gd name="connsiteY62" fmla="*/ 227618 h 1915580"/>
              <a:gd name="connsiteX63" fmla="*/ 441920 w 1882134"/>
              <a:gd name="connsiteY63" fmla="*/ 226293 h 1915580"/>
              <a:gd name="connsiteX64" fmla="*/ 231909 w 1882134"/>
              <a:gd name="connsiteY64" fmla="*/ 347787 h 1915580"/>
              <a:gd name="connsiteX65" fmla="*/ 237167 w 1882134"/>
              <a:gd name="connsiteY65" fmla="*/ 373994 h 1915580"/>
              <a:gd name="connsiteX66" fmla="*/ 164050 w 1882134"/>
              <a:gd name="connsiteY66" fmla="*/ 483456 h 1915580"/>
              <a:gd name="connsiteX67" fmla="*/ 155071 w 1882134"/>
              <a:gd name="connsiteY67" fmla="*/ 485258 h 1915580"/>
              <a:gd name="connsiteX68" fmla="*/ 155071 w 1882134"/>
              <a:gd name="connsiteY68" fmla="*/ 740239 h 1915580"/>
              <a:gd name="connsiteX69" fmla="*/ 165333 w 1882134"/>
              <a:gd name="connsiteY69" fmla="*/ 742335 h 1915580"/>
              <a:gd name="connsiteX70" fmla="*/ 237167 w 1882134"/>
              <a:gd name="connsiteY70" fmla="*/ 851369 h 1915580"/>
              <a:gd name="connsiteX71" fmla="*/ 234601 w 1882134"/>
              <a:gd name="connsiteY71" fmla="*/ 863932 h 1915580"/>
              <a:gd name="connsiteX72" fmla="*/ 440781 w 1882134"/>
              <a:gd name="connsiteY72" fmla="*/ 983210 h 1915580"/>
              <a:gd name="connsiteX73" fmla="*/ 474477 w 1882134"/>
              <a:gd name="connsiteY73" fmla="*/ 960831 h 1915580"/>
              <a:gd name="connsiteX74" fmla="*/ 519943 w 1882134"/>
              <a:gd name="connsiteY74" fmla="*/ 951709 h 1915580"/>
              <a:gd name="connsiteX75" fmla="*/ 566693 w 1882134"/>
              <a:gd name="connsiteY75" fmla="*/ 961258 h 1915580"/>
              <a:gd name="connsiteX76" fmla="*/ 601190 w 1882134"/>
              <a:gd name="connsiteY76" fmla="*/ 984910 h 1915580"/>
              <a:gd name="connsiteX77" fmla="*/ 705420 w 1882134"/>
              <a:gd name="connsiteY77" fmla="*/ 924344 h 1915580"/>
              <a:gd name="connsiteX78" fmla="*/ 785942 w 1882134"/>
              <a:gd name="connsiteY78" fmla="*/ 878642 h 1915580"/>
              <a:gd name="connsiteX79" fmla="*/ 811567 w 1882134"/>
              <a:gd name="connsiteY79" fmla="*/ 863817 h 1915580"/>
              <a:gd name="connsiteX80" fmla="*/ 805759 w 1882134"/>
              <a:gd name="connsiteY80" fmla="*/ 836166 h 1915580"/>
              <a:gd name="connsiteX81" fmla="*/ 878876 w 1882134"/>
              <a:gd name="connsiteY81" fmla="*/ 726704 h 1915580"/>
              <a:gd name="connsiteX82" fmla="*/ 887857 w 1882134"/>
              <a:gd name="connsiteY82" fmla="*/ 724902 h 1915580"/>
              <a:gd name="connsiteX83" fmla="*/ 887857 w 1882134"/>
              <a:gd name="connsiteY83" fmla="*/ 602041 h 1915580"/>
              <a:gd name="connsiteX84" fmla="*/ 887857 w 1882134"/>
              <a:gd name="connsiteY84" fmla="*/ 479177 h 1915580"/>
              <a:gd name="connsiteX85" fmla="*/ 878877 w 1882134"/>
              <a:gd name="connsiteY85" fmla="*/ 477375 h 1915580"/>
              <a:gd name="connsiteX86" fmla="*/ 805760 w 1882134"/>
              <a:gd name="connsiteY86" fmla="*/ 367913 h 1915580"/>
              <a:gd name="connsiteX87" fmla="*/ 810313 w 1882134"/>
              <a:gd name="connsiteY87" fmla="*/ 345620 h 1915580"/>
              <a:gd name="connsiteX88" fmla="*/ 607514 w 1882134"/>
              <a:gd name="connsiteY88" fmla="*/ 228297 h 1915580"/>
              <a:gd name="connsiteX89" fmla="*/ 572440 w 1882134"/>
              <a:gd name="connsiteY89" fmla="*/ 252065 h 1915580"/>
              <a:gd name="connsiteX90" fmla="*/ 526305 w 1882134"/>
              <a:gd name="connsiteY90" fmla="*/ 261493 h 1915580"/>
              <a:gd name="connsiteX91" fmla="*/ 442371 w 1882134"/>
              <a:gd name="connsiteY91" fmla="*/ 226958 h 1915580"/>
              <a:gd name="connsiteX92" fmla="*/ 525745 w 1882134"/>
              <a:gd name="connsiteY92" fmla="*/ 24326 h 1915580"/>
              <a:gd name="connsiteX93" fmla="*/ 644609 w 1882134"/>
              <a:gd name="connsiteY93" fmla="*/ 142629 h 1915580"/>
              <a:gd name="connsiteX94" fmla="*/ 641709 w 1882134"/>
              <a:gd name="connsiteY94" fmla="*/ 157167 h 1915580"/>
              <a:gd name="connsiteX95" fmla="*/ 747989 w 1882134"/>
              <a:gd name="connsiteY95" fmla="*/ 218924 h 1915580"/>
              <a:gd name="connsiteX96" fmla="*/ 849541 w 1882134"/>
              <a:gd name="connsiteY96" fmla="*/ 277934 h 1915580"/>
              <a:gd name="connsiteX97" fmla="*/ 878877 w 1882134"/>
              <a:gd name="connsiteY97" fmla="*/ 258452 h 1915580"/>
              <a:gd name="connsiteX98" fmla="*/ 924343 w 1882134"/>
              <a:gd name="connsiteY98" fmla="*/ 249330 h 1915580"/>
              <a:gd name="connsiteX99" fmla="*/ 971093 w 1882134"/>
              <a:gd name="connsiteY99" fmla="*/ 258879 h 1915580"/>
              <a:gd name="connsiteX100" fmla="*/ 999784 w 1882134"/>
              <a:gd name="connsiteY100" fmla="*/ 278550 h 1915580"/>
              <a:gd name="connsiteX101" fmla="*/ 1112862 w 1882134"/>
              <a:gd name="connsiteY101" fmla="*/ 212843 h 1915580"/>
              <a:gd name="connsiteX102" fmla="*/ 1244810 w 1882134"/>
              <a:gd name="connsiteY102" fmla="*/ 139736 h 1915580"/>
              <a:gd name="connsiteX103" fmla="*/ 1240567 w 1882134"/>
              <a:gd name="connsiteY103" fmla="*/ 118583 h 1915580"/>
              <a:gd name="connsiteX104" fmla="*/ 1359150 w 1882134"/>
              <a:gd name="connsiteY104" fmla="*/ 0 h 1915580"/>
              <a:gd name="connsiteX105" fmla="*/ 1477734 w 1882134"/>
              <a:gd name="connsiteY105" fmla="*/ 118583 h 1915580"/>
              <a:gd name="connsiteX106" fmla="*/ 1468446 w 1882134"/>
              <a:gd name="connsiteY106" fmla="*/ 164056 h 1915580"/>
              <a:gd name="connsiteX107" fmla="*/ 1562871 w 1882134"/>
              <a:gd name="connsiteY107" fmla="*/ 218924 h 1915580"/>
              <a:gd name="connsiteX108" fmla="*/ 1674171 w 1882134"/>
              <a:gd name="connsiteY108" fmla="*/ 283599 h 1915580"/>
              <a:gd name="connsiteX109" fmla="*/ 1702880 w 1882134"/>
              <a:gd name="connsiteY109" fmla="*/ 264532 h 1915580"/>
              <a:gd name="connsiteX110" fmla="*/ 1748347 w 1882134"/>
              <a:gd name="connsiteY110" fmla="*/ 255410 h 1915580"/>
              <a:gd name="connsiteX111" fmla="*/ 1866931 w 1882134"/>
              <a:gd name="connsiteY111" fmla="*/ 373993 h 1915580"/>
              <a:gd name="connsiteX112" fmla="*/ 1793814 w 1882134"/>
              <a:gd name="connsiteY112" fmla="*/ 483456 h 1915580"/>
              <a:gd name="connsiteX113" fmla="*/ 1787876 w 1882134"/>
              <a:gd name="connsiteY113" fmla="*/ 484647 h 1915580"/>
              <a:gd name="connsiteX114" fmla="*/ 1787876 w 1882134"/>
              <a:gd name="connsiteY114" fmla="*/ 608121 h 1915580"/>
              <a:gd name="connsiteX115" fmla="*/ 1787876 w 1882134"/>
              <a:gd name="connsiteY115" fmla="*/ 710390 h 1915580"/>
              <a:gd name="connsiteX116" fmla="*/ 1810299 w 1882134"/>
              <a:gd name="connsiteY116" fmla="*/ 714970 h 1915580"/>
              <a:gd name="connsiteX117" fmla="*/ 1882134 w 1882134"/>
              <a:gd name="connsiteY117" fmla="*/ 824004 h 1915580"/>
              <a:gd name="connsiteX118" fmla="*/ 1763550 w 1882134"/>
              <a:gd name="connsiteY118" fmla="*/ 942588 h 1915580"/>
              <a:gd name="connsiteX119" fmla="*/ 1716800 w 1882134"/>
              <a:gd name="connsiteY119" fmla="*/ 933466 h 1915580"/>
              <a:gd name="connsiteX120" fmla="*/ 1696290 w 1882134"/>
              <a:gd name="connsiteY120" fmla="*/ 919792 h 1915580"/>
              <a:gd name="connsiteX121" fmla="*/ 1562871 w 1882134"/>
              <a:gd name="connsiteY121" fmla="*/ 997319 h 1915580"/>
              <a:gd name="connsiteX122" fmla="*/ 1452273 w 1882134"/>
              <a:gd name="connsiteY122" fmla="*/ 1058596 h 1915580"/>
              <a:gd name="connsiteX123" fmla="*/ 1456449 w 1882134"/>
              <a:gd name="connsiteY123" fmla="*/ 1079414 h 1915580"/>
              <a:gd name="connsiteX124" fmla="*/ 1383332 w 1882134"/>
              <a:gd name="connsiteY124" fmla="*/ 1188876 h 1915580"/>
              <a:gd name="connsiteX125" fmla="*/ 1380434 w 1882134"/>
              <a:gd name="connsiteY125" fmla="*/ 1189457 h 1915580"/>
              <a:gd name="connsiteX126" fmla="*/ 1380434 w 1882134"/>
              <a:gd name="connsiteY126" fmla="*/ 1316581 h 1915580"/>
              <a:gd name="connsiteX127" fmla="*/ 1380434 w 1882134"/>
              <a:gd name="connsiteY127" fmla="*/ 1459744 h 1915580"/>
              <a:gd name="connsiteX128" fmla="*/ 1413121 w 1882134"/>
              <a:gd name="connsiteY128" fmla="*/ 1481535 h 1915580"/>
              <a:gd name="connsiteX129" fmla="*/ 1447328 w 1882134"/>
              <a:gd name="connsiteY129" fmla="*/ 1565911 h 1915580"/>
              <a:gd name="connsiteX130" fmla="*/ 1328743 w 1882134"/>
              <a:gd name="connsiteY130" fmla="*/ 1684495 h 1915580"/>
              <a:gd name="connsiteX131" fmla="*/ 1283277 w 1882134"/>
              <a:gd name="connsiteY131" fmla="*/ 1675374 h 1915580"/>
              <a:gd name="connsiteX132" fmla="*/ 1245755 w 1882134"/>
              <a:gd name="connsiteY132" fmla="*/ 1650453 h 1915580"/>
              <a:gd name="connsiteX133" fmla="*/ 1152389 w 1882134"/>
              <a:gd name="connsiteY133" fmla="*/ 1702738 h 1915580"/>
              <a:gd name="connsiteX134" fmla="*/ 1045590 w 1882134"/>
              <a:gd name="connsiteY134" fmla="*/ 1764797 h 1915580"/>
              <a:gd name="connsiteX135" fmla="*/ 1052050 w 1882134"/>
              <a:gd name="connsiteY135" fmla="*/ 1796996 h 1915580"/>
              <a:gd name="connsiteX136" fmla="*/ 933465 w 1882134"/>
              <a:gd name="connsiteY136" fmla="*/ 1915580 h 1915580"/>
              <a:gd name="connsiteX137" fmla="*/ 814882 w 1882134"/>
              <a:gd name="connsiteY137" fmla="*/ 1796996 h 1915580"/>
              <a:gd name="connsiteX138" fmla="*/ 820094 w 1882134"/>
              <a:gd name="connsiteY138" fmla="*/ 1770286 h 1915580"/>
              <a:gd name="connsiteX139" fmla="*/ 705420 w 1882134"/>
              <a:gd name="connsiteY139" fmla="*/ 1702738 h 1915580"/>
              <a:gd name="connsiteX140" fmla="*/ 599803 w 1882134"/>
              <a:gd name="connsiteY140" fmla="*/ 1641366 h 1915580"/>
              <a:gd name="connsiteX141" fmla="*/ 571490 w 1882134"/>
              <a:gd name="connsiteY141" fmla="*/ 1660170 h 1915580"/>
              <a:gd name="connsiteX142" fmla="*/ 526023 w 1882134"/>
              <a:gd name="connsiteY142" fmla="*/ 1669292 h 1915580"/>
              <a:gd name="connsiteX143" fmla="*/ 407440 w 1882134"/>
              <a:gd name="connsiteY143" fmla="*/ 1550707 h 1915580"/>
              <a:gd name="connsiteX144" fmla="*/ 442787 w 1882134"/>
              <a:gd name="connsiteY144" fmla="*/ 1466331 h 1915580"/>
              <a:gd name="connsiteX145" fmla="*/ 480415 w 1882134"/>
              <a:gd name="connsiteY145" fmla="*/ 1441340 h 1915580"/>
              <a:gd name="connsiteX146" fmla="*/ 480415 w 1882134"/>
              <a:gd name="connsiteY146" fmla="*/ 1313541 h 1915580"/>
              <a:gd name="connsiteX147" fmla="*/ 480415 w 1882134"/>
              <a:gd name="connsiteY147" fmla="*/ 1180946 h 1915580"/>
              <a:gd name="connsiteX148" fmla="*/ 474477 w 1882134"/>
              <a:gd name="connsiteY148" fmla="*/ 1179755 h 1915580"/>
              <a:gd name="connsiteX149" fmla="*/ 401359 w 1882134"/>
              <a:gd name="connsiteY149" fmla="*/ 1070292 h 1915580"/>
              <a:gd name="connsiteX150" fmla="*/ 403715 w 1882134"/>
              <a:gd name="connsiteY150" fmla="*/ 1058760 h 1915580"/>
              <a:gd name="connsiteX151" fmla="*/ 297980 w 1882134"/>
              <a:gd name="connsiteY151" fmla="*/ 997319 h 1915580"/>
              <a:gd name="connsiteX152" fmla="*/ 197246 w 1882134"/>
              <a:gd name="connsiteY152" fmla="*/ 938785 h 1915580"/>
              <a:gd name="connsiteX153" fmla="*/ 164050 w 1882134"/>
              <a:gd name="connsiteY153" fmla="*/ 960831 h 1915580"/>
              <a:gd name="connsiteX154" fmla="*/ 118583 w 1882134"/>
              <a:gd name="connsiteY154" fmla="*/ 969953 h 1915580"/>
              <a:gd name="connsiteX155" fmla="*/ 0 w 1882134"/>
              <a:gd name="connsiteY155" fmla="*/ 851369 h 1915580"/>
              <a:gd name="connsiteX156" fmla="*/ 71834 w 1882134"/>
              <a:gd name="connsiteY156" fmla="*/ 741907 h 1915580"/>
              <a:gd name="connsiteX157" fmla="*/ 72975 w 1882134"/>
              <a:gd name="connsiteY157" fmla="*/ 741685 h 1915580"/>
              <a:gd name="connsiteX158" fmla="*/ 72975 w 1882134"/>
              <a:gd name="connsiteY158" fmla="*/ 608121 h 1915580"/>
              <a:gd name="connsiteX159" fmla="*/ 72975 w 1882134"/>
              <a:gd name="connsiteY159" fmla="*/ 483679 h 1915580"/>
              <a:gd name="connsiteX160" fmla="*/ 71834 w 1882134"/>
              <a:gd name="connsiteY160" fmla="*/ 483456 h 1915580"/>
              <a:gd name="connsiteX161" fmla="*/ 0 w 1882134"/>
              <a:gd name="connsiteY161" fmla="*/ 373994 h 1915580"/>
              <a:gd name="connsiteX162" fmla="*/ 118583 w 1882134"/>
              <a:gd name="connsiteY162" fmla="*/ 255410 h 1915580"/>
              <a:gd name="connsiteX163" fmla="*/ 165333 w 1882134"/>
              <a:gd name="connsiteY163" fmla="*/ 264960 h 1915580"/>
              <a:gd name="connsiteX164" fmla="*/ 189840 w 1882134"/>
              <a:gd name="connsiteY164" fmla="*/ 281762 h 1915580"/>
              <a:gd name="connsiteX165" fmla="*/ 297980 w 1882134"/>
              <a:gd name="connsiteY165" fmla="*/ 218924 h 1915580"/>
              <a:gd name="connsiteX166" fmla="*/ 409656 w 1882134"/>
              <a:gd name="connsiteY166" fmla="*/ 154031 h 1915580"/>
              <a:gd name="connsiteX167" fmla="*/ 407441 w 1882134"/>
              <a:gd name="connsiteY167" fmla="*/ 143189 h 1915580"/>
              <a:gd name="connsiteX168" fmla="*/ 525745 w 1882134"/>
              <a:gd name="connsiteY168" fmla="*/ 24326 h 1915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Lst>
            <a:rect l="l" t="t" r="r" b="b"/>
            <a:pathLst>
              <a:path w="1882134" h="1915580">
                <a:moveTo>
                  <a:pt x="859940" y="932267"/>
                </a:moveTo>
                <a:lnTo>
                  <a:pt x="747989" y="997319"/>
                </a:lnTo>
                <a:lnTo>
                  <a:pt x="636844" y="1061903"/>
                </a:lnTo>
                <a:lnTo>
                  <a:pt x="638527" y="1070293"/>
                </a:lnTo>
                <a:cubicBezTo>
                  <a:pt x="638527" y="1120463"/>
                  <a:pt x="607741" y="1162081"/>
                  <a:pt x="565410" y="1179755"/>
                </a:cubicBezTo>
                <a:lnTo>
                  <a:pt x="562511" y="1180336"/>
                </a:lnTo>
                <a:lnTo>
                  <a:pt x="562511" y="1439244"/>
                </a:lnTo>
                <a:lnTo>
                  <a:pt x="572773" y="1441246"/>
                </a:lnTo>
                <a:cubicBezTo>
                  <a:pt x="615532" y="1458919"/>
                  <a:pt x="644608" y="1500537"/>
                  <a:pt x="644608" y="1550707"/>
                </a:cubicBezTo>
                <a:lnTo>
                  <a:pt x="640375" y="1571429"/>
                </a:lnTo>
                <a:lnTo>
                  <a:pt x="865510" y="1701672"/>
                </a:lnTo>
                <a:lnTo>
                  <a:pt x="886716" y="1687534"/>
                </a:lnTo>
                <a:cubicBezTo>
                  <a:pt x="900969" y="1681643"/>
                  <a:pt x="916742" y="1678413"/>
                  <a:pt x="933465" y="1678413"/>
                </a:cubicBezTo>
                <a:cubicBezTo>
                  <a:pt x="950189" y="1678413"/>
                  <a:pt x="965962" y="1681833"/>
                  <a:pt x="980215" y="1687962"/>
                </a:cubicBezTo>
                <a:lnTo>
                  <a:pt x="997982" y="1700143"/>
                </a:lnTo>
                <a:lnTo>
                  <a:pt x="1212258" y="1576182"/>
                </a:lnTo>
                <a:lnTo>
                  <a:pt x="1210160" y="1565911"/>
                </a:lnTo>
                <a:cubicBezTo>
                  <a:pt x="1210160" y="1515742"/>
                  <a:pt x="1240946" y="1474123"/>
                  <a:pt x="1283277" y="1456450"/>
                </a:cubicBezTo>
                <a:lnTo>
                  <a:pt x="1298338" y="1453428"/>
                </a:lnTo>
                <a:lnTo>
                  <a:pt x="1298338" y="1189696"/>
                </a:lnTo>
                <a:lnTo>
                  <a:pt x="1292399" y="1188448"/>
                </a:lnTo>
                <a:cubicBezTo>
                  <a:pt x="1250068" y="1170062"/>
                  <a:pt x="1219282" y="1127303"/>
                  <a:pt x="1219282" y="1079414"/>
                </a:cubicBezTo>
                <a:lnTo>
                  <a:pt x="1223749" y="1057548"/>
                </a:lnTo>
                <a:lnTo>
                  <a:pt x="997965" y="926929"/>
                </a:lnTo>
                <a:lnTo>
                  <a:pt x="994296" y="929366"/>
                </a:lnTo>
                <a:lnTo>
                  <a:pt x="988000" y="935188"/>
                </a:lnTo>
                <a:lnTo>
                  <a:pt x="978749" y="939691"/>
                </a:lnTo>
                <a:lnTo>
                  <a:pt x="969810" y="945628"/>
                </a:lnTo>
                <a:lnTo>
                  <a:pt x="964268" y="946740"/>
                </a:lnTo>
                <a:lnTo>
                  <a:pt x="958437" y="949579"/>
                </a:lnTo>
                <a:cubicBezTo>
                  <a:pt x="947754" y="952933"/>
                  <a:pt x="936316" y="954750"/>
                  <a:pt x="924343" y="954750"/>
                </a:cubicBezTo>
                <a:lnTo>
                  <a:pt x="924343" y="954750"/>
                </a:lnTo>
                <a:lnTo>
                  <a:pt x="923835" y="954643"/>
                </a:lnTo>
                <a:lnTo>
                  <a:pt x="881110" y="945723"/>
                </a:lnTo>
                <a:lnTo>
                  <a:pt x="880997" y="945646"/>
                </a:lnTo>
                <a:lnTo>
                  <a:pt x="878876" y="945200"/>
                </a:lnTo>
                <a:close/>
                <a:moveTo>
                  <a:pt x="1285908" y="209454"/>
                </a:moveTo>
                <a:lnTo>
                  <a:pt x="1039711" y="351883"/>
                </a:lnTo>
                <a:lnTo>
                  <a:pt x="1042927" y="367913"/>
                </a:lnTo>
                <a:cubicBezTo>
                  <a:pt x="1042927" y="401360"/>
                  <a:pt x="1029244" y="431006"/>
                  <a:pt x="1007580" y="452291"/>
                </a:cubicBezTo>
                <a:lnTo>
                  <a:pt x="972994" y="475261"/>
                </a:lnTo>
                <a:lnTo>
                  <a:pt x="972994" y="608121"/>
                </a:lnTo>
                <a:lnTo>
                  <a:pt x="972994" y="728436"/>
                </a:lnTo>
                <a:lnTo>
                  <a:pt x="1008720" y="752929"/>
                </a:lnTo>
                <a:cubicBezTo>
                  <a:pt x="1030004" y="774594"/>
                  <a:pt x="1042927" y="804239"/>
                  <a:pt x="1042927" y="836166"/>
                </a:cubicBezTo>
                <a:lnTo>
                  <a:pt x="1038547" y="857606"/>
                </a:lnTo>
                <a:lnTo>
                  <a:pt x="1264627" y="988396"/>
                </a:lnTo>
                <a:lnTo>
                  <a:pt x="1292399" y="969952"/>
                </a:lnTo>
                <a:cubicBezTo>
                  <a:pt x="1306509" y="964061"/>
                  <a:pt x="1321902" y="960830"/>
                  <a:pt x="1337865" y="960830"/>
                </a:cubicBezTo>
                <a:cubicBezTo>
                  <a:pt x="1354588" y="960830"/>
                  <a:pt x="1370362" y="964251"/>
                  <a:pt x="1384615" y="970380"/>
                </a:cubicBezTo>
                <a:lnTo>
                  <a:pt x="1410990" y="988463"/>
                </a:lnTo>
                <a:lnTo>
                  <a:pt x="1650068" y="850153"/>
                </a:lnTo>
                <a:lnTo>
                  <a:pt x="1644966" y="824004"/>
                </a:lnTo>
                <a:cubicBezTo>
                  <a:pt x="1644966" y="790557"/>
                  <a:pt x="1658649" y="760911"/>
                  <a:pt x="1680313" y="739627"/>
                </a:cubicBezTo>
                <a:lnTo>
                  <a:pt x="1705780" y="722714"/>
                </a:lnTo>
                <a:lnTo>
                  <a:pt x="1705779" y="484271"/>
                </a:lnTo>
                <a:lnTo>
                  <a:pt x="1701598" y="483455"/>
                </a:lnTo>
                <a:cubicBezTo>
                  <a:pt x="1658839" y="465782"/>
                  <a:pt x="1629764" y="424164"/>
                  <a:pt x="1629764" y="373993"/>
                </a:cubicBezTo>
                <a:lnTo>
                  <a:pt x="1634464" y="350982"/>
                </a:lnTo>
                <a:lnTo>
                  <a:pt x="1412691" y="222683"/>
                </a:lnTo>
                <a:lnTo>
                  <a:pt x="1404617" y="228046"/>
                </a:lnTo>
                <a:cubicBezTo>
                  <a:pt x="1390507" y="233937"/>
                  <a:pt x="1375113" y="237167"/>
                  <a:pt x="1359150" y="237167"/>
                </a:cubicBezTo>
                <a:cubicBezTo>
                  <a:pt x="1342427" y="237167"/>
                  <a:pt x="1326653" y="233747"/>
                  <a:pt x="1312401" y="227618"/>
                </a:cubicBezTo>
                <a:close/>
                <a:moveTo>
                  <a:pt x="441920" y="226293"/>
                </a:moveTo>
                <a:lnTo>
                  <a:pt x="231909" y="347787"/>
                </a:lnTo>
                <a:lnTo>
                  <a:pt x="237167" y="373994"/>
                </a:lnTo>
                <a:cubicBezTo>
                  <a:pt x="237167" y="424164"/>
                  <a:pt x="206381" y="465783"/>
                  <a:pt x="164050" y="483456"/>
                </a:cubicBezTo>
                <a:lnTo>
                  <a:pt x="155071" y="485258"/>
                </a:lnTo>
                <a:lnTo>
                  <a:pt x="155071" y="740239"/>
                </a:lnTo>
                <a:lnTo>
                  <a:pt x="165333" y="742335"/>
                </a:lnTo>
                <a:cubicBezTo>
                  <a:pt x="208092" y="760721"/>
                  <a:pt x="237168" y="803479"/>
                  <a:pt x="237167" y="851369"/>
                </a:cubicBezTo>
                <a:lnTo>
                  <a:pt x="234601" y="863932"/>
                </a:lnTo>
                <a:lnTo>
                  <a:pt x="440781" y="983210"/>
                </a:lnTo>
                <a:lnTo>
                  <a:pt x="474477" y="960831"/>
                </a:lnTo>
                <a:cubicBezTo>
                  <a:pt x="488587" y="954940"/>
                  <a:pt x="503980" y="951709"/>
                  <a:pt x="519943" y="951709"/>
                </a:cubicBezTo>
                <a:cubicBezTo>
                  <a:pt x="536667" y="951709"/>
                  <a:pt x="552440" y="955130"/>
                  <a:pt x="566693" y="961258"/>
                </a:cubicBezTo>
                <a:lnTo>
                  <a:pt x="601190" y="984910"/>
                </a:lnTo>
                <a:lnTo>
                  <a:pt x="705420" y="924344"/>
                </a:lnTo>
                <a:lnTo>
                  <a:pt x="785942" y="878642"/>
                </a:lnTo>
                <a:lnTo>
                  <a:pt x="811567" y="863817"/>
                </a:lnTo>
                <a:lnTo>
                  <a:pt x="805759" y="836166"/>
                </a:lnTo>
                <a:cubicBezTo>
                  <a:pt x="805759" y="785996"/>
                  <a:pt x="836545" y="744378"/>
                  <a:pt x="878876" y="726704"/>
                </a:cubicBezTo>
                <a:lnTo>
                  <a:pt x="887857" y="724902"/>
                </a:lnTo>
                <a:lnTo>
                  <a:pt x="887857" y="602041"/>
                </a:lnTo>
                <a:lnTo>
                  <a:pt x="887857" y="479177"/>
                </a:lnTo>
                <a:lnTo>
                  <a:pt x="878877" y="477375"/>
                </a:lnTo>
                <a:cubicBezTo>
                  <a:pt x="836546" y="459702"/>
                  <a:pt x="805760" y="418084"/>
                  <a:pt x="805760" y="367913"/>
                </a:cubicBezTo>
                <a:lnTo>
                  <a:pt x="810313" y="345620"/>
                </a:lnTo>
                <a:lnTo>
                  <a:pt x="607514" y="228297"/>
                </a:lnTo>
                <a:lnTo>
                  <a:pt x="572440" y="252065"/>
                </a:lnTo>
                <a:cubicBezTo>
                  <a:pt x="558268" y="258099"/>
                  <a:pt x="542678" y="261454"/>
                  <a:pt x="526305" y="261493"/>
                </a:cubicBezTo>
                <a:cubicBezTo>
                  <a:pt x="493559" y="261570"/>
                  <a:pt x="463882" y="248367"/>
                  <a:pt x="442371" y="226958"/>
                </a:cubicBezTo>
                <a:close/>
                <a:moveTo>
                  <a:pt x="525745" y="24326"/>
                </a:moveTo>
                <a:cubicBezTo>
                  <a:pt x="591236" y="24171"/>
                  <a:pt x="644453" y="77137"/>
                  <a:pt x="644609" y="142629"/>
                </a:cubicBezTo>
                <a:lnTo>
                  <a:pt x="641709" y="157167"/>
                </a:lnTo>
                <a:lnTo>
                  <a:pt x="747989" y="218924"/>
                </a:lnTo>
                <a:lnTo>
                  <a:pt x="849541" y="277934"/>
                </a:lnTo>
                <a:lnTo>
                  <a:pt x="878877" y="258452"/>
                </a:lnTo>
                <a:cubicBezTo>
                  <a:pt x="892987" y="252560"/>
                  <a:pt x="908380" y="249330"/>
                  <a:pt x="924343" y="249330"/>
                </a:cubicBezTo>
                <a:cubicBezTo>
                  <a:pt x="941066" y="249330"/>
                  <a:pt x="956840" y="252750"/>
                  <a:pt x="971093" y="258879"/>
                </a:cubicBezTo>
                <a:lnTo>
                  <a:pt x="999784" y="278550"/>
                </a:lnTo>
                <a:lnTo>
                  <a:pt x="1112862" y="212843"/>
                </a:lnTo>
                <a:lnTo>
                  <a:pt x="1244810" y="139736"/>
                </a:lnTo>
                <a:lnTo>
                  <a:pt x="1240567" y="118583"/>
                </a:lnTo>
                <a:cubicBezTo>
                  <a:pt x="1240566" y="51690"/>
                  <a:pt x="1295297" y="0"/>
                  <a:pt x="1359150" y="0"/>
                </a:cubicBezTo>
                <a:cubicBezTo>
                  <a:pt x="1426044" y="0"/>
                  <a:pt x="1477734" y="54731"/>
                  <a:pt x="1477734" y="118583"/>
                </a:cubicBezTo>
                <a:lnTo>
                  <a:pt x="1468446" y="164056"/>
                </a:lnTo>
                <a:lnTo>
                  <a:pt x="1562871" y="218924"/>
                </a:lnTo>
                <a:lnTo>
                  <a:pt x="1674171" y="283599"/>
                </a:lnTo>
                <a:lnTo>
                  <a:pt x="1702880" y="264532"/>
                </a:lnTo>
                <a:cubicBezTo>
                  <a:pt x="1716991" y="258640"/>
                  <a:pt x="1732384" y="255410"/>
                  <a:pt x="1748347" y="255410"/>
                </a:cubicBezTo>
                <a:cubicBezTo>
                  <a:pt x="1815241" y="255410"/>
                  <a:pt x="1866931" y="310141"/>
                  <a:pt x="1866931" y="373993"/>
                </a:cubicBezTo>
                <a:cubicBezTo>
                  <a:pt x="1866931" y="424164"/>
                  <a:pt x="1836145" y="465782"/>
                  <a:pt x="1793814" y="483456"/>
                </a:cubicBezTo>
                <a:lnTo>
                  <a:pt x="1787876" y="484647"/>
                </a:lnTo>
                <a:lnTo>
                  <a:pt x="1787876" y="608121"/>
                </a:lnTo>
                <a:lnTo>
                  <a:pt x="1787876" y="710390"/>
                </a:lnTo>
                <a:lnTo>
                  <a:pt x="1810299" y="714970"/>
                </a:lnTo>
                <a:cubicBezTo>
                  <a:pt x="1853058" y="733356"/>
                  <a:pt x="1882134" y="776115"/>
                  <a:pt x="1882134" y="824004"/>
                </a:cubicBezTo>
                <a:cubicBezTo>
                  <a:pt x="1882134" y="890898"/>
                  <a:pt x="1827403" y="942588"/>
                  <a:pt x="1763550" y="942588"/>
                </a:cubicBezTo>
                <a:cubicBezTo>
                  <a:pt x="1746826" y="942588"/>
                  <a:pt x="1731053" y="939357"/>
                  <a:pt x="1716800" y="933466"/>
                </a:cubicBezTo>
                <a:lnTo>
                  <a:pt x="1696290" y="919792"/>
                </a:lnTo>
                <a:lnTo>
                  <a:pt x="1562871" y="997319"/>
                </a:lnTo>
                <a:lnTo>
                  <a:pt x="1452273" y="1058596"/>
                </a:lnTo>
                <a:lnTo>
                  <a:pt x="1456449" y="1079414"/>
                </a:lnTo>
                <a:cubicBezTo>
                  <a:pt x="1456450" y="1129584"/>
                  <a:pt x="1425663" y="1171202"/>
                  <a:pt x="1383332" y="1188876"/>
                </a:cubicBezTo>
                <a:lnTo>
                  <a:pt x="1380434" y="1189457"/>
                </a:lnTo>
                <a:lnTo>
                  <a:pt x="1380434" y="1316581"/>
                </a:lnTo>
                <a:lnTo>
                  <a:pt x="1380434" y="1459744"/>
                </a:lnTo>
                <a:lnTo>
                  <a:pt x="1413121" y="1481535"/>
                </a:lnTo>
                <a:cubicBezTo>
                  <a:pt x="1434405" y="1502819"/>
                  <a:pt x="1447327" y="1532465"/>
                  <a:pt x="1447328" y="1565911"/>
                </a:cubicBezTo>
                <a:cubicBezTo>
                  <a:pt x="1447328" y="1632805"/>
                  <a:pt x="1392597" y="1684495"/>
                  <a:pt x="1328743" y="1684495"/>
                </a:cubicBezTo>
                <a:cubicBezTo>
                  <a:pt x="1312780" y="1684496"/>
                  <a:pt x="1297387" y="1681265"/>
                  <a:pt x="1283277" y="1675374"/>
                </a:cubicBezTo>
                <a:lnTo>
                  <a:pt x="1245755" y="1650453"/>
                </a:lnTo>
                <a:lnTo>
                  <a:pt x="1152389" y="1702738"/>
                </a:lnTo>
                <a:lnTo>
                  <a:pt x="1045590" y="1764797"/>
                </a:lnTo>
                <a:lnTo>
                  <a:pt x="1052050" y="1796996"/>
                </a:lnTo>
                <a:cubicBezTo>
                  <a:pt x="1052050" y="1863890"/>
                  <a:pt x="997319" y="1915580"/>
                  <a:pt x="933465" y="1915580"/>
                </a:cubicBezTo>
                <a:cubicBezTo>
                  <a:pt x="869613" y="1915580"/>
                  <a:pt x="814882" y="1860849"/>
                  <a:pt x="814882" y="1796996"/>
                </a:cubicBezTo>
                <a:lnTo>
                  <a:pt x="820094" y="1770286"/>
                </a:lnTo>
                <a:lnTo>
                  <a:pt x="705420" y="1702738"/>
                </a:lnTo>
                <a:lnTo>
                  <a:pt x="599803" y="1641366"/>
                </a:lnTo>
                <a:lnTo>
                  <a:pt x="571490" y="1660170"/>
                </a:lnTo>
                <a:cubicBezTo>
                  <a:pt x="557380" y="1666061"/>
                  <a:pt x="541987" y="1669291"/>
                  <a:pt x="526023" y="1669292"/>
                </a:cubicBezTo>
                <a:cubicBezTo>
                  <a:pt x="462171" y="1669292"/>
                  <a:pt x="407440" y="1617602"/>
                  <a:pt x="407440" y="1550707"/>
                </a:cubicBezTo>
                <a:cubicBezTo>
                  <a:pt x="407440" y="1517261"/>
                  <a:pt x="421123" y="1487615"/>
                  <a:pt x="442787" y="1466331"/>
                </a:cubicBezTo>
                <a:lnTo>
                  <a:pt x="480415" y="1441340"/>
                </a:lnTo>
                <a:lnTo>
                  <a:pt x="480415" y="1313541"/>
                </a:lnTo>
                <a:lnTo>
                  <a:pt x="480415" y="1180946"/>
                </a:lnTo>
                <a:lnTo>
                  <a:pt x="474477" y="1179755"/>
                </a:lnTo>
                <a:cubicBezTo>
                  <a:pt x="432146" y="1162081"/>
                  <a:pt x="401359" y="1120463"/>
                  <a:pt x="401359" y="1070292"/>
                </a:cubicBezTo>
                <a:lnTo>
                  <a:pt x="403715" y="1058760"/>
                </a:lnTo>
                <a:lnTo>
                  <a:pt x="297980" y="997319"/>
                </a:lnTo>
                <a:lnTo>
                  <a:pt x="197246" y="938785"/>
                </a:lnTo>
                <a:lnTo>
                  <a:pt x="164050" y="960831"/>
                </a:lnTo>
                <a:cubicBezTo>
                  <a:pt x="149940" y="966723"/>
                  <a:pt x="134547" y="969953"/>
                  <a:pt x="118583" y="969953"/>
                </a:cubicBezTo>
                <a:cubicBezTo>
                  <a:pt x="51690" y="969953"/>
                  <a:pt x="0" y="915222"/>
                  <a:pt x="0" y="851369"/>
                </a:cubicBezTo>
                <a:cubicBezTo>
                  <a:pt x="0" y="801199"/>
                  <a:pt x="29076" y="759581"/>
                  <a:pt x="71834" y="741907"/>
                </a:cubicBezTo>
                <a:lnTo>
                  <a:pt x="72975" y="741685"/>
                </a:lnTo>
                <a:lnTo>
                  <a:pt x="72975" y="608121"/>
                </a:lnTo>
                <a:lnTo>
                  <a:pt x="72975" y="483679"/>
                </a:lnTo>
                <a:lnTo>
                  <a:pt x="71834" y="483456"/>
                </a:lnTo>
                <a:cubicBezTo>
                  <a:pt x="29076" y="465783"/>
                  <a:pt x="0" y="424164"/>
                  <a:pt x="0" y="373994"/>
                </a:cubicBezTo>
                <a:cubicBezTo>
                  <a:pt x="0" y="310141"/>
                  <a:pt x="51690" y="255410"/>
                  <a:pt x="118583" y="255410"/>
                </a:cubicBezTo>
                <a:cubicBezTo>
                  <a:pt x="135307" y="255410"/>
                  <a:pt x="151080" y="258831"/>
                  <a:pt x="165333" y="264960"/>
                </a:cubicBezTo>
                <a:lnTo>
                  <a:pt x="189840" y="281762"/>
                </a:lnTo>
                <a:lnTo>
                  <a:pt x="297980" y="218924"/>
                </a:lnTo>
                <a:lnTo>
                  <a:pt x="409656" y="154031"/>
                </a:lnTo>
                <a:lnTo>
                  <a:pt x="407441" y="143189"/>
                </a:lnTo>
                <a:cubicBezTo>
                  <a:pt x="407286" y="77697"/>
                  <a:pt x="460252" y="24480"/>
                  <a:pt x="525745" y="24326"/>
                </a:cubicBezTo>
                <a:close/>
              </a:path>
            </a:pathLst>
          </a:custGeom>
          <a:solidFill>
            <a:schemeClr val="bg2">
              <a:lumMod val="50000"/>
              <a:alpha val="20000"/>
            </a:schemeClr>
          </a:solidFill>
          <a:ln w="43323" cap="flat">
            <a:noFill/>
            <a:prstDash val="solid"/>
            <a:miter/>
          </a:ln>
        </p:spPr>
        <p:txBody>
          <a:bodyPr anchor="ctr"/>
          <a:lstStyle/>
          <a:p>
            <a:pPr>
              <a:defRPr/>
            </a:pPr>
            <a:endParaRPr lang="en-US"/>
          </a:p>
        </p:txBody>
      </p:sp>
      <p:sp>
        <p:nvSpPr>
          <p:cNvPr id="6" name="Freeform: Shape 384">
            <a:extLst>
              <a:ext uri="{FF2B5EF4-FFF2-40B4-BE49-F238E27FC236}">
                <a16:creationId xmlns:a16="http://schemas.microsoft.com/office/drawing/2014/main" id="{87020B69-0C1F-BF87-E590-FEBE2AB44968}"/>
              </a:ext>
            </a:extLst>
          </p:cNvPr>
          <p:cNvSpPr/>
          <p:nvPr/>
        </p:nvSpPr>
        <p:spPr>
          <a:xfrm rot="18938666">
            <a:off x="4330700" y="3395663"/>
            <a:ext cx="1077913" cy="881062"/>
          </a:xfrm>
          <a:custGeom>
            <a:avLst/>
            <a:gdLst>
              <a:gd name="connsiteX0" fmla="*/ 618123 w 1077492"/>
              <a:gd name="connsiteY0" fmla="*/ 5091 h 880832"/>
              <a:gd name="connsiteX1" fmla="*/ 649515 w 1077492"/>
              <a:gd name="connsiteY1" fmla="*/ 48 h 880832"/>
              <a:gd name="connsiteX2" fmla="*/ 706766 w 1077492"/>
              <a:gd name="connsiteY2" fmla="*/ 25655 h 880832"/>
              <a:gd name="connsiteX3" fmla="*/ 703831 w 1077492"/>
              <a:gd name="connsiteY3" fmla="*/ 142493 h 880832"/>
              <a:gd name="connsiteX4" fmla="*/ 665641 w 1077492"/>
              <a:gd name="connsiteY4" fmla="*/ 157025 h 880832"/>
              <a:gd name="connsiteX5" fmla="*/ 665641 w 1077492"/>
              <a:gd name="connsiteY5" fmla="*/ 352605 h 880832"/>
              <a:gd name="connsiteX6" fmla="*/ 684786 w 1077492"/>
              <a:gd name="connsiteY6" fmla="*/ 356972 h 880832"/>
              <a:gd name="connsiteX7" fmla="*/ 718689 w 1077492"/>
              <a:gd name="connsiteY7" fmla="*/ 380793 h 880832"/>
              <a:gd name="connsiteX8" fmla="*/ 738749 w 1077492"/>
              <a:gd name="connsiteY8" fmla="*/ 496690 h 880832"/>
              <a:gd name="connsiteX9" fmla="*/ 735230 w 1077492"/>
              <a:gd name="connsiteY9" fmla="*/ 501698 h 880832"/>
              <a:gd name="connsiteX10" fmla="*/ 845060 w 1077492"/>
              <a:gd name="connsiteY10" fmla="*/ 617186 h 880832"/>
              <a:gd name="connsiteX11" fmla="*/ 879258 w 1077492"/>
              <a:gd name="connsiteY11" fmla="*/ 595803 h 880832"/>
              <a:gd name="connsiteX12" fmla="*/ 1037048 w 1077492"/>
              <a:gd name="connsiteY12" fmla="*/ 632408 h 880832"/>
              <a:gd name="connsiteX13" fmla="*/ 1031825 w 1077492"/>
              <a:gd name="connsiteY13" fmla="*/ 840388 h 880832"/>
              <a:gd name="connsiteX14" fmla="*/ 823846 w 1077492"/>
              <a:gd name="connsiteY14" fmla="*/ 835165 h 880832"/>
              <a:gd name="connsiteX15" fmla="*/ 795994 w 1077492"/>
              <a:gd name="connsiteY15" fmla="*/ 674255 h 880832"/>
              <a:gd name="connsiteX16" fmla="*/ 803191 w 1077492"/>
              <a:gd name="connsiteY16" fmla="*/ 664013 h 880832"/>
              <a:gd name="connsiteX17" fmla="*/ 690708 w 1077492"/>
              <a:gd name="connsiteY17" fmla="*/ 545736 h 880832"/>
              <a:gd name="connsiteX18" fmla="*/ 678778 w 1077492"/>
              <a:gd name="connsiteY18" fmla="*/ 553196 h 880832"/>
              <a:gd name="connsiteX19" fmla="*/ 565128 w 1077492"/>
              <a:gd name="connsiteY19" fmla="*/ 526831 h 880832"/>
              <a:gd name="connsiteX20" fmla="*/ 562479 w 1077492"/>
              <a:gd name="connsiteY20" fmla="*/ 522594 h 880832"/>
              <a:gd name="connsiteX21" fmla="*/ 207664 w 1077492"/>
              <a:gd name="connsiteY21" fmla="*/ 608151 h 880832"/>
              <a:gd name="connsiteX22" fmla="*/ 203307 w 1077492"/>
              <a:gd name="connsiteY22" fmla="*/ 628640 h 880832"/>
              <a:gd name="connsiteX23" fmla="*/ 178918 w 1077492"/>
              <a:gd name="connsiteY23" fmla="*/ 663609 h 880832"/>
              <a:gd name="connsiteX24" fmla="*/ 29119 w 1077492"/>
              <a:gd name="connsiteY24" fmla="*/ 659847 h 880832"/>
              <a:gd name="connsiteX25" fmla="*/ 32881 w 1077492"/>
              <a:gd name="connsiteY25" fmla="*/ 510048 h 880832"/>
              <a:gd name="connsiteX26" fmla="*/ 67936 w 1077492"/>
              <a:gd name="connsiteY26" fmla="*/ 487958 h 880832"/>
              <a:gd name="connsiteX27" fmla="*/ 182679 w 1077492"/>
              <a:gd name="connsiteY27" fmla="*/ 513810 h 880832"/>
              <a:gd name="connsiteX28" fmla="*/ 199867 w 1077492"/>
              <a:gd name="connsiteY28" fmla="*/ 541086 h 880832"/>
              <a:gd name="connsiteX29" fmla="*/ 537541 w 1077492"/>
              <a:gd name="connsiteY29" fmla="*/ 459661 h 880832"/>
              <a:gd name="connsiteX30" fmla="*/ 536059 w 1077492"/>
              <a:gd name="connsiteY30" fmla="*/ 450434 h 880832"/>
              <a:gd name="connsiteX31" fmla="*/ 568890 w 1077492"/>
              <a:gd name="connsiteY31" fmla="*/ 377032 h 880832"/>
              <a:gd name="connsiteX32" fmla="*/ 605039 w 1077492"/>
              <a:gd name="connsiteY32" fmla="*/ 354429 h 880832"/>
              <a:gd name="connsiteX33" fmla="*/ 624516 w 1077492"/>
              <a:gd name="connsiteY33" fmla="*/ 351300 h 880832"/>
              <a:gd name="connsiteX34" fmla="*/ 624516 w 1077492"/>
              <a:gd name="connsiteY34" fmla="*/ 160667 h 880832"/>
              <a:gd name="connsiteX35" fmla="*/ 613436 w 1077492"/>
              <a:gd name="connsiteY35" fmla="*/ 158139 h 880832"/>
              <a:gd name="connsiteX36" fmla="*/ 586993 w 1077492"/>
              <a:gd name="connsiteY36" fmla="*/ 139559 h 880832"/>
              <a:gd name="connsiteX37" fmla="*/ 589927 w 1077492"/>
              <a:gd name="connsiteY37" fmla="*/ 22721 h 880832"/>
              <a:gd name="connsiteX38" fmla="*/ 618123 w 1077492"/>
              <a:gd name="connsiteY38" fmla="*/ 5091 h 880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77492" h="880832">
                <a:moveTo>
                  <a:pt x="618123" y="5091"/>
                </a:moveTo>
                <a:cubicBezTo>
                  <a:pt x="628264" y="1341"/>
                  <a:pt x="638938" y="-311"/>
                  <a:pt x="649515" y="48"/>
                </a:cubicBezTo>
                <a:cubicBezTo>
                  <a:pt x="670668" y="767"/>
                  <a:pt x="691432" y="9532"/>
                  <a:pt x="706766" y="25655"/>
                </a:cubicBezTo>
                <a:cubicBezTo>
                  <a:pt x="738893" y="59437"/>
                  <a:pt x="736078" y="111827"/>
                  <a:pt x="703831" y="142493"/>
                </a:cubicBezTo>
                <a:lnTo>
                  <a:pt x="665641" y="157025"/>
                </a:lnTo>
                <a:lnTo>
                  <a:pt x="665641" y="352605"/>
                </a:lnTo>
                <a:lnTo>
                  <a:pt x="684786" y="356972"/>
                </a:lnTo>
                <a:cubicBezTo>
                  <a:pt x="697289" y="362480"/>
                  <a:pt x="708859" y="370458"/>
                  <a:pt x="718689" y="380793"/>
                </a:cubicBezTo>
                <a:cubicBezTo>
                  <a:pt x="749581" y="413278"/>
                  <a:pt x="755275" y="459181"/>
                  <a:pt x="738749" y="496690"/>
                </a:cubicBezTo>
                <a:lnTo>
                  <a:pt x="735230" y="501698"/>
                </a:lnTo>
                <a:lnTo>
                  <a:pt x="845060" y="617186"/>
                </a:lnTo>
                <a:lnTo>
                  <a:pt x="879258" y="595803"/>
                </a:lnTo>
                <a:cubicBezTo>
                  <a:pt x="933414" y="575777"/>
                  <a:pt x="996107" y="589357"/>
                  <a:pt x="1037048" y="632408"/>
                </a:cubicBezTo>
                <a:cubicBezTo>
                  <a:pt x="1094236" y="692542"/>
                  <a:pt x="1089226" y="785799"/>
                  <a:pt x="1031825" y="840388"/>
                </a:cubicBezTo>
                <a:cubicBezTo>
                  <a:pt x="971691" y="897576"/>
                  <a:pt x="878434" y="892566"/>
                  <a:pt x="823846" y="835165"/>
                </a:cubicBezTo>
                <a:cubicBezTo>
                  <a:pt x="780955" y="790064"/>
                  <a:pt x="773050" y="726332"/>
                  <a:pt x="795994" y="674255"/>
                </a:cubicBezTo>
                <a:lnTo>
                  <a:pt x="803191" y="664013"/>
                </a:lnTo>
                <a:lnTo>
                  <a:pt x="690708" y="545736"/>
                </a:lnTo>
                <a:lnTo>
                  <a:pt x="678778" y="553196"/>
                </a:lnTo>
                <a:cubicBezTo>
                  <a:pt x="639771" y="567620"/>
                  <a:pt x="594617" y="557839"/>
                  <a:pt x="565128" y="526831"/>
                </a:cubicBezTo>
                <a:lnTo>
                  <a:pt x="562479" y="522594"/>
                </a:lnTo>
                <a:lnTo>
                  <a:pt x="207664" y="608151"/>
                </a:lnTo>
                <a:lnTo>
                  <a:pt x="203307" y="628640"/>
                </a:lnTo>
                <a:cubicBezTo>
                  <a:pt x="197853" y="641384"/>
                  <a:pt x="189746" y="653311"/>
                  <a:pt x="178918" y="663609"/>
                </a:cubicBezTo>
                <a:cubicBezTo>
                  <a:pt x="137575" y="702927"/>
                  <a:pt x="70309" y="703160"/>
                  <a:pt x="29119" y="659847"/>
                </a:cubicBezTo>
                <a:cubicBezTo>
                  <a:pt x="-10199" y="618504"/>
                  <a:pt x="-10431" y="551239"/>
                  <a:pt x="32881" y="510048"/>
                </a:cubicBezTo>
                <a:cubicBezTo>
                  <a:pt x="43217" y="500219"/>
                  <a:pt x="55173" y="492832"/>
                  <a:pt x="67936" y="487958"/>
                </a:cubicBezTo>
                <a:cubicBezTo>
                  <a:pt x="106227" y="473336"/>
                  <a:pt x="151787" y="481326"/>
                  <a:pt x="182679" y="513810"/>
                </a:cubicBezTo>
                <a:lnTo>
                  <a:pt x="199867" y="541086"/>
                </a:lnTo>
                <a:lnTo>
                  <a:pt x="537541" y="459661"/>
                </a:lnTo>
                <a:lnTo>
                  <a:pt x="536059" y="450434"/>
                </a:lnTo>
                <a:cubicBezTo>
                  <a:pt x="536980" y="423313"/>
                  <a:pt x="548218" y="396691"/>
                  <a:pt x="568890" y="377032"/>
                </a:cubicBezTo>
                <a:cubicBezTo>
                  <a:pt x="579718" y="366735"/>
                  <a:pt x="592037" y="359237"/>
                  <a:pt x="605039" y="354429"/>
                </a:cubicBezTo>
                <a:lnTo>
                  <a:pt x="624516" y="351300"/>
                </a:lnTo>
                <a:lnTo>
                  <a:pt x="624516" y="160667"/>
                </a:lnTo>
                <a:lnTo>
                  <a:pt x="613436" y="158139"/>
                </a:lnTo>
                <a:cubicBezTo>
                  <a:pt x="603685" y="153843"/>
                  <a:pt x="594660" y="147621"/>
                  <a:pt x="586993" y="139559"/>
                </a:cubicBezTo>
                <a:cubicBezTo>
                  <a:pt x="554867" y="105778"/>
                  <a:pt x="557681" y="53388"/>
                  <a:pt x="589927" y="22721"/>
                </a:cubicBezTo>
                <a:cubicBezTo>
                  <a:pt x="598373" y="14690"/>
                  <a:pt x="607982" y="8842"/>
                  <a:pt x="618123" y="5091"/>
                </a:cubicBezTo>
                <a:close/>
              </a:path>
            </a:pathLst>
          </a:custGeom>
          <a:solidFill>
            <a:schemeClr val="bg2">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7" name="Freeform: Shape 381">
            <a:extLst>
              <a:ext uri="{FF2B5EF4-FFF2-40B4-BE49-F238E27FC236}">
                <a16:creationId xmlns:a16="http://schemas.microsoft.com/office/drawing/2014/main" id="{CFDD426A-9789-40A5-97C7-6AB9B81E0C13}"/>
              </a:ext>
            </a:extLst>
          </p:cNvPr>
          <p:cNvSpPr/>
          <p:nvPr/>
        </p:nvSpPr>
        <p:spPr>
          <a:xfrm rot="11654967" flipH="1">
            <a:off x="2413000" y="1868488"/>
            <a:ext cx="1941513" cy="1833562"/>
          </a:xfrm>
          <a:custGeom>
            <a:avLst/>
            <a:gdLst>
              <a:gd name="connsiteX0" fmla="*/ 943257 w 2013900"/>
              <a:gd name="connsiteY0" fmla="*/ 1501970 h 1900583"/>
              <a:gd name="connsiteX1" fmla="*/ 744074 w 2013900"/>
              <a:gd name="connsiteY1" fmla="*/ 1348088 h 1900583"/>
              <a:gd name="connsiteX2" fmla="*/ 748630 w 2013900"/>
              <a:gd name="connsiteY2" fmla="*/ 1338807 h 1900583"/>
              <a:gd name="connsiteX3" fmla="*/ 706808 w 2013900"/>
              <a:gd name="connsiteY3" fmla="*/ 1216890 h 1900583"/>
              <a:gd name="connsiteX4" fmla="*/ 695446 w 2013900"/>
              <a:gd name="connsiteY4" fmla="*/ 1211313 h 1900583"/>
              <a:gd name="connsiteX5" fmla="*/ 726700 w 2013900"/>
              <a:gd name="connsiteY5" fmla="*/ 978267 h 1900583"/>
              <a:gd name="connsiteX6" fmla="*/ 764518 w 2013900"/>
              <a:gd name="connsiteY6" fmla="*/ 965451 h 1900583"/>
              <a:gd name="connsiteX7" fmla="*/ 799083 w 2013900"/>
              <a:gd name="connsiteY7" fmla="*/ 935439 h 1900583"/>
              <a:gd name="connsiteX8" fmla="*/ 819837 w 2013900"/>
              <a:gd name="connsiteY8" fmla="*/ 893157 h 1900583"/>
              <a:gd name="connsiteX9" fmla="*/ 822213 w 2013900"/>
              <a:gd name="connsiteY9" fmla="*/ 851356 h 1900583"/>
              <a:gd name="connsiteX10" fmla="*/ 1043738 w 2013900"/>
              <a:gd name="connsiteY10" fmla="*/ 760675 h 1900583"/>
              <a:gd name="connsiteX11" fmla="*/ 1061832 w 2013900"/>
              <a:gd name="connsiteY11" fmla="*/ 781899 h 1900583"/>
              <a:gd name="connsiteX12" fmla="*/ 1191467 w 2013900"/>
              <a:gd name="connsiteY12" fmla="*/ 790843 h 1900583"/>
              <a:gd name="connsiteX13" fmla="*/ 1200605 w 2013900"/>
              <a:gd name="connsiteY13" fmla="*/ 782908 h 1900583"/>
              <a:gd name="connsiteX14" fmla="*/ 1391604 w 2013900"/>
              <a:gd name="connsiteY14" fmla="*/ 930468 h 1900583"/>
              <a:gd name="connsiteX15" fmla="*/ 1386234 w 2013900"/>
              <a:gd name="connsiteY15" fmla="*/ 941312 h 1900583"/>
              <a:gd name="connsiteX16" fmla="*/ 1427616 w 2013900"/>
              <a:gd name="connsiteY16" fmla="*/ 1064490 h 1900583"/>
              <a:gd name="connsiteX17" fmla="*/ 1447779 w 2013900"/>
              <a:gd name="connsiteY17" fmla="*/ 1074387 h 1900583"/>
              <a:gd name="connsiteX18" fmla="*/ 1417037 w 2013900"/>
              <a:gd name="connsiteY18" fmla="*/ 1303612 h 1900583"/>
              <a:gd name="connsiteX19" fmla="*/ 1377304 w 2013900"/>
              <a:gd name="connsiteY19" fmla="*/ 1316666 h 1900583"/>
              <a:gd name="connsiteX20" fmla="*/ 1342096 w 2013900"/>
              <a:gd name="connsiteY20" fmla="*/ 1347016 h 1900583"/>
              <a:gd name="connsiteX21" fmla="*/ 1318419 w 2013900"/>
              <a:gd name="connsiteY21" fmla="*/ 1433424 h 1900583"/>
              <a:gd name="connsiteX22" fmla="*/ 1318667 w 2013900"/>
              <a:gd name="connsiteY22" fmla="*/ 1434179 h 1900583"/>
              <a:gd name="connsiteX23" fmla="*/ 1097018 w 2013900"/>
              <a:gd name="connsiteY23" fmla="*/ 1524911 h 1900583"/>
              <a:gd name="connsiteX24" fmla="*/ 1079718 w 2013900"/>
              <a:gd name="connsiteY24" fmla="*/ 1504987 h 1900583"/>
              <a:gd name="connsiteX25" fmla="*/ 950083 w 2013900"/>
              <a:gd name="connsiteY25" fmla="*/ 1496043 h 1900583"/>
              <a:gd name="connsiteX26" fmla="*/ 75043 w 2013900"/>
              <a:gd name="connsiteY26" fmla="*/ 1597161 h 1900583"/>
              <a:gd name="connsiteX27" fmla="*/ 108134 w 2013900"/>
              <a:gd name="connsiteY27" fmla="*/ 1604721 h 1900583"/>
              <a:gd name="connsiteX28" fmla="*/ 154857 w 2013900"/>
              <a:gd name="connsiteY28" fmla="*/ 1598764 h 1900583"/>
              <a:gd name="connsiteX29" fmla="*/ 233875 w 2013900"/>
              <a:gd name="connsiteY29" fmla="*/ 1496935 h 1900583"/>
              <a:gd name="connsiteX30" fmla="*/ 231813 w 2013900"/>
              <a:gd name="connsiteY30" fmla="*/ 1480763 h 1900583"/>
              <a:gd name="connsiteX31" fmla="*/ 540598 w 2013900"/>
              <a:gd name="connsiteY31" fmla="*/ 1375577 h 1900583"/>
              <a:gd name="connsiteX32" fmla="*/ 563677 w 2013900"/>
              <a:gd name="connsiteY32" fmla="*/ 1402157 h 1900583"/>
              <a:gd name="connsiteX33" fmla="*/ 692537 w 2013900"/>
              <a:gd name="connsiteY33" fmla="*/ 1412103 h 1900583"/>
              <a:gd name="connsiteX34" fmla="*/ 693400 w 2013900"/>
              <a:gd name="connsiteY34" fmla="*/ 1411346 h 1900583"/>
              <a:gd name="connsiteX35" fmla="*/ 797736 w 2013900"/>
              <a:gd name="connsiteY35" fmla="*/ 1491953 h 1900583"/>
              <a:gd name="connsiteX36" fmla="*/ 894945 w 2013900"/>
              <a:gd name="connsiteY36" fmla="*/ 1567053 h 1900583"/>
              <a:gd name="connsiteX37" fmla="*/ 894430 w 2013900"/>
              <a:gd name="connsiteY37" fmla="*/ 1568079 h 1900583"/>
              <a:gd name="connsiteX38" fmla="*/ 936587 w 2013900"/>
              <a:gd name="connsiteY38" fmla="*/ 1690255 h 1900583"/>
              <a:gd name="connsiteX39" fmla="*/ 1100786 w 2013900"/>
              <a:gd name="connsiteY39" fmla="*/ 1669186 h 1900583"/>
              <a:gd name="connsiteX40" fmla="*/ 1121540 w 2013900"/>
              <a:gd name="connsiteY40" fmla="*/ 1626904 h 1900583"/>
              <a:gd name="connsiteX41" fmla="*/ 1123204 w 2013900"/>
              <a:gd name="connsiteY41" fmla="*/ 1597620 h 1900583"/>
              <a:gd name="connsiteX42" fmla="*/ 1237555 w 2013900"/>
              <a:gd name="connsiteY42" fmla="*/ 1551067 h 1900583"/>
              <a:gd name="connsiteX43" fmla="*/ 1355644 w 2013900"/>
              <a:gd name="connsiteY43" fmla="*/ 1502993 h 1900583"/>
              <a:gd name="connsiteX44" fmla="*/ 1362776 w 2013900"/>
              <a:gd name="connsiteY44" fmla="*/ 1511266 h 1900583"/>
              <a:gd name="connsiteX45" fmla="*/ 1491817 w 2013900"/>
              <a:gd name="connsiteY45" fmla="*/ 1520936 h 1900583"/>
              <a:gd name="connsiteX46" fmla="*/ 1499270 w 2013900"/>
              <a:gd name="connsiteY46" fmla="*/ 1514511 h 1900583"/>
              <a:gd name="connsiteX47" fmla="*/ 1790657 w 2013900"/>
              <a:gd name="connsiteY47" fmla="*/ 1739626 h 1900583"/>
              <a:gd name="connsiteX48" fmla="*/ 1783473 w 2013900"/>
              <a:gd name="connsiteY48" fmla="*/ 1754261 h 1900583"/>
              <a:gd name="connsiteX49" fmla="*/ 1825296 w 2013900"/>
              <a:gd name="connsiteY49" fmla="*/ 1876178 h 1900583"/>
              <a:gd name="connsiteX50" fmla="*/ 1867578 w 2013900"/>
              <a:gd name="connsiteY50" fmla="*/ 1896932 h 1900583"/>
              <a:gd name="connsiteX51" fmla="*/ 1989494 w 2013900"/>
              <a:gd name="connsiteY51" fmla="*/ 1855110 h 1900583"/>
              <a:gd name="connsiteX52" fmla="*/ 1968427 w 2013900"/>
              <a:gd name="connsiteY52" fmla="*/ 1690911 h 1900583"/>
              <a:gd name="connsiteX53" fmla="*/ 1838792 w 2013900"/>
              <a:gd name="connsiteY53" fmla="*/ 1681967 h 1900583"/>
              <a:gd name="connsiteX54" fmla="*/ 1838014 w 2013900"/>
              <a:gd name="connsiteY54" fmla="*/ 1682642 h 1900583"/>
              <a:gd name="connsiteX55" fmla="*/ 1544325 w 2013900"/>
              <a:gd name="connsiteY55" fmla="*/ 1455749 h 1900583"/>
              <a:gd name="connsiteX56" fmla="*/ 1547700 w 2013900"/>
              <a:gd name="connsiteY56" fmla="*/ 1448953 h 1900583"/>
              <a:gd name="connsiteX57" fmla="*/ 1506345 w 2013900"/>
              <a:gd name="connsiteY57" fmla="*/ 1326336 h 1900583"/>
              <a:gd name="connsiteX58" fmla="*/ 1493239 w 2013900"/>
              <a:gd name="connsiteY58" fmla="*/ 1319828 h 1900583"/>
              <a:gd name="connsiteX59" fmla="*/ 1509136 w 2013900"/>
              <a:gd name="connsiteY59" fmla="*/ 1199535 h 1900583"/>
              <a:gd name="connsiteX60" fmla="*/ 1524327 w 2013900"/>
              <a:gd name="connsiteY60" fmla="*/ 1084591 h 1900583"/>
              <a:gd name="connsiteX61" fmla="*/ 1557251 w 2013900"/>
              <a:gd name="connsiteY61" fmla="*/ 1073434 h 1900583"/>
              <a:gd name="connsiteX62" fmla="*/ 1591815 w 2013900"/>
              <a:gd name="connsiteY62" fmla="*/ 1043422 h 1900583"/>
              <a:gd name="connsiteX63" fmla="*/ 1570748 w 2013900"/>
              <a:gd name="connsiteY63" fmla="*/ 879222 h 1900583"/>
              <a:gd name="connsiteX64" fmla="*/ 1483503 w 2013900"/>
              <a:gd name="connsiteY64" fmla="*/ 855912 h 1900583"/>
              <a:gd name="connsiteX65" fmla="*/ 1444684 w 2013900"/>
              <a:gd name="connsiteY65" fmla="*/ 869068 h 1900583"/>
              <a:gd name="connsiteX66" fmla="*/ 1340899 w 2013900"/>
              <a:gd name="connsiteY66" fmla="*/ 788887 h 1900583"/>
              <a:gd name="connsiteX67" fmla="*/ 1246914 w 2013900"/>
              <a:gd name="connsiteY67" fmla="*/ 716278 h 1900583"/>
              <a:gd name="connsiteX68" fmla="*/ 1249341 w 2013900"/>
              <a:gd name="connsiteY68" fmla="*/ 673586 h 1900583"/>
              <a:gd name="connsiteX69" fmla="*/ 1204964 w 2013900"/>
              <a:gd name="connsiteY69" fmla="*/ 596631 h 1900583"/>
              <a:gd name="connsiteX70" fmla="*/ 1168993 w 2013900"/>
              <a:gd name="connsiteY70" fmla="*/ 578975 h 1900583"/>
              <a:gd name="connsiteX71" fmla="*/ 1168993 w 2013900"/>
              <a:gd name="connsiteY71" fmla="*/ 225315 h 1900583"/>
              <a:gd name="connsiteX72" fmla="*/ 1170003 w 2013900"/>
              <a:gd name="connsiteY72" fmla="*/ 225113 h 1900583"/>
              <a:gd name="connsiteX73" fmla="*/ 1242179 w 2013900"/>
              <a:gd name="connsiteY73" fmla="*/ 117058 h 1900583"/>
              <a:gd name="connsiteX74" fmla="*/ 1125121 w 2013900"/>
              <a:gd name="connsiteY74" fmla="*/ 1 h 1900583"/>
              <a:gd name="connsiteX75" fmla="*/ 1008063 w 2013900"/>
              <a:gd name="connsiteY75" fmla="*/ 117059 h 1900583"/>
              <a:gd name="connsiteX76" fmla="*/ 1078973 w 2013900"/>
              <a:gd name="connsiteY76" fmla="*/ 224691 h 1900583"/>
              <a:gd name="connsiteX77" fmla="*/ 1094946 w 2013900"/>
              <a:gd name="connsiteY77" fmla="*/ 227954 h 1900583"/>
              <a:gd name="connsiteX78" fmla="*/ 1094946 w 2013900"/>
              <a:gd name="connsiteY78" fmla="*/ 580718 h 1900583"/>
              <a:gd name="connsiteX79" fmla="*/ 1086671 w 2013900"/>
              <a:gd name="connsiteY79" fmla="*/ 583843 h 1900583"/>
              <a:gd name="connsiteX80" fmla="*/ 1075329 w 2013900"/>
              <a:gd name="connsiteY80" fmla="*/ 587687 h 1900583"/>
              <a:gd name="connsiteX81" fmla="*/ 1040783 w 2013900"/>
              <a:gd name="connsiteY81" fmla="*/ 617683 h 1900583"/>
              <a:gd name="connsiteX82" fmla="*/ 1040763 w 2013900"/>
              <a:gd name="connsiteY82" fmla="*/ 617700 h 1900583"/>
              <a:gd name="connsiteX83" fmla="*/ 1021723 w 2013900"/>
              <a:gd name="connsiteY83" fmla="*/ 656920 h 1900583"/>
              <a:gd name="connsiteX84" fmla="*/ 1021715 w 2013900"/>
              <a:gd name="connsiteY84" fmla="*/ 657057 h 1900583"/>
              <a:gd name="connsiteX85" fmla="*/ 1020784 w 2013900"/>
              <a:gd name="connsiteY85" fmla="*/ 658980 h 1900583"/>
              <a:gd name="connsiteX86" fmla="*/ 1019460 w 2013900"/>
              <a:gd name="connsiteY86" fmla="*/ 681579 h 1900583"/>
              <a:gd name="connsiteX87" fmla="*/ 901080 w 2013900"/>
              <a:gd name="connsiteY87" fmla="*/ 729772 h 1900583"/>
              <a:gd name="connsiteX88" fmla="*/ 783553 w 2013900"/>
              <a:gd name="connsiteY88" fmla="*/ 777618 h 1900583"/>
              <a:gd name="connsiteX89" fmla="*/ 778015 w 2013900"/>
              <a:gd name="connsiteY89" fmla="*/ 771240 h 1900583"/>
              <a:gd name="connsiteX90" fmla="*/ 613815 w 2013900"/>
              <a:gd name="connsiteY90" fmla="*/ 792308 h 1900583"/>
              <a:gd name="connsiteX91" fmla="*/ 634884 w 2013900"/>
              <a:gd name="connsiteY91" fmla="*/ 956507 h 1900583"/>
              <a:gd name="connsiteX92" fmla="*/ 645314 w 2013900"/>
              <a:gd name="connsiteY92" fmla="*/ 961627 h 1900583"/>
              <a:gd name="connsiteX93" fmla="*/ 629499 w 2013900"/>
              <a:gd name="connsiteY93" fmla="*/ 1081304 h 1900583"/>
              <a:gd name="connsiteX94" fmla="*/ 614430 w 2013900"/>
              <a:gd name="connsiteY94" fmla="*/ 1195319 h 1900583"/>
              <a:gd name="connsiteX95" fmla="*/ 577174 w 2013900"/>
              <a:gd name="connsiteY95" fmla="*/ 1207946 h 1900583"/>
              <a:gd name="connsiteX96" fmla="*/ 542608 w 2013900"/>
              <a:gd name="connsiteY96" fmla="*/ 1237958 h 1900583"/>
              <a:gd name="connsiteX97" fmla="*/ 521855 w 2013900"/>
              <a:gd name="connsiteY97" fmla="*/ 1280240 h 1900583"/>
              <a:gd name="connsiteX98" fmla="*/ 520493 w 2013900"/>
              <a:gd name="connsiteY98" fmla="*/ 1304200 h 1900583"/>
              <a:gd name="connsiteX99" fmla="*/ 205439 w 2013900"/>
              <a:gd name="connsiteY99" fmla="*/ 1411522 h 1900583"/>
              <a:gd name="connsiteX100" fmla="*/ 204922 w 2013900"/>
              <a:gd name="connsiteY100" fmla="*/ 1410631 h 1900583"/>
              <a:gd name="connsiteX101" fmla="*/ 79366 w 2013900"/>
              <a:gd name="connsiteY101" fmla="*/ 1377152 h 1900583"/>
              <a:gd name="connsiteX102" fmla="*/ 6306 w 2013900"/>
              <a:gd name="connsiteY102" fmla="*/ 1525703 h 1900583"/>
              <a:gd name="connsiteX103" fmla="*/ 75043 w 2013900"/>
              <a:gd name="connsiteY103" fmla="*/ 1597161 h 1900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l="l" t="t" r="r" b="b"/>
            <a:pathLst>
              <a:path w="2013900" h="1900583">
                <a:moveTo>
                  <a:pt x="943257" y="1501970"/>
                </a:moveTo>
                <a:lnTo>
                  <a:pt x="744074" y="1348088"/>
                </a:lnTo>
                <a:lnTo>
                  <a:pt x="748630" y="1338807"/>
                </a:lnTo>
                <a:cubicBezTo>
                  <a:pt x="760072" y="1294309"/>
                  <a:pt x="744218" y="1245791"/>
                  <a:pt x="706808" y="1216890"/>
                </a:cubicBezTo>
                <a:lnTo>
                  <a:pt x="695446" y="1211313"/>
                </a:lnTo>
                <a:lnTo>
                  <a:pt x="726700" y="978267"/>
                </a:lnTo>
                <a:lnTo>
                  <a:pt x="764518" y="965451"/>
                </a:lnTo>
                <a:cubicBezTo>
                  <a:pt x="777636" y="957984"/>
                  <a:pt x="789449" y="947909"/>
                  <a:pt x="799083" y="935439"/>
                </a:cubicBezTo>
                <a:cubicBezTo>
                  <a:pt x="809176" y="922375"/>
                  <a:pt x="816023" y="907989"/>
                  <a:pt x="819837" y="893157"/>
                </a:cubicBezTo>
                <a:lnTo>
                  <a:pt x="822213" y="851356"/>
                </a:lnTo>
                <a:lnTo>
                  <a:pt x="1043738" y="760675"/>
                </a:lnTo>
                <a:lnTo>
                  <a:pt x="1061832" y="781899"/>
                </a:lnTo>
                <a:cubicBezTo>
                  <a:pt x="1101024" y="812177"/>
                  <a:pt x="1152114" y="813244"/>
                  <a:pt x="1191467" y="790843"/>
                </a:cubicBezTo>
                <a:lnTo>
                  <a:pt x="1200605" y="782908"/>
                </a:lnTo>
                <a:lnTo>
                  <a:pt x="1391604" y="930468"/>
                </a:lnTo>
                <a:lnTo>
                  <a:pt x="1386234" y="941312"/>
                </a:lnTo>
                <a:cubicBezTo>
                  <a:pt x="1374493" y="985046"/>
                  <a:pt x="1388425" y="1034212"/>
                  <a:pt x="1427616" y="1064490"/>
                </a:cubicBezTo>
                <a:lnTo>
                  <a:pt x="1447779" y="1074387"/>
                </a:lnTo>
                <a:lnTo>
                  <a:pt x="1417037" y="1303612"/>
                </a:lnTo>
                <a:lnTo>
                  <a:pt x="1377304" y="1316666"/>
                </a:lnTo>
                <a:cubicBezTo>
                  <a:pt x="1364036" y="1324096"/>
                  <a:pt x="1352007" y="1334250"/>
                  <a:pt x="1342096" y="1347016"/>
                </a:cubicBezTo>
                <a:cubicBezTo>
                  <a:pt x="1322273" y="1372550"/>
                  <a:pt x="1314676" y="1403701"/>
                  <a:pt x="1318419" y="1433424"/>
                </a:cubicBezTo>
                <a:lnTo>
                  <a:pt x="1318667" y="1434179"/>
                </a:lnTo>
                <a:lnTo>
                  <a:pt x="1097018" y="1524911"/>
                </a:lnTo>
                <a:lnTo>
                  <a:pt x="1079718" y="1504987"/>
                </a:lnTo>
                <a:cubicBezTo>
                  <a:pt x="1040526" y="1474709"/>
                  <a:pt x="989436" y="1473641"/>
                  <a:pt x="950083" y="1496043"/>
                </a:cubicBezTo>
                <a:close/>
                <a:moveTo>
                  <a:pt x="75043" y="1597161"/>
                </a:moveTo>
                <a:cubicBezTo>
                  <a:pt x="85545" y="1601240"/>
                  <a:pt x="96683" y="1603828"/>
                  <a:pt x="108134" y="1604721"/>
                </a:cubicBezTo>
                <a:cubicBezTo>
                  <a:pt x="123403" y="1605911"/>
                  <a:pt x="139230" y="1604086"/>
                  <a:pt x="154857" y="1598764"/>
                </a:cubicBezTo>
                <a:cubicBezTo>
                  <a:pt x="199605" y="1583520"/>
                  <a:pt x="230305" y="1542741"/>
                  <a:pt x="233875" y="1496935"/>
                </a:cubicBezTo>
                <a:lnTo>
                  <a:pt x="231813" y="1480763"/>
                </a:lnTo>
                <a:lnTo>
                  <a:pt x="540598" y="1375577"/>
                </a:lnTo>
                <a:lnTo>
                  <a:pt x="563677" y="1402157"/>
                </a:lnTo>
                <a:cubicBezTo>
                  <a:pt x="602868" y="1432435"/>
                  <a:pt x="652926" y="1434839"/>
                  <a:pt x="692537" y="1412103"/>
                </a:cubicBezTo>
                <a:lnTo>
                  <a:pt x="693400" y="1411346"/>
                </a:lnTo>
                <a:lnTo>
                  <a:pt x="797736" y="1491953"/>
                </a:lnTo>
                <a:lnTo>
                  <a:pt x="894945" y="1567053"/>
                </a:lnTo>
                <a:lnTo>
                  <a:pt x="894430" y="1568079"/>
                </a:lnTo>
                <a:cubicBezTo>
                  <a:pt x="882432" y="1612147"/>
                  <a:pt x="897395" y="1659977"/>
                  <a:pt x="936587" y="1690255"/>
                </a:cubicBezTo>
                <a:cubicBezTo>
                  <a:pt x="986466" y="1728790"/>
                  <a:pt x="1060415" y="1721441"/>
                  <a:pt x="1100786" y="1669186"/>
                </a:cubicBezTo>
                <a:cubicBezTo>
                  <a:pt x="1110878" y="1656123"/>
                  <a:pt x="1117725" y="1641737"/>
                  <a:pt x="1121540" y="1626904"/>
                </a:cubicBezTo>
                <a:lnTo>
                  <a:pt x="1123204" y="1597620"/>
                </a:lnTo>
                <a:lnTo>
                  <a:pt x="1237555" y="1551067"/>
                </a:lnTo>
                <a:lnTo>
                  <a:pt x="1355644" y="1502993"/>
                </a:lnTo>
                <a:lnTo>
                  <a:pt x="1362776" y="1511266"/>
                </a:lnTo>
                <a:cubicBezTo>
                  <a:pt x="1401076" y="1541000"/>
                  <a:pt x="1452016" y="1543225"/>
                  <a:pt x="1491817" y="1520936"/>
                </a:cubicBezTo>
                <a:lnTo>
                  <a:pt x="1499270" y="1514511"/>
                </a:lnTo>
                <a:lnTo>
                  <a:pt x="1790657" y="1739626"/>
                </a:lnTo>
                <a:lnTo>
                  <a:pt x="1783473" y="1754261"/>
                </a:lnTo>
                <a:cubicBezTo>
                  <a:pt x="1772031" y="1798759"/>
                  <a:pt x="1787886" y="1847276"/>
                  <a:pt x="1825296" y="1876178"/>
                </a:cubicBezTo>
                <a:cubicBezTo>
                  <a:pt x="1838359" y="1886271"/>
                  <a:pt x="1852745" y="1893118"/>
                  <a:pt x="1867578" y="1896932"/>
                </a:cubicBezTo>
                <a:cubicBezTo>
                  <a:pt x="1912075" y="1908374"/>
                  <a:pt x="1960593" y="1892520"/>
                  <a:pt x="1989494" y="1855110"/>
                </a:cubicBezTo>
                <a:cubicBezTo>
                  <a:pt x="2029865" y="1802855"/>
                  <a:pt x="2018306" y="1729446"/>
                  <a:pt x="1968427" y="1690911"/>
                </a:cubicBezTo>
                <a:cubicBezTo>
                  <a:pt x="1929235" y="1660633"/>
                  <a:pt x="1878145" y="1659565"/>
                  <a:pt x="1838792" y="1681967"/>
                </a:cubicBezTo>
                <a:lnTo>
                  <a:pt x="1838014" y="1682642"/>
                </a:lnTo>
                <a:lnTo>
                  <a:pt x="1544325" y="1455749"/>
                </a:lnTo>
                <a:lnTo>
                  <a:pt x="1547700" y="1448953"/>
                </a:lnTo>
                <a:cubicBezTo>
                  <a:pt x="1559428" y="1404868"/>
                  <a:pt x="1544645" y="1356070"/>
                  <a:pt x="1506345" y="1326336"/>
                </a:cubicBezTo>
                <a:lnTo>
                  <a:pt x="1493239" y="1319828"/>
                </a:lnTo>
                <a:lnTo>
                  <a:pt x="1509136" y="1199535"/>
                </a:lnTo>
                <a:lnTo>
                  <a:pt x="1524327" y="1084591"/>
                </a:lnTo>
                <a:lnTo>
                  <a:pt x="1557251" y="1073434"/>
                </a:lnTo>
                <a:cubicBezTo>
                  <a:pt x="1570368" y="1065966"/>
                  <a:pt x="1582182" y="1055892"/>
                  <a:pt x="1591815" y="1043422"/>
                </a:cubicBezTo>
                <a:cubicBezTo>
                  <a:pt x="1632186" y="991167"/>
                  <a:pt x="1620627" y="917758"/>
                  <a:pt x="1570748" y="879222"/>
                </a:cubicBezTo>
                <a:cubicBezTo>
                  <a:pt x="1544620" y="859037"/>
                  <a:pt x="1513204" y="851834"/>
                  <a:pt x="1483503" y="855912"/>
                </a:cubicBezTo>
                <a:lnTo>
                  <a:pt x="1444684" y="869068"/>
                </a:lnTo>
                <a:lnTo>
                  <a:pt x="1340899" y="788887"/>
                </a:lnTo>
                <a:lnTo>
                  <a:pt x="1246914" y="716278"/>
                </a:lnTo>
                <a:lnTo>
                  <a:pt x="1249341" y="673586"/>
                </a:lnTo>
                <a:cubicBezTo>
                  <a:pt x="1245263" y="643885"/>
                  <a:pt x="1229903" y="615899"/>
                  <a:pt x="1204964" y="596631"/>
                </a:cubicBezTo>
                <a:lnTo>
                  <a:pt x="1168993" y="578975"/>
                </a:lnTo>
                <a:lnTo>
                  <a:pt x="1168993" y="225315"/>
                </a:lnTo>
                <a:lnTo>
                  <a:pt x="1170003" y="225113"/>
                </a:lnTo>
                <a:cubicBezTo>
                  <a:pt x="1211789" y="207666"/>
                  <a:pt x="1242179" y="166584"/>
                  <a:pt x="1242179" y="117058"/>
                </a:cubicBezTo>
                <a:cubicBezTo>
                  <a:pt x="1242179" y="54028"/>
                  <a:pt x="1191154" y="0"/>
                  <a:pt x="1125121" y="1"/>
                </a:cubicBezTo>
                <a:cubicBezTo>
                  <a:pt x="1062090" y="1"/>
                  <a:pt x="1008063" y="51026"/>
                  <a:pt x="1008063" y="117059"/>
                </a:cubicBezTo>
                <a:cubicBezTo>
                  <a:pt x="1008063" y="164333"/>
                  <a:pt x="1036765" y="206541"/>
                  <a:pt x="1078973" y="224691"/>
                </a:cubicBezTo>
                <a:lnTo>
                  <a:pt x="1094946" y="227954"/>
                </a:lnTo>
                <a:lnTo>
                  <a:pt x="1094946" y="580718"/>
                </a:lnTo>
                <a:lnTo>
                  <a:pt x="1086671" y="583843"/>
                </a:lnTo>
                <a:lnTo>
                  <a:pt x="1075329" y="587687"/>
                </a:lnTo>
                <a:lnTo>
                  <a:pt x="1040783" y="617683"/>
                </a:lnTo>
                <a:lnTo>
                  <a:pt x="1040763" y="617700"/>
                </a:lnTo>
                <a:cubicBezTo>
                  <a:pt x="1031588" y="629576"/>
                  <a:pt x="1025281" y="642956"/>
                  <a:pt x="1021723" y="656920"/>
                </a:cubicBezTo>
                <a:lnTo>
                  <a:pt x="1021715" y="657057"/>
                </a:lnTo>
                <a:lnTo>
                  <a:pt x="1020784" y="658980"/>
                </a:lnTo>
                <a:lnTo>
                  <a:pt x="1019460" y="681579"/>
                </a:lnTo>
                <a:lnTo>
                  <a:pt x="901080" y="729772"/>
                </a:lnTo>
                <a:lnTo>
                  <a:pt x="783553" y="777618"/>
                </a:lnTo>
                <a:lnTo>
                  <a:pt x="778015" y="771240"/>
                </a:lnTo>
                <a:cubicBezTo>
                  <a:pt x="725760" y="730869"/>
                  <a:pt x="652351" y="742428"/>
                  <a:pt x="613815" y="792308"/>
                </a:cubicBezTo>
                <a:cubicBezTo>
                  <a:pt x="575280" y="842187"/>
                  <a:pt x="582629" y="916137"/>
                  <a:pt x="634884" y="956507"/>
                </a:cubicBezTo>
                <a:lnTo>
                  <a:pt x="645314" y="961627"/>
                </a:lnTo>
                <a:lnTo>
                  <a:pt x="629499" y="1081304"/>
                </a:lnTo>
                <a:lnTo>
                  <a:pt x="614430" y="1195319"/>
                </a:lnTo>
                <a:lnTo>
                  <a:pt x="577174" y="1207946"/>
                </a:lnTo>
                <a:cubicBezTo>
                  <a:pt x="564056" y="1215413"/>
                  <a:pt x="552242" y="1225488"/>
                  <a:pt x="542608" y="1237958"/>
                </a:cubicBezTo>
                <a:cubicBezTo>
                  <a:pt x="532516" y="1251022"/>
                  <a:pt x="525669" y="1265407"/>
                  <a:pt x="521855" y="1280240"/>
                </a:cubicBezTo>
                <a:lnTo>
                  <a:pt x="520493" y="1304200"/>
                </a:lnTo>
                <a:lnTo>
                  <a:pt x="205439" y="1411522"/>
                </a:lnTo>
                <a:lnTo>
                  <a:pt x="204922" y="1410631"/>
                </a:lnTo>
                <a:cubicBezTo>
                  <a:pt x="174933" y="1376702"/>
                  <a:pt x="126246" y="1361182"/>
                  <a:pt x="79366" y="1377152"/>
                </a:cubicBezTo>
                <a:cubicBezTo>
                  <a:pt x="19701" y="1397476"/>
                  <a:pt x="-14987" y="1463197"/>
                  <a:pt x="6306" y="1525703"/>
                </a:cubicBezTo>
                <a:cubicBezTo>
                  <a:pt x="17738" y="1559264"/>
                  <a:pt x="43535" y="1584923"/>
                  <a:pt x="75043" y="1597161"/>
                </a:cubicBezTo>
                <a:close/>
              </a:path>
            </a:pathLst>
          </a:custGeom>
          <a:solidFill>
            <a:schemeClr val="bg2">
              <a:lumMod val="50000"/>
              <a:alpha val="20000"/>
            </a:schemeClr>
          </a:solidFill>
          <a:ln w="43323" cap="flat">
            <a:noFill/>
            <a:prstDash val="solid"/>
            <a:miter/>
          </a:ln>
        </p:spPr>
        <p:txBody>
          <a:bodyPr anchor="ctr"/>
          <a:lstStyle/>
          <a:p>
            <a:pPr>
              <a:defRPr/>
            </a:pPr>
            <a:endParaRPr lang="en-US" dirty="0"/>
          </a:p>
        </p:txBody>
      </p:sp>
      <p:sp>
        <p:nvSpPr>
          <p:cNvPr id="8" name="Freeform: Shape 386">
            <a:extLst>
              <a:ext uri="{FF2B5EF4-FFF2-40B4-BE49-F238E27FC236}">
                <a16:creationId xmlns:a16="http://schemas.microsoft.com/office/drawing/2014/main" id="{8A3E5903-88B3-22CF-C93D-D797ED113832}"/>
              </a:ext>
            </a:extLst>
          </p:cNvPr>
          <p:cNvSpPr/>
          <p:nvPr/>
        </p:nvSpPr>
        <p:spPr>
          <a:xfrm rot="6936088">
            <a:off x="6863556" y="2318545"/>
            <a:ext cx="1076325" cy="881062"/>
          </a:xfrm>
          <a:custGeom>
            <a:avLst/>
            <a:gdLst>
              <a:gd name="connsiteX0" fmla="*/ 618123 w 1077492"/>
              <a:gd name="connsiteY0" fmla="*/ 5091 h 880832"/>
              <a:gd name="connsiteX1" fmla="*/ 649515 w 1077492"/>
              <a:gd name="connsiteY1" fmla="*/ 48 h 880832"/>
              <a:gd name="connsiteX2" fmla="*/ 706766 w 1077492"/>
              <a:gd name="connsiteY2" fmla="*/ 25655 h 880832"/>
              <a:gd name="connsiteX3" fmla="*/ 703831 w 1077492"/>
              <a:gd name="connsiteY3" fmla="*/ 142493 h 880832"/>
              <a:gd name="connsiteX4" fmla="*/ 665641 w 1077492"/>
              <a:gd name="connsiteY4" fmla="*/ 157025 h 880832"/>
              <a:gd name="connsiteX5" fmla="*/ 665641 w 1077492"/>
              <a:gd name="connsiteY5" fmla="*/ 352605 h 880832"/>
              <a:gd name="connsiteX6" fmla="*/ 684786 w 1077492"/>
              <a:gd name="connsiteY6" fmla="*/ 356972 h 880832"/>
              <a:gd name="connsiteX7" fmla="*/ 718689 w 1077492"/>
              <a:gd name="connsiteY7" fmla="*/ 380793 h 880832"/>
              <a:gd name="connsiteX8" fmla="*/ 738749 w 1077492"/>
              <a:gd name="connsiteY8" fmla="*/ 496690 h 880832"/>
              <a:gd name="connsiteX9" fmla="*/ 735230 w 1077492"/>
              <a:gd name="connsiteY9" fmla="*/ 501698 h 880832"/>
              <a:gd name="connsiteX10" fmla="*/ 845060 w 1077492"/>
              <a:gd name="connsiteY10" fmla="*/ 617186 h 880832"/>
              <a:gd name="connsiteX11" fmla="*/ 879258 w 1077492"/>
              <a:gd name="connsiteY11" fmla="*/ 595803 h 880832"/>
              <a:gd name="connsiteX12" fmla="*/ 1037048 w 1077492"/>
              <a:gd name="connsiteY12" fmla="*/ 632408 h 880832"/>
              <a:gd name="connsiteX13" fmla="*/ 1031825 w 1077492"/>
              <a:gd name="connsiteY13" fmla="*/ 840388 h 880832"/>
              <a:gd name="connsiteX14" fmla="*/ 823846 w 1077492"/>
              <a:gd name="connsiteY14" fmla="*/ 835165 h 880832"/>
              <a:gd name="connsiteX15" fmla="*/ 795994 w 1077492"/>
              <a:gd name="connsiteY15" fmla="*/ 674255 h 880832"/>
              <a:gd name="connsiteX16" fmla="*/ 803191 w 1077492"/>
              <a:gd name="connsiteY16" fmla="*/ 664013 h 880832"/>
              <a:gd name="connsiteX17" fmla="*/ 690708 w 1077492"/>
              <a:gd name="connsiteY17" fmla="*/ 545736 h 880832"/>
              <a:gd name="connsiteX18" fmla="*/ 678778 w 1077492"/>
              <a:gd name="connsiteY18" fmla="*/ 553196 h 880832"/>
              <a:gd name="connsiteX19" fmla="*/ 565128 w 1077492"/>
              <a:gd name="connsiteY19" fmla="*/ 526831 h 880832"/>
              <a:gd name="connsiteX20" fmla="*/ 562479 w 1077492"/>
              <a:gd name="connsiteY20" fmla="*/ 522594 h 880832"/>
              <a:gd name="connsiteX21" fmla="*/ 207664 w 1077492"/>
              <a:gd name="connsiteY21" fmla="*/ 608151 h 880832"/>
              <a:gd name="connsiteX22" fmla="*/ 203307 w 1077492"/>
              <a:gd name="connsiteY22" fmla="*/ 628640 h 880832"/>
              <a:gd name="connsiteX23" fmla="*/ 178918 w 1077492"/>
              <a:gd name="connsiteY23" fmla="*/ 663609 h 880832"/>
              <a:gd name="connsiteX24" fmla="*/ 29119 w 1077492"/>
              <a:gd name="connsiteY24" fmla="*/ 659847 h 880832"/>
              <a:gd name="connsiteX25" fmla="*/ 32881 w 1077492"/>
              <a:gd name="connsiteY25" fmla="*/ 510048 h 880832"/>
              <a:gd name="connsiteX26" fmla="*/ 67936 w 1077492"/>
              <a:gd name="connsiteY26" fmla="*/ 487958 h 880832"/>
              <a:gd name="connsiteX27" fmla="*/ 182679 w 1077492"/>
              <a:gd name="connsiteY27" fmla="*/ 513810 h 880832"/>
              <a:gd name="connsiteX28" fmla="*/ 199867 w 1077492"/>
              <a:gd name="connsiteY28" fmla="*/ 541086 h 880832"/>
              <a:gd name="connsiteX29" fmla="*/ 537541 w 1077492"/>
              <a:gd name="connsiteY29" fmla="*/ 459661 h 880832"/>
              <a:gd name="connsiteX30" fmla="*/ 536059 w 1077492"/>
              <a:gd name="connsiteY30" fmla="*/ 450434 h 880832"/>
              <a:gd name="connsiteX31" fmla="*/ 568890 w 1077492"/>
              <a:gd name="connsiteY31" fmla="*/ 377032 h 880832"/>
              <a:gd name="connsiteX32" fmla="*/ 605039 w 1077492"/>
              <a:gd name="connsiteY32" fmla="*/ 354429 h 880832"/>
              <a:gd name="connsiteX33" fmla="*/ 624516 w 1077492"/>
              <a:gd name="connsiteY33" fmla="*/ 351300 h 880832"/>
              <a:gd name="connsiteX34" fmla="*/ 624516 w 1077492"/>
              <a:gd name="connsiteY34" fmla="*/ 160667 h 880832"/>
              <a:gd name="connsiteX35" fmla="*/ 613436 w 1077492"/>
              <a:gd name="connsiteY35" fmla="*/ 158139 h 880832"/>
              <a:gd name="connsiteX36" fmla="*/ 586993 w 1077492"/>
              <a:gd name="connsiteY36" fmla="*/ 139559 h 880832"/>
              <a:gd name="connsiteX37" fmla="*/ 589927 w 1077492"/>
              <a:gd name="connsiteY37" fmla="*/ 22721 h 880832"/>
              <a:gd name="connsiteX38" fmla="*/ 618123 w 1077492"/>
              <a:gd name="connsiteY38" fmla="*/ 5091 h 880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77492" h="880832">
                <a:moveTo>
                  <a:pt x="618123" y="5091"/>
                </a:moveTo>
                <a:cubicBezTo>
                  <a:pt x="628264" y="1341"/>
                  <a:pt x="638938" y="-311"/>
                  <a:pt x="649515" y="48"/>
                </a:cubicBezTo>
                <a:cubicBezTo>
                  <a:pt x="670668" y="767"/>
                  <a:pt x="691432" y="9532"/>
                  <a:pt x="706766" y="25655"/>
                </a:cubicBezTo>
                <a:cubicBezTo>
                  <a:pt x="738893" y="59437"/>
                  <a:pt x="736078" y="111827"/>
                  <a:pt x="703831" y="142493"/>
                </a:cubicBezTo>
                <a:lnTo>
                  <a:pt x="665641" y="157025"/>
                </a:lnTo>
                <a:lnTo>
                  <a:pt x="665641" y="352605"/>
                </a:lnTo>
                <a:lnTo>
                  <a:pt x="684786" y="356972"/>
                </a:lnTo>
                <a:cubicBezTo>
                  <a:pt x="697289" y="362480"/>
                  <a:pt x="708859" y="370458"/>
                  <a:pt x="718689" y="380793"/>
                </a:cubicBezTo>
                <a:cubicBezTo>
                  <a:pt x="749581" y="413278"/>
                  <a:pt x="755275" y="459181"/>
                  <a:pt x="738749" y="496690"/>
                </a:cubicBezTo>
                <a:lnTo>
                  <a:pt x="735230" y="501698"/>
                </a:lnTo>
                <a:lnTo>
                  <a:pt x="845060" y="617186"/>
                </a:lnTo>
                <a:lnTo>
                  <a:pt x="879258" y="595803"/>
                </a:lnTo>
                <a:cubicBezTo>
                  <a:pt x="933414" y="575777"/>
                  <a:pt x="996107" y="589357"/>
                  <a:pt x="1037048" y="632408"/>
                </a:cubicBezTo>
                <a:cubicBezTo>
                  <a:pt x="1094236" y="692542"/>
                  <a:pt x="1089226" y="785799"/>
                  <a:pt x="1031825" y="840388"/>
                </a:cubicBezTo>
                <a:cubicBezTo>
                  <a:pt x="971691" y="897576"/>
                  <a:pt x="878434" y="892566"/>
                  <a:pt x="823846" y="835165"/>
                </a:cubicBezTo>
                <a:cubicBezTo>
                  <a:pt x="780955" y="790064"/>
                  <a:pt x="773050" y="726332"/>
                  <a:pt x="795994" y="674255"/>
                </a:cubicBezTo>
                <a:lnTo>
                  <a:pt x="803191" y="664013"/>
                </a:lnTo>
                <a:lnTo>
                  <a:pt x="690708" y="545736"/>
                </a:lnTo>
                <a:lnTo>
                  <a:pt x="678778" y="553196"/>
                </a:lnTo>
                <a:cubicBezTo>
                  <a:pt x="639771" y="567620"/>
                  <a:pt x="594617" y="557839"/>
                  <a:pt x="565128" y="526831"/>
                </a:cubicBezTo>
                <a:lnTo>
                  <a:pt x="562479" y="522594"/>
                </a:lnTo>
                <a:lnTo>
                  <a:pt x="207664" y="608151"/>
                </a:lnTo>
                <a:lnTo>
                  <a:pt x="203307" y="628640"/>
                </a:lnTo>
                <a:cubicBezTo>
                  <a:pt x="197853" y="641384"/>
                  <a:pt x="189746" y="653311"/>
                  <a:pt x="178918" y="663609"/>
                </a:cubicBezTo>
                <a:cubicBezTo>
                  <a:pt x="137575" y="702927"/>
                  <a:pt x="70309" y="703160"/>
                  <a:pt x="29119" y="659847"/>
                </a:cubicBezTo>
                <a:cubicBezTo>
                  <a:pt x="-10199" y="618504"/>
                  <a:pt x="-10431" y="551239"/>
                  <a:pt x="32881" y="510048"/>
                </a:cubicBezTo>
                <a:cubicBezTo>
                  <a:pt x="43217" y="500219"/>
                  <a:pt x="55173" y="492832"/>
                  <a:pt x="67936" y="487958"/>
                </a:cubicBezTo>
                <a:cubicBezTo>
                  <a:pt x="106227" y="473336"/>
                  <a:pt x="151787" y="481326"/>
                  <a:pt x="182679" y="513810"/>
                </a:cubicBezTo>
                <a:lnTo>
                  <a:pt x="199867" y="541086"/>
                </a:lnTo>
                <a:lnTo>
                  <a:pt x="537541" y="459661"/>
                </a:lnTo>
                <a:lnTo>
                  <a:pt x="536059" y="450434"/>
                </a:lnTo>
                <a:cubicBezTo>
                  <a:pt x="536980" y="423313"/>
                  <a:pt x="548218" y="396691"/>
                  <a:pt x="568890" y="377032"/>
                </a:cubicBezTo>
                <a:cubicBezTo>
                  <a:pt x="579718" y="366735"/>
                  <a:pt x="592037" y="359237"/>
                  <a:pt x="605039" y="354429"/>
                </a:cubicBezTo>
                <a:lnTo>
                  <a:pt x="624516" y="351300"/>
                </a:lnTo>
                <a:lnTo>
                  <a:pt x="624516" y="160667"/>
                </a:lnTo>
                <a:lnTo>
                  <a:pt x="613436" y="158139"/>
                </a:lnTo>
                <a:cubicBezTo>
                  <a:pt x="603685" y="153843"/>
                  <a:pt x="594660" y="147621"/>
                  <a:pt x="586993" y="139559"/>
                </a:cubicBezTo>
                <a:cubicBezTo>
                  <a:pt x="554867" y="105778"/>
                  <a:pt x="557681" y="53388"/>
                  <a:pt x="589927" y="22721"/>
                </a:cubicBezTo>
                <a:cubicBezTo>
                  <a:pt x="598373" y="14690"/>
                  <a:pt x="607982" y="8842"/>
                  <a:pt x="618123" y="5091"/>
                </a:cubicBezTo>
                <a:close/>
              </a:path>
            </a:pathLst>
          </a:custGeom>
          <a:solidFill>
            <a:schemeClr val="bg2">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9" name="Freeform: Shape 388">
            <a:extLst>
              <a:ext uri="{FF2B5EF4-FFF2-40B4-BE49-F238E27FC236}">
                <a16:creationId xmlns:a16="http://schemas.microsoft.com/office/drawing/2014/main" id="{386A0CC4-F278-D8E2-93CB-34EF92FBE96C}"/>
              </a:ext>
            </a:extLst>
          </p:cNvPr>
          <p:cNvSpPr/>
          <p:nvPr/>
        </p:nvSpPr>
        <p:spPr>
          <a:xfrm rot="1022389">
            <a:off x="9542463" y="315913"/>
            <a:ext cx="1025525" cy="838200"/>
          </a:xfrm>
          <a:custGeom>
            <a:avLst/>
            <a:gdLst>
              <a:gd name="connsiteX0" fmla="*/ 618123 w 1077492"/>
              <a:gd name="connsiteY0" fmla="*/ 5091 h 880832"/>
              <a:gd name="connsiteX1" fmla="*/ 649515 w 1077492"/>
              <a:gd name="connsiteY1" fmla="*/ 48 h 880832"/>
              <a:gd name="connsiteX2" fmla="*/ 706766 w 1077492"/>
              <a:gd name="connsiteY2" fmla="*/ 25655 h 880832"/>
              <a:gd name="connsiteX3" fmla="*/ 703831 w 1077492"/>
              <a:gd name="connsiteY3" fmla="*/ 142493 h 880832"/>
              <a:gd name="connsiteX4" fmla="*/ 665641 w 1077492"/>
              <a:gd name="connsiteY4" fmla="*/ 157025 h 880832"/>
              <a:gd name="connsiteX5" fmla="*/ 665641 w 1077492"/>
              <a:gd name="connsiteY5" fmla="*/ 352605 h 880832"/>
              <a:gd name="connsiteX6" fmla="*/ 684786 w 1077492"/>
              <a:gd name="connsiteY6" fmla="*/ 356972 h 880832"/>
              <a:gd name="connsiteX7" fmla="*/ 718689 w 1077492"/>
              <a:gd name="connsiteY7" fmla="*/ 380793 h 880832"/>
              <a:gd name="connsiteX8" fmla="*/ 738749 w 1077492"/>
              <a:gd name="connsiteY8" fmla="*/ 496690 h 880832"/>
              <a:gd name="connsiteX9" fmla="*/ 735230 w 1077492"/>
              <a:gd name="connsiteY9" fmla="*/ 501698 h 880832"/>
              <a:gd name="connsiteX10" fmla="*/ 845060 w 1077492"/>
              <a:gd name="connsiteY10" fmla="*/ 617186 h 880832"/>
              <a:gd name="connsiteX11" fmla="*/ 879258 w 1077492"/>
              <a:gd name="connsiteY11" fmla="*/ 595803 h 880832"/>
              <a:gd name="connsiteX12" fmla="*/ 1037048 w 1077492"/>
              <a:gd name="connsiteY12" fmla="*/ 632408 h 880832"/>
              <a:gd name="connsiteX13" fmla="*/ 1031825 w 1077492"/>
              <a:gd name="connsiteY13" fmla="*/ 840388 h 880832"/>
              <a:gd name="connsiteX14" fmla="*/ 823846 w 1077492"/>
              <a:gd name="connsiteY14" fmla="*/ 835165 h 880832"/>
              <a:gd name="connsiteX15" fmla="*/ 795994 w 1077492"/>
              <a:gd name="connsiteY15" fmla="*/ 674255 h 880832"/>
              <a:gd name="connsiteX16" fmla="*/ 803191 w 1077492"/>
              <a:gd name="connsiteY16" fmla="*/ 664013 h 880832"/>
              <a:gd name="connsiteX17" fmla="*/ 690708 w 1077492"/>
              <a:gd name="connsiteY17" fmla="*/ 545736 h 880832"/>
              <a:gd name="connsiteX18" fmla="*/ 678778 w 1077492"/>
              <a:gd name="connsiteY18" fmla="*/ 553196 h 880832"/>
              <a:gd name="connsiteX19" fmla="*/ 565128 w 1077492"/>
              <a:gd name="connsiteY19" fmla="*/ 526831 h 880832"/>
              <a:gd name="connsiteX20" fmla="*/ 562479 w 1077492"/>
              <a:gd name="connsiteY20" fmla="*/ 522594 h 880832"/>
              <a:gd name="connsiteX21" fmla="*/ 207664 w 1077492"/>
              <a:gd name="connsiteY21" fmla="*/ 608151 h 880832"/>
              <a:gd name="connsiteX22" fmla="*/ 203307 w 1077492"/>
              <a:gd name="connsiteY22" fmla="*/ 628640 h 880832"/>
              <a:gd name="connsiteX23" fmla="*/ 178918 w 1077492"/>
              <a:gd name="connsiteY23" fmla="*/ 663609 h 880832"/>
              <a:gd name="connsiteX24" fmla="*/ 29119 w 1077492"/>
              <a:gd name="connsiteY24" fmla="*/ 659847 h 880832"/>
              <a:gd name="connsiteX25" fmla="*/ 32881 w 1077492"/>
              <a:gd name="connsiteY25" fmla="*/ 510048 h 880832"/>
              <a:gd name="connsiteX26" fmla="*/ 67936 w 1077492"/>
              <a:gd name="connsiteY26" fmla="*/ 487958 h 880832"/>
              <a:gd name="connsiteX27" fmla="*/ 182679 w 1077492"/>
              <a:gd name="connsiteY27" fmla="*/ 513810 h 880832"/>
              <a:gd name="connsiteX28" fmla="*/ 199867 w 1077492"/>
              <a:gd name="connsiteY28" fmla="*/ 541086 h 880832"/>
              <a:gd name="connsiteX29" fmla="*/ 537541 w 1077492"/>
              <a:gd name="connsiteY29" fmla="*/ 459661 h 880832"/>
              <a:gd name="connsiteX30" fmla="*/ 536059 w 1077492"/>
              <a:gd name="connsiteY30" fmla="*/ 450434 h 880832"/>
              <a:gd name="connsiteX31" fmla="*/ 568890 w 1077492"/>
              <a:gd name="connsiteY31" fmla="*/ 377032 h 880832"/>
              <a:gd name="connsiteX32" fmla="*/ 605039 w 1077492"/>
              <a:gd name="connsiteY32" fmla="*/ 354429 h 880832"/>
              <a:gd name="connsiteX33" fmla="*/ 624516 w 1077492"/>
              <a:gd name="connsiteY33" fmla="*/ 351300 h 880832"/>
              <a:gd name="connsiteX34" fmla="*/ 624516 w 1077492"/>
              <a:gd name="connsiteY34" fmla="*/ 160667 h 880832"/>
              <a:gd name="connsiteX35" fmla="*/ 613436 w 1077492"/>
              <a:gd name="connsiteY35" fmla="*/ 158139 h 880832"/>
              <a:gd name="connsiteX36" fmla="*/ 586993 w 1077492"/>
              <a:gd name="connsiteY36" fmla="*/ 139559 h 880832"/>
              <a:gd name="connsiteX37" fmla="*/ 589927 w 1077492"/>
              <a:gd name="connsiteY37" fmla="*/ 22721 h 880832"/>
              <a:gd name="connsiteX38" fmla="*/ 618123 w 1077492"/>
              <a:gd name="connsiteY38" fmla="*/ 5091 h 880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77492" h="880832">
                <a:moveTo>
                  <a:pt x="618123" y="5091"/>
                </a:moveTo>
                <a:cubicBezTo>
                  <a:pt x="628264" y="1341"/>
                  <a:pt x="638938" y="-311"/>
                  <a:pt x="649515" y="48"/>
                </a:cubicBezTo>
                <a:cubicBezTo>
                  <a:pt x="670668" y="767"/>
                  <a:pt x="691432" y="9532"/>
                  <a:pt x="706766" y="25655"/>
                </a:cubicBezTo>
                <a:cubicBezTo>
                  <a:pt x="738893" y="59437"/>
                  <a:pt x="736078" y="111827"/>
                  <a:pt x="703831" y="142493"/>
                </a:cubicBezTo>
                <a:lnTo>
                  <a:pt x="665641" y="157025"/>
                </a:lnTo>
                <a:lnTo>
                  <a:pt x="665641" y="352605"/>
                </a:lnTo>
                <a:lnTo>
                  <a:pt x="684786" y="356972"/>
                </a:lnTo>
                <a:cubicBezTo>
                  <a:pt x="697289" y="362480"/>
                  <a:pt x="708859" y="370458"/>
                  <a:pt x="718689" y="380793"/>
                </a:cubicBezTo>
                <a:cubicBezTo>
                  <a:pt x="749581" y="413278"/>
                  <a:pt x="755275" y="459181"/>
                  <a:pt x="738749" y="496690"/>
                </a:cubicBezTo>
                <a:lnTo>
                  <a:pt x="735230" y="501698"/>
                </a:lnTo>
                <a:lnTo>
                  <a:pt x="845060" y="617186"/>
                </a:lnTo>
                <a:lnTo>
                  <a:pt x="879258" y="595803"/>
                </a:lnTo>
                <a:cubicBezTo>
                  <a:pt x="933414" y="575777"/>
                  <a:pt x="996107" y="589357"/>
                  <a:pt x="1037048" y="632408"/>
                </a:cubicBezTo>
                <a:cubicBezTo>
                  <a:pt x="1094236" y="692542"/>
                  <a:pt x="1089226" y="785799"/>
                  <a:pt x="1031825" y="840388"/>
                </a:cubicBezTo>
                <a:cubicBezTo>
                  <a:pt x="971691" y="897576"/>
                  <a:pt x="878434" y="892566"/>
                  <a:pt x="823846" y="835165"/>
                </a:cubicBezTo>
                <a:cubicBezTo>
                  <a:pt x="780955" y="790064"/>
                  <a:pt x="773050" y="726332"/>
                  <a:pt x="795994" y="674255"/>
                </a:cubicBezTo>
                <a:lnTo>
                  <a:pt x="803191" y="664013"/>
                </a:lnTo>
                <a:lnTo>
                  <a:pt x="690708" y="545736"/>
                </a:lnTo>
                <a:lnTo>
                  <a:pt x="678778" y="553196"/>
                </a:lnTo>
                <a:cubicBezTo>
                  <a:pt x="639771" y="567620"/>
                  <a:pt x="594617" y="557839"/>
                  <a:pt x="565128" y="526831"/>
                </a:cubicBezTo>
                <a:lnTo>
                  <a:pt x="562479" y="522594"/>
                </a:lnTo>
                <a:lnTo>
                  <a:pt x="207664" y="608151"/>
                </a:lnTo>
                <a:lnTo>
                  <a:pt x="203307" y="628640"/>
                </a:lnTo>
                <a:cubicBezTo>
                  <a:pt x="197853" y="641384"/>
                  <a:pt x="189746" y="653311"/>
                  <a:pt x="178918" y="663609"/>
                </a:cubicBezTo>
                <a:cubicBezTo>
                  <a:pt x="137575" y="702927"/>
                  <a:pt x="70309" y="703160"/>
                  <a:pt x="29119" y="659847"/>
                </a:cubicBezTo>
                <a:cubicBezTo>
                  <a:pt x="-10199" y="618504"/>
                  <a:pt x="-10431" y="551239"/>
                  <a:pt x="32881" y="510048"/>
                </a:cubicBezTo>
                <a:cubicBezTo>
                  <a:pt x="43217" y="500219"/>
                  <a:pt x="55173" y="492832"/>
                  <a:pt x="67936" y="487958"/>
                </a:cubicBezTo>
                <a:cubicBezTo>
                  <a:pt x="106227" y="473336"/>
                  <a:pt x="151787" y="481326"/>
                  <a:pt x="182679" y="513810"/>
                </a:cubicBezTo>
                <a:lnTo>
                  <a:pt x="199867" y="541086"/>
                </a:lnTo>
                <a:lnTo>
                  <a:pt x="537541" y="459661"/>
                </a:lnTo>
                <a:lnTo>
                  <a:pt x="536059" y="450434"/>
                </a:lnTo>
                <a:cubicBezTo>
                  <a:pt x="536980" y="423313"/>
                  <a:pt x="548218" y="396691"/>
                  <a:pt x="568890" y="377032"/>
                </a:cubicBezTo>
                <a:cubicBezTo>
                  <a:pt x="579718" y="366735"/>
                  <a:pt x="592037" y="359237"/>
                  <a:pt x="605039" y="354429"/>
                </a:cubicBezTo>
                <a:lnTo>
                  <a:pt x="624516" y="351300"/>
                </a:lnTo>
                <a:lnTo>
                  <a:pt x="624516" y="160667"/>
                </a:lnTo>
                <a:lnTo>
                  <a:pt x="613436" y="158139"/>
                </a:lnTo>
                <a:cubicBezTo>
                  <a:pt x="603685" y="153843"/>
                  <a:pt x="594660" y="147621"/>
                  <a:pt x="586993" y="139559"/>
                </a:cubicBezTo>
                <a:cubicBezTo>
                  <a:pt x="554867" y="105778"/>
                  <a:pt x="557681" y="53388"/>
                  <a:pt x="589927" y="22721"/>
                </a:cubicBezTo>
                <a:cubicBezTo>
                  <a:pt x="598373" y="14690"/>
                  <a:pt x="607982" y="8842"/>
                  <a:pt x="618123" y="5091"/>
                </a:cubicBezTo>
                <a:close/>
              </a:path>
            </a:pathLst>
          </a:custGeom>
          <a:solidFill>
            <a:schemeClr val="bg2">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0" name="Freeform: Shape 384">
            <a:extLst>
              <a:ext uri="{FF2B5EF4-FFF2-40B4-BE49-F238E27FC236}">
                <a16:creationId xmlns:a16="http://schemas.microsoft.com/office/drawing/2014/main" id="{4CB7CA30-C9C4-933F-0178-3C7C640B5DDB}"/>
              </a:ext>
            </a:extLst>
          </p:cNvPr>
          <p:cNvSpPr/>
          <p:nvPr/>
        </p:nvSpPr>
        <p:spPr>
          <a:xfrm rot="1022389">
            <a:off x="2794000" y="401638"/>
            <a:ext cx="1076325" cy="881062"/>
          </a:xfrm>
          <a:custGeom>
            <a:avLst/>
            <a:gdLst>
              <a:gd name="connsiteX0" fmla="*/ 618123 w 1077492"/>
              <a:gd name="connsiteY0" fmla="*/ 5091 h 880832"/>
              <a:gd name="connsiteX1" fmla="*/ 649515 w 1077492"/>
              <a:gd name="connsiteY1" fmla="*/ 48 h 880832"/>
              <a:gd name="connsiteX2" fmla="*/ 706766 w 1077492"/>
              <a:gd name="connsiteY2" fmla="*/ 25655 h 880832"/>
              <a:gd name="connsiteX3" fmla="*/ 703831 w 1077492"/>
              <a:gd name="connsiteY3" fmla="*/ 142493 h 880832"/>
              <a:gd name="connsiteX4" fmla="*/ 665641 w 1077492"/>
              <a:gd name="connsiteY4" fmla="*/ 157025 h 880832"/>
              <a:gd name="connsiteX5" fmla="*/ 665641 w 1077492"/>
              <a:gd name="connsiteY5" fmla="*/ 352605 h 880832"/>
              <a:gd name="connsiteX6" fmla="*/ 684786 w 1077492"/>
              <a:gd name="connsiteY6" fmla="*/ 356972 h 880832"/>
              <a:gd name="connsiteX7" fmla="*/ 718689 w 1077492"/>
              <a:gd name="connsiteY7" fmla="*/ 380793 h 880832"/>
              <a:gd name="connsiteX8" fmla="*/ 738749 w 1077492"/>
              <a:gd name="connsiteY8" fmla="*/ 496690 h 880832"/>
              <a:gd name="connsiteX9" fmla="*/ 735230 w 1077492"/>
              <a:gd name="connsiteY9" fmla="*/ 501698 h 880832"/>
              <a:gd name="connsiteX10" fmla="*/ 845060 w 1077492"/>
              <a:gd name="connsiteY10" fmla="*/ 617186 h 880832"/>
              <a:gd name="connsiteX11" fmla="*/ 879258 w 1077492"/>
              <a:gd name="connsiteY11" fmla="*/ 595803 h 880832"/>
              <a:gd name="connsiteX12" fmla="*/ 1037048 w 1077492"/>
              <a:gd name="connsiteY12" fmla="*/ 632408 h 880832"/>
              <a:gd name="connsiteX13" fmla="*/ 1031825 w 1077492"/>
              <a:gd name="connsiteY13" fmla="*/ 840388 h 880832"/>
              <a:gd name="connsiteX14" fmla="*/ 823846 w 1077492"/>
              <a:gd name="connsiteY14" fmla="*/ 835165 h 880832"/>
              <a:gd name="connsiteX15" fmla="*/ 795994 w 1077492"/>
              <a:gd name="connsiteY15" fmla="*/ 674255 h 880832"/>
              <a:gd name="connsiteX16" fmla="*/ 803191 w 1077492"/>
              <a:gd name="connsiteY16" fmla="*/ 664013 h 880832"/>
              <a:gd name="connsiteX17" fmla="*/ 690708 w 1077492"/>
              <a:gd name="connsiteY17" fmla="*/ 545736 h 880832"/>
              <a:gd name="connsiteX18" fmla="*/ 678778 w 1077492"/>
              <a:gd name="connsiteY18" fmla="*/ 553196 h 880832"/>
              <a:gd name="connsiteX19" fmla="*/ 565128 w 1077492"/>
              <a:gd name="connsiteY19" fmla="*/ 526831 h 880832"/>
              <a:gd name="connsiteX20" fmla="*/ 562479 w 1077492"/>
              <a:gd name="connsiteY20" fmla="*/ 522594 h 880832"/>
              <a:gd name="connsiteX21" fmla="*/ 207664 w 1077492"/>
              <a:gd name="connsiteY21" fmla="*/ 608151 h 880832"/>
              <a:gd name="connsiteX22" fmla="*/ 203307 w 1077492"/>
              <a:gd name="connsiteY22" fmla="*/ 628640 h 880832"/>
              <a:gd name="connsiteX23" fmla="*/ 178918 w 1077492"/>
              <a:gd name="connsiteY23" fmla="*/ 663609 h 880832"/>
              <a:gd name="connsiteX24" fmla="*/ 29119 w 1077492"/>
              <a:gd name="connsiteY24" fmla="*/ 659847 h 880832"/>
              <a:gd name="connsiteX25" fmla="*/ 32881 w 1077492"/>
              <a:gd name="connsiteY25" fmla="*/ 510048 h 880832"/>
              <a:gd name="connsiteX26" fmla="*/ 67936 w 1077492"/>
              <a:gd name="connsiteY26" fmla="*/ 487958 h 880832"/>
              <a:gd name="connsiteX27" fmla="*/ 182679 w 1077492"/>
              <a:gd name="connsiteY27" fmla="*/ 513810 h 880832"/>
              <a:gd name="connsiteX28" fmla="*/ 199867 w 1077492"/>
              <a:gd name="connsiteY28" fmla="*/ 541086 h 880832"/>
              <a:gd name="connsiteX29" fmla="*/ 537541 w 1077492"/>
              <a:gd name="connsiteY29" fmla="*/ 459661 h 880832"/>
              <a:gd name="connsiteX30" fmla="*/ 536059 w 1077492"/>
              <a:gd name="connsiteY30" fmla="*/ 450434 h 880832"/>
              <a:gd name="connsiteX31" fmla="*/ 568890 w 1077492"/>
              <a:gd name="connsiteY31" fmla="*/ 377032 h 880832"/>
              <a:gd name="connsiteX32" fmla="*/ 605039 w 1077492"/>
              <a:gd name="connsiteY32" fmla="*/ 354429 h 880832"/>
              <a:gd name="connsiteX33" fmla="*/ 624516 w 1077492"/>
              <a:gd name="connsiteY33" fmla="*/ 351300 h 880832"/>
              <a:gd name="connsiteX34" fmla="*/ 624516 w 1077492"/>
              <a:gd name="connsiteY34" fmla="*/ 160667 h 880832"/>
              <a:gd name="connsiteX35" fmla="*/ 613436 w 1077492"/>
              <a:gd name="connsiteY35" fmla="*/ 158139 h 880832"/>
              <a:gd name="connsiteX36" fmla="*/ 586993 w 1077492"/>
              <a:gd name="connsiteY36" fmla="*/ 139559 h 880832"/>
              <a:gd name="connsiteX37" fmla="*/ 589927 w 1077492"/>
              <a:gd name="connsiteY37" fmla="*/ 22721 h 880832"/>
              <a:gd name="connsiteX38" fmla="*/ 618123 w 1077492"/>
              <a:gd name="connsiteY38" fmla="*/ 5091 h 880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77492" h="880832">
                <a:moveTo>
                  <a:pt x="618123" y="5091"/>
                </a:moveTo>
                <a:cubicBezTo>
                  <a:pt x="628264" y="1341"/>
                  <a:pt x="638938" y="-311"/>
                  <a:pt x="649515" y="48"/>
                </a:cubicBezTo>
                <a:cubicBezTo>
                  <a:pt x="670668" y="767"/>
                  <a:pt x="691432" y="9532"/>
                  <a:pt x="706766" y="25655"/>
                </a:cubicBezTo>
                <a:cubicBezTo>
                  <a:pt x="738893" y="59437"/>
                  <a:pt x="736078" y="111827"/>
                  <a:pt x="703831" y="142493"/>
                </a:cubicBezTo>
                <a:lnTo>
                  <a:pt x="665641" y="157025"/>
                </a:lnTo>
                <a:lnTo>
                  <a:pt x="665641" y="352605"/>
                </a:lnTo>
                <a:lnTo>
                  <a:pt x="684786" y="356972"/>
                </a:lnTo>
                <a:cubicBezTo>
                  <a:pt x="697289" y="362480"/>
                  <a:pt x="708859" y="370458"/>
                  <a:pt x="718689" y="380793"/>
                </a:cubicBezTo>
                <a:cubicBezTo>
                  <a:pt x="749581" y="413278"/>
                  <a:pt x="755275" y="459181"/>
                  <a:pt x="738749" y="496690"/>
                </a:cubicBezTo>
                <a:lnTo>
                  <a:pt x="735230" y="501698"/>
                </a:lnTo>
                <a:lnTo>
                  <a:pt x="845060" y="617186"/>
                </a:lnTo>
                <a:lnTo>
                  <a:pt x="879258" y="595803"/>
                </a:lnTo>
                <a:cubicBezTo>
                  <a:pt x="933414" y="575777"/>
                  <a:pt x="996107" y="589357"/>
                  <a:pt x="1037048" y="632408"/>
                </a:cubicBezTo>
                <a:cubicBezTo>
                  <a:pt x="1094236" y="692542"/>
                  <a:pt x="1089226" y="785799"/>
                  <a:pt x="1031825" y="840388"/>
                </a:cubicBezTo>
                <a:cubicBezTo>
                  <a:pt x="971691" y="897576"/>
                  <a:pt x="878434" y="892566"/>
                  <a:pt x="823846" y="835165"/>
                </a:cubicBezTo>
                <a:cubicBezTo>
                  <a:pt x="780955" y="790064"/>
                  <a:pt x="773050" y="726332"/>
                  <a:pt x="795994" y="674255"/>
                </a:cubicBezTo>
                <a:lnTo>
                  <a:pt x="803191" y="664013"/>
                </a:lnTo>
                <a:lnTo>
                  <a:pt x="690708" y="545736"/>
                </a:lnTo>
                <a:lnTo>
                  <a:pt x="678778" y="553196"/>
                </a:lnTo>
                <a:cubicBezTo>
                  <a:pt x="639771" y="567620"/>
                  <a:pt x="594617" y="557839"/>
                  <a:pt x="565128" y="526831"/>
                </a:cubicBezTo>
                <a:lnTo>
                  <a:pt x="562479" y="522594"/>
                </a:lnTo>
                <a:lnTo>
                  <a:pt x="207664" y="608151"/>
                </a:lnTo>
                <a:lnTo>
                  <a:pt x="203307" y="628640"/>
                </a:lnTo>
                <a:cubicBezTo>
                  <a:pt x="197853" y="641384"/>
                  <a:pt x="189746" y="653311"/>
                  <a:pt x="178918" y="663609"/>
                </a:cubicBezTo>
                <a:cubicBezTo>
                  <a:pt x="137575" y="702927"/>
                  <a:pt x="70309" y="703160"/>
                  <a:pt x="29119" y="659847"/>
                </a:cubicBezTo>
                <a:cubicBezTo>
                  <a:pt x="-10199" y="618504"/>
                  <a:pt x="-10431" y="551239"/>
                  <a:pt x="32881" y="510048"/>
                </a:cubicBezTo>
                <a:cubicBezTo>
                  <a:pt x="43217" y="500219"/>
                  <a:pt x="55173" y="492832"/>
                  <a:pt x="67936" y="487958"/>
                </a:cubicBezTo>
                <a:cubicBezTo>
                  <a:pt x="106227" y="473336"/>
                  <a:pt x="151787" y="481326"/>
                  <a:pt x="182679" y="513810"/>
                </a:cubicBezTo>
                <a:lnTo>
                  <a:pt x="199867" y="541086"/>
                </a:lnTo>
                <a:lnTo>
                  <a:pt x="537541" y="459661"/>
                </a:lnTo>
                <a:lnTo>
                  <a:pt x="536059" y="450434"/>
                </a:lnTo>
                <a:cubicBezTo>
                  <a:pt x="536980" y="423313"/>
                  <a:pt x="548218" y="396691"/>
                  <a:pt x="568890" y="377032"/>
                </a:cubicBezTo>
                <a:cubicBezTo>
                  <a:pt x="579718" y="366735"/>
                  <a:pt x="592037" y="359237"/>
                  <a:pt x="605039" y="354429"/>
                </a:cubicBezTo>
                <a:lnTo>
                  <a:pt x="624516" y="351300"/>
                </a:lnTo>
                <a:lnTo>
                  <a:pt x="624516" y="160667"/>
                </a:lnTo>
                <a:lnTo>
                  <a:pt x="613436" y="158139"/>
                </a:lnTo>
                <a:cubicBezTo>
                  <a:pt x="603685" y="153843"/>
                  <a:pt x="594660" y="147621"/>
                  <a:pt x="586993" y="139559"/>
                </a:cubicBezTo>
                <a:cubicBezTo>
                  <a:pt x="554867" y="105778"/>
                  <a:pt x="557681" y="53388"/>
                  <a:pt x="589927" y="22721"/>
                </a:cubicBezTo>
                <a:cubicBezTo>
                  <a:pt x="598373" y="14690"/>
                  <a:pt x="607982" y="8842"/>
                  <a:pt x="618123" y="5091"/>
                </a:cubicBezTo>
                <a:close/>
              </a:path>
            </a:pathLst>
          </a:custGeom>
          <a:solidFill>
            <a:schemeClr val="bg2">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1" name="Freeform: Shape 387">
            <a:extLst>
              <a:ext uri="{FF2B5EF4-FFF2-40B4-BE49-F238E27FC236}">
                <a16:creationId xmlns:a16="http://schemas.microsoft.com/office/drawing/2014/main" id="{E45B4816-464A-5430-B12D-ADB860D8AC36}"/>
              </a:ext>
            </a:extLst>
          </p:cNvPr>
          <p:cNvSpPr/>
          <p:nvPr/>
        </p:nvSpPr>
        <p:spPr>
          <a:xfrm rot="355510">
            <a:off x="6770688" y="9525"/>
            <a:ext cx="1911350" cy="1944688"/>
          </a:xfrm>
          <a:custGeom>
            <a:avLst/>
            <a:gdLst>
              <a:gd name="connsiteX0" fmla="*/ 859940 w 1882134"/>
              <a:gd name="connsiteY0" fmla="*/ 932267 h 1915580"/>
              <a:gd name="connsiteX1" fmla="*/ 747989 w 1882134"/>
              <a:gd name="connsiteY1" fmla="*/ 997319 h 1915580"/>
              <a:gd name="connsiteX2" fmla="*/ 636844 w 1882134"/>
              <a:gd name="connsiteY2" fmla="*/ 1061903 h 1915580"/>
              <a:gd name="connsiteX3" fmla="*/ 638527 w 1882134"/>
              <a:gd name="connsiteY3" fmla="*/ 1070293 h 1915580"/>
              <a:gd name="connsiteX4" fmla="*/ 565410 w 1882134"/>
              <a:gd name="connsiteY4" fmla="*/ 1179755 h 1915580"/>
              <a:gd name="connsiteX5" fmla="*/ 562511 w 1882134"/>
              <a:gd name="connsiteY5" fmla="*/ 1180336 h 1915580"/>
              <a:gd name="connsiteX6" fmla="*/ 562511 w 1882134"/>
              <a:gd name="connsiteY6" fmla="*/ 1439244 h 1915580"/>
              <a:gd name="connsiteX7" fmla="*/ 572773 w 1882134"/>
              <a:gd name="connsiteY7" fmla="*/ 1441246 h 1915580"/>
              <a:gd name="connsiteX8" fmla="*/ 644608 w 1882134"/>
              <a:gd name="connsiteY8" fmla="*/ 1550707 h 1915580"/>
              <a:gd name="connsiteX9" fmla="*/ 640375 w 1882134"/>
              <a:gd name="connsiteY9" fmla="*/ 1571429 h 1915580"/>
              <a:gd name="connsiteX10" fmla="*/ 865510 w 1882134"/>
              <a:gd name="connsiteY10" fmla="*/ 1701672 h 1915580"/>
              <a:gd name="connsiteX11" fmla="*/ 886716 w 1882134"/>
              <a:gd name="connsiteY11" fmla="*/ 1687534 h 1915580"/>
              <a:gd name="connsiteX12" fmla="*/ 933465 w 1882134"/>
              <a:gd name="connsiteY12" fmla="*/ 1678413 h 1915580"/>
              <a:gd name="connsiteX13" fmla="*/ 980215 w 1882134"/>
              <a:gd name="connsiteY13" fmla="*/ 1687962 h 1915580"/>
              <a:gd name="connsiteX14" fmla="*/ 997982 w 1882134"/>
              <a:gd name="connsiteY14" fmla="*/ 1700143 h 1915580"/>
              <a:gd name="connsiteX15" fmla="*/ 1212258 w 1882134"/>
              <a:gd name="connsiteY15" fmla="*/ 1576182 h 1915580"/>
              <a:gd name="connsiteX16" fmla="*/ 1210160 w 1882134"/>
              <a:gd name="connsiteY16" fmla="*/ 1565911 h 1915580"/>
              <a:gd name="connsiteX17" fmla="*/ 1283277 w 1882134"/>
              <a:gd name="connsiteY17" fmla="*/ 1456450 h 1915580"/>
              <a:gd name="connsiteX18" fmla="*/ 1298338 w 1882134"/>
              <a:gd name="connsiteY18" fmla="*/ 1453428 h 1915580"/>
              <a:gd name="connsiteX19" fmla="*/ 1298338 w 1882134"/>
              <a:gd name="connsiteY19" fmla="*/ 1189696 h 1915580"/>
              <a:gd name="connsiteX20" fmla="*/ 1292399 w 1882134"/>
              <a:gd name="connsiteY20" fmla="*/ 1188448 h 1915580"/>
              <a:gd name="connsiteX21" fmla="*/ 1219282 w 1882134"/>
              <a:gd name="connsiteY21" fmla="*/ 1079414 h 1915580"/>
              <a:gd name="connsiteX22" fmla="*/ 1223749 w 1882134"/>
              <a:gd name="connsiteY22" fmla="*/ 1057548 h 1915580"/>
              <a:gd name="connsiteX23" fmla="*/ 997965 w 1882134"/>
              <a:gd name="connsiteY23" fmla="*/ 926929 h 1915580"/>
              <a:gd name="connsiteX24" fmla="*/ 994296 w 1882134"/>
              <a:gd name="connsiteY24" fmla="*/ 929366 h 1915580"/>
              <a:gd name="connsiteX25" fmla="*/ 988000 w 1882134"/>
              <a:gd name="connsiteY25" fmla="*/ 935188 h 1915580"/>
              <a:gd name="connsiteX26" fmla="*/ 978749 w 1882134"/>
              <a:gd name="connsiteY26" fmla="*/ 939691 h 1915580"/>
              <a:gd name="connsiteX27" fmla="*/ 969810 w 1882134"/>
              <a:gd name="connsiteY27" fmla="*/ 945628 h 1915580"/>
              <a:gd name="connsiteX28" fmla="*/ 964268 w 1882134"/>
              <a:gd name="connsiteY28" fmla="*/ 946740 h 1915580"/>
              <a:gd name="connsiteX29" fmla="*/ 958437 w 1882134"/>
              <a:gd name="connsiteY29" fmla="*/ 949579 h 1915580"/>
              <a:gd name="connsiteX30" fmla="*/ 924343 w 1882134"/>
              <a:gd name="connsiteY30" fmla="*/ 954750 h 1915580"/>
              <a:gd name="connsiteX31" fmla="*/ 924343 w 1882134"/>
              <a:gd name="connsiteY31" fmla="*/ 954750 h 1915580"/>
              <a:gd name="connsiteX32" fmla="*/ 923835 w 1882134"/>
              <a:gd name="connsiteY32" fmla="*/ 954643 h 1915580"/>
              <a:gd name="connsiteX33" fmla="*/ 881110 w 1882134"/>
              <a:gd name="connsiteY33" fmla="*/ 945723 h 1915580"/>
              <a:gd name="connsiteX34" fmla="*/ 880997 w 1882134"/>
              <a:gd name="connsiteY34" fmla="*/ 945646 h 1915580"/>
              <a:gd name="connsiteX35" fmla="*/ 878876 w 1882134"/>
              <a:gd name="connsiteY35" fmla="*/ 945200 h 1915580"/>
              <a:gd name="connsiteX36" fmla="*/ 1285908 w 1882134"/>
              <a:gd name="connsiteY36" fmla="*/ 209454 h 1915580"/>
              <a:gd name="connsiteX37" fmla="*/ 1039711 w 1882134"/>
              <a:gd name="connsiteY37" fmla="*/ 351883 h 1915580"/>
              <a:gd name="connsiteX38" fmla="*/ 1042927 w 1882134"/>
              <a:gd name="connsiteY38" fmla="*/ 367913 h 1915580"/>
              <a:gd name="connsiteX39" fmla="*/ 1007580 w 1882134"/>
              <a:gd name="connsiteY39" fmla="*/ 452291 h 1915580"/>
              <a:gd name="connsiteX40" fmla="*/ 972994 w 1882134"/>
              <a:gd name="connsiteY40" fmla="*/ 475261 h 1915580"/>
              <a:gd name="connsiteX41" fmla="*/ 972994 w 1882134"/>
              <a:gd name="connsiteY41" fmla="*/ 608121 h 1915580"/>
              <a:gd name="connsiteX42" fmla="*/ 972994 w 1882134"/>
              <a:gd name="connsiteY42" fmla="*/ 728436 h 1915580"/>
              <a:gd name="connsiteX43" fmla="*/ 1008720 w 1882134"/>
              <a:gd name="connsiteY43" fmla="*/ 752929 h 1915580"/>
              <a:gd name="connsiteX44" fmla="*/ 1042927 w 1882134"/>
              <a:gd name="connsiteY44" fmla="*/ 836166 h 1915580"/>
              <a:gd name="connsiteX45" fmla="*/ 1038547 w 1882134"/>
              <a:gd name="connsiteY45" fmla="*/ 857606 h 1915580"/>
              <a:gd name="connsiteX46" fmla="*/ 1264627 w 1882134"/>
              <a:gd name="connsiteY46" fmla="*/ 988396 h 1915580"/>
              <a:gd name="connsiteX47" fmla="*/ 1292399 w 1882134"/>
              <a:gd name="connsiteY47" fmla="*/ 969952 h 1915580"/>
              <a:gd name="connsiteX48" fmla="*/ 1337865 w 1882134"/>
              <a:gd name="connsiteY48" fmla="*/ 960830 h 1915580"/>
              <a:gd name="connsiteX49" fmla="*/ 1384615 w 1882134"/>
              <a:gd name="connsiteY49" fmla="*/ 970380 h 1915580"/>
              <a:gd name="connsiteX50" fmla="*/ 1410990 w 1882134"/>
              <a:gd name="connsiteY50" fmla="*/ 988463 h 1915580"/>
              <a:gd name="connsiteX51" fmla="*/ 1650068 w 1882134"/>
              <a:gd name="connsiteY51" fmla="*/ 850153 h 1915580"/>
              <a:gd name="connsiteX52" fmla="*/ 1644966 w 1882134"/>
              <a:gd name="connsiteY52" fmla="*/ 824004 h 1915580"/>
              <a:gd name="connsiteX53" fmla="*/ 1680313 w 1882134"/>
              <a:gd name="connsiteY53" fmla="*/ 739627 h 1915580"/>
              <a:gd name="connsiteX54" fmla="*/ 1705780 w 1882134"/>
              <a:gd name="connsiteY54" fmla="*/ 722714 h 1915580"/>
              <a:gd name="connsiteX55" fmla="*/ 1705779 w 1882134"/>
              <a:gd name="connsiteY55" fmla="*/ 484271 h 1915580"/>
              <a:gd name="connsiteX56" fmla="*/ 1701598 w 1882134"/>
              <a:gd name="connsiteY56" fmla="*/ 483455 h 1915580"/>
              <a:gd name="connsiteX57" fmla="*/ 1629764 w 1882134"/>
              <a:gd name="connsiteY57" fmla="*/ 373993 h 1915580"/>
              <a:gd name="connsiteX58" fmla="*/ 1634464 w 1882134"/>
              <a:gd name="connsiteY58" fmla="*/ 350982 h 1915580"/>
              <a:gd name="connsiteX59" fmla="*/ 1412691 w 1882134"/>
              <a:gd name="connsiteY59" fmla="*/ 222683 h 1915580"/>
              <a:gd name="connsiteX60" fmla="*/ 1404617 w 1882134"/>
              <a:gd name="connsiteY60" fmla="*/ 228046 h 1915580"/>
              <a:gd name="connsiteX61" fmla="*/ 1359150 w 1882134"/>
              <a:gd name="connsiteY61" fmla="*/ 237167 h 1915580"/>
              <a:gd name="connsiteX62" fmla="*/ 1312401 w 1882134"/>
              <a:gd name="connsiteY62" fmla="*/ 227618 h 1915580"/>
              <a:gd name="connsiteX63" fmla="*/ 441920 w 1882134"/>
              <a:gd name="connsiteY63" fmla="*/ 226293 h 1915580"/>
              <a:gd name="connsiteX64" fmla="*/ 231909 w 1882134"/>
              <a:gd name="connsiteY64" fmla="*/ 347787 h 1915580"/>
              <a:gd name="connsiteX65" fmla="*/ 237167 w 1882134"/>
              <a:gd name="connsiteY65" fmla="*/ 373994 h 1915580"/>
              <a:gd name="connsiteX66" fmla="*/ 164050 w 1882134"/>
              <a:gd name="connsiteY66" fmla="*/ 483456 h 1915580"/>
              <a:gd name="connsiteX67" fmla="*/ 155071 w 1882134"/>
              <a:gd name="connsiteY67" fmla="*/ 485258 h 1915580"/>
              <a:gd name="connsiteX68" fmla="*/ 155071 w 1882134"/>
              <a:gd name="connsiteY68" fmla="*/ 740239 h 1915580"/>
              <a:gd name="connsiteX69" fmla="*/ 165333 w 1882134"/>
              <a:gd name="connsiteY69" fmla="*/ 742335 h 1915580"/>
              <a:gd name="connsiteX70" fmla="*/ 237167 w 1882134"/>
              <a:gd name="connsiteY70" fmla="*/ 851369 h 1915580"/>
              <a:gd name="connsiteX71" fmla="*/ 234601 w 1882134"/>
              <a:gd name="connsiteY71" fmla="*/ 863932 h 1915580"/>
              <a:gd name="connsiteX72" fmla="*/ 440781 w 1882134"/>
              <a:gd name="connsiteY72" fmla="*/ 983210 h 1915580"/>
              <a:gd name="connsiteX73" fmla="*/ 474477 w 1882134"/>
              <a:gd name="connsiteY73" fmla="*/ 960831 h 1915580"/>
              <a:gd name="connsiteX74" fmla="*/ 519943 w 1882134"/>
              <a:gd name="connsiteY74" fmla="*/ 951709 h 1915580"/>
              <a:gd name="connsiteX75" fmla="*/ 566693 w 1882134"/>
              <a:gd name="connsiteY75" fmla="*/ 961258 h 1915580"/>
              <a:gd name="connsiteX76" fmla="*/ 601190 w 1882134"/>
              <a:gd name="connsiteY76" fmla="*/ 984910 h 1915580"/>
              <a:gd name="connsiteX77" fmla="*/ 705420 w 1882134"/>
              <a:gd name="connsiteY77" fmla="*/ 924344 h 1915580"/>
              <a:gd name="connsiteX78" fmla="*/ 785942 w 1882134"/>
              <a:gd name="connsiteY78" fmla="*/ 878642 h 1915580"/>
              <a:gd name="connsiteX79" fmla="*/ 811567 w 1882134"/>
              <a:gd name="connsiteY79" fmla="*/ 863817 h 1915580"/>
              <a:gd name="connsiteX80" fmla="*/ 805759 w 1882134"/>
              <a:gd name="connsiteY80" fmla="*/ 836166 h 1915580"/>
              <a:gd name="connsiteX81" fmla="*/ 878876 w 1882134"/>
              <a:gd name="connsiteY81" fmla="*/ 726704 h 1915580"/>
              <a:gd name="connsiteX82" fmla="*/ 887857 w 1882134"/>
              <a:gd name="connsiteY82" fmla="*/ 724902 h 1915580"/>
              <a:gd name="connsiteX83" fmla="*/ 887857 w 1882134"/>
              <a:gd name="connsiteY83" fmla="*/ 602041 h 1915580"/>
              <a:gd name="connsiteX84" fmla="*/ 887857 w 1882134"/>
              <a:gd name="connsiteY84" fmla="*/ 479177 h 1915580"/>
              <a:gd name="connsiteX85" fmla="*/ 878877 w 1882134"/>
              <a:gd name="connsiteY85" fmla="*/ 477375 h 1915580"/>
              <a:gd name="connsiteX86" fmla="*/ 805760 w 1882134"/>
              <a:gd name="connsiteY86" fmla="*/ 367913 h 1915580"/>
              <a:gd name="connsiteX87" fmla="*/ 810313 w 1882134"/>
              <a:gd name="connsiteY87" fmla="*/ 345620 h 1915580"/>
              <a:gd name="connsiteX88" fmla="*/ 607514 w 1882134"/>
              <a:gd name="connsiteY88" fmla="*/ 228297 h 1915580"/>
              <a:gd name="connsiteX89" fmla="*/ 572440 w 1882134"/>
              <a:gd name="connsiteY89" fmla="*/ 252065 h 1915580"/>
              <a:gd name="connsiteX90" fmla="*/ 526305 w 1882134"/>
              <a:gd name="connsiteY90" fmla="*/ 261493 h 1915580"/>
              <a:gd name="connsiteX91" fmla="*/ 442371 w 1882134"/>
              <a:gd name="connsiteY91" fmla="*/ 226958 h 1915580"/>
              <a:gd name="connsiteX92" fmla="*/ 525745 w 1882134"/>
              <a:gd name="connsiteY92" fmla="*/ 24326 h 1915580"/>
              <a:gd name="connsiteX93" fmla="*/ 644609 w 1882134"/>
              <a:gd name="connsiteY93" fmla="*/ 142629 h 1915580"/>
              <a:gd name="connsiteX94" fmla="*/ 641709 w 1882134"/>
              <a:gd name="connsiteY94" fmla="*/ 157167 h 1915580"/>
              <a:gd name="connsiteX95" fmla="*/ 747989 w 1882134"/>
              <a:gd name="connsiteY95" fmla="*/ 218924 h 1915580"/>
              <a:gd name="connsiteX96" fmla="*/ 849541 w 1882134"/>
              <a:gd name="connsiteY96" fmla="*/ 277934 h 1915580"/>
              <a:gd name="connsiteX97" fmla="*/ 878877 w 1882134"/>
              <a:gd name="connsiteY97" fmla="*/ 258452 h 1915580"/>
              <a:gd name="connsiteX98" fmla="*/ 924343 w 1882134"/>
              <a:gd name="connsiteY98" fmla="*/ 249330 h 1915580"/>
              <a:gd name="connsiteX99" fmla="*/ 971093 w 1882134"/>
              <a:gd name="connsiteY99" fmla="*/ 258879 h 1915580"/>
              <a:gd name="connsiteX100" fmla="*/ 999784 w 1882134"/>
              <a:gd name="connsiteY100" fmla="*/ 278550 h 1915580"/>
              <a:gd name="connsiteX101" fmla="*/ 1112862 w 1882134"/>
              <a:gd name="connsiteY101" fmla="*/ 212843 h 1915580"/>
              <a:gd name="connsiteX102" fmla="*/ 1244810 w 1882134"/>
              <a:gd name="connsiteY102" fmla="*/ 139736 h 1915580"/>
              <a:gd name="connsiteX103" fmla="*/ 1240567 w 1882134"/>
              <a:gd name="connsiteY103" fmla="*/ 118583 h 1915580"/>
              <a:gd name="connsiteX104" fmla="*/ 1359150 w 1882134"/>
              <a:gd name="connsiteY104" fmla="*/ 0 h 1915580"/>
              <a:gd name="connsiteX105" fmla="*/ 1477734 w 1882134"/>
              <a:gd name="connsiteY105" fmla="*/ 118583 h 1915580"/>
              <a:gd name="connsiteX106" fmla="*/ 1468446 w 1882134"/>
              <a:gd name="connsiteY106" fmla="*/ 164056 h 1915580"/>
              <a:gd name="connsiteX107" fmla="*/ 1562871 w 1882134"/>
              <a:gd name="connsiteY107" fmla="*/ 218924 h 1915580"/>
              <a:gd name="connsiteX108" fmla="*/ 1674171 w 1882134"/>
              <a:gd name="connsiteY108" fmla="*/ 283599 h 1915580"/>
              <a:gd name="connsiteX109" fmla="*/ 1702880 w 1882134"/>
              <a:gd name="connsiteY109" fmla="*/ 264532 h 1915580"/>
              <a:gd name="connsiteX110" fmla="*/ 1748347 w 1882134"/>
              <a:gd name="connsiteY110" fmla="*/ 255410 h 1915580"/>
              <a:gd name="connsiteX111" fmla="*/ 1866931 w 1882134"/>
              <a:gd name="connsiteY111" fmla="*/ 373993 h 1915580"/>
              <a:gd name="connsiteX112" fmla="*/ 1793814 w 1882134"/>
              <a:gd name="connsiteY112" fmla="*/ 483456 h 1915580"/>
              <a:gd name="connsiteX113" fmla="*/ 1787876 w 1882134"/>
              <a:gd name="connsiteY113" fmla="*/ 484647 h 1915580"/>
              <a:gd name="connsiteX114" fmla="*/ 1787876 w 1882134"/>
              <a:gd name="connsiteY114" fmla="*/ 608121 h 1915580"/>
              <a:gd name="connsiteX115" fmla="*/ 1787876 w 1882134"/>
              <a:gd name="connsiteY115" fmla="*/ 710390 h 1915580"/>
              <a:gd name="connsiteX116" fmla="*/ 1810299 w 1882134"/>
              <a:gd name="connsiteY116" fmla="*/ 714970 h 1915580"/>
              <a:gd name="connsiteX117" fmla="*/ 1882134 w 1882134"/>
              <a:gd name="connsiteY117" fmla="*/ 824004 h 1915580"/>
              <a:gd name="connsiteX118" fmla="*/ 1763550 w 1882134"/>
              <a:gd name="connsiteY118" fmla="*/ 942588 h 1915580"/>
              <a:gd name="connsiteX119" fmla="*/ 1716800 w 1882134"/>
              <a:gd name="connsiteY119" fmla="*/ 933466 h 1915580"/>
              <a:gd name="connsiteX120" fmla="*/ 1696290 w 1882134"/>
              <a:gd name="connsiteY120" fmla="*/ 919792 h 1915580"/>
              <a:gd name="connsiteX121" fmla="*/ 1562871 w 1882134"/>
              <a:gd name="connsiteY121" fmla="*/ 997319 h 1915580"/>
              <a:gd name="connsiteX122" fmla="*/ 1452273 w 1882134"/>
              <a:gd name="connsiteY122" fmla="*/ 1058596 h 1915580"/>
              <a:gd name="connsiteX123" fmla="*/ 1456449 w 1882134"/>
              <a:gd name="connsiteY123" fmla="*/ 1079414 h 1915580"/>
              <a:gd name="connsiteX124" fmla="*/ 1383332 w 1882134"/>
              <a:gd name="connsiteY124" fmla="*/ 1188876 h 1915580"/>
              <a:gd name="connsiteX125" fmla="*/ 1380434 w 1882134"/>
              <a:gd name="connsiteY125" fmla="*/ 1189457 h 1915580"/>
              <a:gd name="connsiteX126" fmla="*/ 1380434 w 1882134"/>
              <a:gd name="connsiteY126" fmla="*/ 1316581 h 1915580"/>
              <a:gd name="connsiteX127" fmla="*/ 1380434 w 1882134"/>
              <a:gd name="connsiteY127" fmla="*/ 1459744 h 1915580"/>
              <a:gd name="connsiteX128" fmla="*/ 1413121 w 1882134"/>
              <a:gd name="connsiteY128" fmla="*/ 1481535 h 1915580"/>
              <a:gd name="connsiteX129" fmla="*/ 1447328 w 1882134"/>
              <a:gd name="connsiteY129" fmla="*/ 1565911 h 1915580"/>
              <a:gd name="connsiteX130" fmla="*/ 1328743 w 1882134"/>
              <a:gd name="connsiteY130" fmla="*/ 1684495 h 1915580"/>
              <a:gd name="connsiteX131" fmla="*/ 1283277 w 1882134"/>
              <a:gd name="connsiteY131" fmla="*/ 1675374 h 1915580"/>
              <a:gd name="connsiteX132" fmla="*/ 1245755 w 1882134"/>
              <a:gd name="connsiteY132" fmla="*/ 1650453 h 1915580"/>
              <a:gd name="connsiteX133" fmla="*/ 1152389 w 1882134"/>
              <a:gd name="connsiteY133" fmla="*/ 1702738 h 1915580"/>
              <a:gd name="connsiteX134" fmla="*/ 1045590 w 1882134"/>
              <a:gd name="connsiteY134" fmla="*/ 1764797 h 1915580"/>
              <a:gd name="connsiteX135" fmla="*/ 1052050 w 1882134"/>
              <a:gd name="connsiteY135" fmla="*/ 1796996 h 1915580"/>
              <a:gd name="connsiteX136" fmla="*/ 933465 w 1882134"/>
              <a:gd name="connsiteY136" fmla="*/ 1915580 h 1915580"/>
              <a:gd name="connsiteX137" fmla="*/ 814882 w 1882134"/>
              <a:gd name="connsiteY137" fmla="*/ 1796996 h 1915580"/>
              <a:gd name="connsiteX138" fmla="*/ 820094 w 1882134"/>
              <a:gd name="connsiteY138" fmla="*/ 1770286 h 1915580"/>
              <a:gd name="connsiteX139" fmla="*/ 705420 w 1882134"/>
              <a:gd name="connsiteY139" fmla="*/ 1702738 h 1915580"/>
              <a:gd name="connsiteX140" fmla="*/ 599803 w 1882134"/>
              <a:gd name="connsiteY140" fmla="*/ 1641366 h 1915580"/>
              <a:gd name="connsiteX141" fmla="*/ 571490 w 1882134"/>
              <a:gd name="connsiteY141" fmla="*/ 1660170 h 1915580"/>
              <a:gd name="connsiteX142" fmla="*/ 526023 w 1882134"/>
              <a:gd name="connsiteY142" fmla="*/ 1669292 h 1915580"/>
              <a:gd name="connsiteX143" fmla="*/ 407440 w 1882134"/>
              <a:gd name="connsiteY143" fmla="*/ 1550707 h 1915580"/>
              <a:gd name="connsiteX144" fmla="*/ 442787 w 1882134"/>
              <a:gd name="connsiteY144" fmla="*/ 1466331 h 1915580"/>
              <a:gd name="connsiteX145" fmla="*/ 480415 w 1882134"/>
              <a:gd name="connsiteY145" fmla="*/ 1441340 h 1915580"/>
              <a:gd name="connsiteX146" fmla="*/ 480415 w 1882134"/>
              <a:gd name="connsiteY146" fmla="*/ 1313541 h 1915580"/>
              <a:gd name="connsiteX147" fmla="*/ 480415 w 1882134"/>
              <a:gd name="connsiteY147" fmla="*/ 1180946 h 1915580"/>
              <a:gd name="connsiteX148" fmla="*/ 474477 w 1882134"/>
              <a:gd name="connsiteY148" fmla="*/ 1179755 h 1915580"/>
              <a:gd name="connsiteX149" fmla="*/ 401359 w 1882134"/>
              <a:gd name="connsiteY149" fmla="*/ 1070292 h 1915580"/>
              <a:gd name="connsiteX150" fmla="*/ 403715 w 1882134"/>
              <a:gd name="connsiteY150" fmla="*/ 1058760 h 1915580"/>
              <a:gd name="connsiteX151" fmla="*/ 297980 w 1882134"/>
              <a:gd name="connsiteY151" fmla="*/ 997319 h 1915580"/>
              <a:gd name="connsiteX152" fmla="*/ 197246 w 1882134"/>
              <a:gd name="connsiteY152" fmla="*/ 938785 h 1915580"/>
              <a:gd name="connsiteX153" fmla="*/ 164050 w 1882134"/>
              <a:gd name="connsiteY153" fmla="*/ 960831 h 1915580"/>
              <a:gd name="connsiteX154" fmla="*/ 118583 w 1882134"/>
              <a:gd name="connsiteY154" fmla="*/ 969953 h 1915580"/>
              <a:gd name="connsiteX155" fmla="*/ 0 w 1882134"/>
              <a:gd name="connsiteY155" fmla="*/ 851369 h 1915580"/>
              <a:gd name="connsiteX156" fmla="*/ 71834 w 1882134"/>
              <a:gd name="connsiteY156" fmla="*/ 741907 h 1915580"/>
              <a:gd name="connsiteX157" fmla="*/ 72975 w 1882134"/>
              <a:gd name="connsiteY157" fmla="*/ 741685 h 1915580"/>
              <a:gd name="connsiteX158" fmla="*/ 72975 w 1882134"/>
              <a:gd name="connsiteY158" fmla="*/ 608121 h 1915580"/>
              <a:gd name="connsiteX159" fmla="*/ 72975 w 1882134"/>
              <a:gd name="connsiteY159" fmla="*/ 483679 h 1915580"/>
              <a:gd name="connsiteX160" fmla="*/ 71834 w 1882134"/>
              <a:gd name="connsiteY160" fmla="*/ 483456 h 1915580"/>
              <a:gd name="connsiteX161" fmla="*/ 0 w 1882134"/>
              <a:gd name="connsiteY161" fmla="*/ 373994 h 1915580"/>
              <a:gd name="connsiteX162" fmla="*/ 118583 w 1882134"/>
              <a:gd name="connsiteY162" fmla="*/ 255410 h 1915580"/>
              <a:gd name="connsiteX163" fmla="*/ 165333 w 1882134"/>
              <a:gd name="connsiteY163" fmla="*/ 264960 h 1915580"/>
              <a:gd name="connsiteX164" fmla="*/ 189840 w 1882134"/>
              <a:gd name="connsiteY164" fmla="*/ 281762 h 1915580"/>
              <a:gd name="connsiteX165" fmla="*/ 297980 w 1882134"/>
              <a:gd name="connsiteY165" fmla="*/ 218924 h 1915580"/>
              <a:gd name="connsiteX166" fmla="*/ 409656 w 1882134"/>
              <a:gd name="connsiteY166" fmla="*/ 154031 h 1915580"/>
              <a:gd name="connsiteX167" fmla="*/ 407441 w 1882134"/>
              <a:gd name="connsiteY167" fmla="*/ 143189 h 1915580"/>
              <a:gd name="connsiteX168" fmla="*/ 525745 w 1882134"/>
              <a:gd name="connsiteY168" fmla="*/ 24326 h 1915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Lst>
            <a:rect l="l" t="t" r="r" b="b"/>
            <a:pathLst>
              <a:path w="1882134" h="1915580">
                <a:moveTo>
                  <a:pt x="859940" y="932267"/>
                </a:moveTo>
                <a:lnTo>
                  <a:pt x="747989" y="997319"/>
                </a:lnTo>
                <a:lnTo>
                  <a:pt x="636844" y="1061903"/>
                </a:lnTo>
                <a:lnTo>
                  <a:pt x="638527" y="1070293"/>
                </a:lnTo>
                <a:cubicBezTo>
                  <a:pt x="638527" y="1120463"/>
                  <a:pt x="607741" y="1162081"/>
                  <a:pt x="565410" y="1179755"/>
                </a:cubicBezTo>
                <a:lnTo>
                  <a:pt x="562511" y="1180336"/>
                </a:lnTo>
                <a:lnTo>
                  <a:pt x="562511" y="1439244"/>
                </a:lnTo>
                <a:lnTo>
                  <a:pt x="572773" y="1441246"/>
                </a:lnTo>
                <a:cubicBezTo>
                  <a:pt x="615532" y="1458919"/>
                  <a:pt x="644608" y="1500537"/>
                  <a:pt x="644608" y="1550707"/>
                </a:cubicBezTo>
                <a:lnTo>
                  <a:pt x="640375" y="1571429"/>
                </a:lnTo>
                <a:lnTo>
                  <a:pt x="865510" y="1701672"/>
                </a:lnTo>
                <a:lnTo>
                  <a:pt x="886716" y="1687534"/>
                </a:lnTo>
                <a:cubicBezTo>
                  <a:pt x="900969" y="1681643"/>
                  <a:pt x="916742" y="1678413"/>
                  <a:pt x="933465" y="1678413"/>
                </a:cubicBezTo>
                <a:cubicBezTo>
                  <a:pt x="950189" y="1678413"/>
                  <a:pt x="965962" y="1681833"/>
                  <a:pt x="980215" y="1687962"/>
                </a:cubicBezTo>
                <a:lnTo>
                  <a:pt x="997982" y="1700143"/>
                </a:lnTo>
                <a:lnTo>
                  <a:pt x="1212258" y="1576182"/>
                </a:lnTo>
                <a:lnTo>
                  <a:pt x="1210160" y="1565911"/>
                </a:lnTo>
                <a:cubicBezTo>
                  <a:pt x="1210160" y="1515742"/>
                  <a:pt x="1240946" y="1474123"/>
                  <a:pt x="1283277" y="1456450"/>
                </a:cubicBezTo>
                <a:lnTo>
                  <a:pt x="1298338" y="1453428"/>
                </a:lnTo>
                <a:lnTo>
                  <a:pt x="1298338" y="1189696"/>
                </a:lnTo>
                <a:lnTo>
                  <a:pt x="1292399" y="1188448"/>
                </a:lnTo>
                <a:cubicBezTo>
                  <a:pt x="1250068" y="1170062"/>
                  <a:pt x="1219282" y="1127303"/>
                  <a:pt x="1219282" y="1079414"/>
                </a:cubicBezTo>
                <a:lnTo>
                  <a:pt x="1223749" y="1057548"/>
                </a:lnTo>
                <a:lnTo>
                  <a:pt x="997965" y="926929"/>
                </a:lnTo>
                <a:lnTo>
                  <a:pt x="994296" y="929366"/>
                </a:lnTo>
                <a:lnTo>
                  <a:pt x="988000" y="935188"/>
                </a:lnTo>
                <a:lnTo>
                  <a:pt x="978749" y="939691"/>
                </a:lnTo>
                <a:lnTo>
                  <a:pt x="969810" y="945628"/>
                </a:lnTo>
                <a:lnTo>
                  <a:pt x="964268" y="946740"/>
                </a:lnTo>
                <a:lnTo>
                  <a:pt x="958437" y="949579"/>
                </a:lnTo>
                <a:cubicBezTo>
                  <a:pt x="947754" y="952933"/>
                  <a:pt x="936316" y="954750"/>
                  <a:pt x="924343" y="954750"/>
                </a:cubicBezTo>
                <a:lnTo>
                  <a:pt x="924343" y="954750"/>
                </a:lnTo>
                <a:lnTo>
                  <a:pt x="923835" y="954643"/>
                </a:lnTo>
                <a:lnTo>
                  <a:pt x="881110" y="945723"/>
                </a:lnTo>
                <a:lnTo>
                  <a:pt x="880997" y="945646"/>
                </a:lnTo>
                <a:lnTo>
                  <a:pt x="878876" y="945200"/>
                </a:lnTo>
                <a:close/>
                <a:moveTo>
                  <a:pt x="1285908" y="209454"/>
                </a:moveTo>
                <a:lnTo>
                  <a:pt x="1039711" y="351883"/>
                </a:lnTo>
                <a:lnTo>
                  <a:pt x="1042927" y="367913"/>
                </a:lnTo>
                <a:cubicBezTo>
                  <a:pt x="1042927" y="401360"/>
                  <a:pt x="1029244" y="431006"/>
                  <a:pt x="1007580" y="452291"/>
                </a:cubicBezTo>
                <a:lnTo>
                  <a:pt x="972994" y="475261"/>
                </a:lnTo>
                <a:lnTo>
                  <a:pt x="972994" y="608121"/>
                </a:lnTo>
                <a:lnTo>
                  <a:pt x="972994" y="728436"/>
                </a:lnTo>
                <a:lnTo>
                  <a:pt x="1008720" y="752929"/>
                </a:lnTo>
                <a:cubicBezTo>
                  <a:pt x="1030004" y="774594"/>
                  <a:pt x="1042927" y="804239"/>
                  <a:pt x="1042927" y="836166"/>
                </a:cubicBezTo>
                <a:lnTo>
                  <a:pt x="1038547" y="857606"/>
                </a:lnTo>
                <a:lnTo>
                  <a:pt x="1264627" y="988396"/>
                </a:lnTo>
                <a:lnTo>
                  <a:pt x="1292399" y="969952"/>
                </a:lnTo>
                <a:cubicBezTo>
                  <a:pt x="1306509" y="964061"/>
                  <a:pt x="1321902" y="960830"/>
                  <a:pt x="1337865" y="960830"/>
                </a:cubicBezTo>
                <a:cubicBezTo>
                  <a:pt x="1354588" y="960830"/>
                  <a:pt x="1370362" y="964251"/>
                  <a:pt x="1384615" y="970380"/>
                </a:cubicBezTo>
                <a:lnTo>
                  <a:pt x="1410990" y="988463"/>
                </a:lnTo>
                <a:lnTo>
                  <a:pt x="1650068" y="850153"/>
                </a:lnTo>
                <a:lnTo>
                  <a:pt x="1644966" y="824004"/>
                </a:lnTo>
                <a:cubicBezTo>
                  <a:pt x="1644966" y="790557"/>
                  <a:pt x="1658649" y="760911"/>
                  <a:pt x="1680313" y="739627"/>
                </a:cubicBezTo>
                <a:lnTo>
                  <a:pt x="1705780" y="722714"/>
                </a:lnTo>
                <a:lnTo>
                  <a:pt x="1705779" y="484271"/>
                </a:lnTo>
                <a:lnTo>
                  <a:pt x="1701598" y="483455"/>
                </a:lnTo>
                <a:cubicBezTo>
                  <a:pt x="1658839" y="465782"/>
                  <a:pt x="1629764" y="424164"/>
                  <a:pt x="1629764" y="373993"/>
                </a:cubicBezTo>
                <a:lnTo>
                  <a:pt x="1634464" y="350982"/>
                </a:lnTo>
                <a:lnTo>
                  <a:pt x="1412691" y="222683"/>
                </a:lnTo>
                <a:lnTo>
                  <a:pt x="1404617" y="228046"/>
                </a:lnTo>
                <a:cubicBezTo>
                  <a:pt x="1390507" y="233937"/>
                  <a:pt x="1375113" y="237167"/>
                  <a:pt x="1359150" y="237167"/>
                </a:cubicBezTo>
                <a:cubicBezTo>
                  <a:pt x="1342427" y="237167"/>
                  <a:pt x="1326653" y="233747"/>
                  <a:pt x="1312401" y="227618"/>
                </a:cubicBezTo>
                <a:close/>
                <a:moveTo>
                  <a:pt x="441920" y="226293"/>
                </a:moveTo>
                <a:lnTo>
                  <a:pt x="231909" y="347787"/>
                </a:lnTo>
                <a:lnTo>
                  <a:pt x="237167" y="373994"/>
                </a:lnTo>
                <a:cubicBezTo>
                  <a:pt x="237167" y="424164"/>
                  <a:pt x="206381" y="465783"/>
                  <a:pt x="164050" y="483456"/>
                </a:cubicBezTo>
                <a:lnTo>
                  <a:pt x="155071" y="485258"/>
                </a:lnTo>
                <a:lnTo>
                  <a:pt x="155071" y="740239"/>
                </a:lnTo>
                <a:lnTo>
                  <a:pt x="165333" y="742335"/>
                </a:lnTo>
                <a:cubicBezTo>
                  <a:pt x="208092" y="760721"/>
                  <a:pt x="237168" y="803479"/>
                  <a:pt x="237167" y="851369"/>
                </a:cubicBezTo>
                <a:lnTo>
                  <a:pt x="234601" y="863932"/>
                </a:lnTo>
                <a:lnTo>
                  <a:pt x="440781" y="983210"/>
                </a:lnTo>
                <a:lnTo>
                  <a:pt x="474477" y="960831"/>
                </a:lnTo>
                <a:cubicBezTo>
                  <a:pt x="488587" y="954940"/>
                  <a:pt x="503980" y="951709"/>
                  <a:pt x="519943" y="951709"/>
                </a:cubicBezTo>
                <a:cubicBezTo>
                  <a:pt x="536667" y="951709"/>
                  <a:pt x="552440" y="955130"/>
                  <a:pt x="566693" y="961258"/>
                </a:cubicBezTo>
                <a:lnTo>
                  <a:pt x="601190" y="984910"/>
                </a:lnTo>
                <a:lnTo>
                  <a:pt x="705420" y="924344"/>
                </a:lnTo>
                <a:lnTo>
                  <a:pt x="785942" y="878642"/>
                </a:lnTo>
                <a:lnTo>
                  <a:pt x="811567" y="863817"/>
                </a:lnTo>
                <a:lnTo>
                  <a:pt x="805759" y="836166"/>
                </a:lnTo>
                <a:cubicBezTo>
                  <a:pt x="805759" y="785996"/>
                  <a:pt x="836545" y="744378"/>
                  <a:pt x="878876" y="726704"/>
                </a:cubicBezTo>
                <a:lnTo>
                  <a:pt x="887857" y="724902"/>
                </a:lnTo>
                <a:lnTo>
                  <a:pt x="887857" y="602041"/>
                </a:lnTo>
                <a:lnTo>
                  <a:pt x="887857" y="479177"/>
                </a:lnTo>
                <a:lnTo>
                  <a:pt x="878877" y="477375"/>
                </a:lnTo>
                <a:cubicBezTo>
                  <a:pt x="836546" y="459702"/>
                  <a:pt x="805760" y="418084"/>
                  <a:pt x="805760" y="367913"/>
                </a:cubicBezTo>
                <a:lnTo>
                  <a:pt x="810313" y="345620"/>
                </a:lnTo>
                <a:lnTo>
                  <a:pt x="607514" y="228297"/>
                </a:lnTo>
                <a:lnTo>
                  <a:pt x="572440" y="252065"/>
                </a:lnTo>
                <a:cubicBezTo>
                  <a:pt x="558268" y="258099"/>
                  <a:pt x="542678" y="261454"/>
                  <a:pt x="526305" y="261493"/>
                </a:cubicBezTo>
                <a:cubicBezTo>
                  <a:pt x="493559" y="261570"/>
                  <a:pt x="463882" y="248367"/>
                  <a:pt x="442371" y="226958"/>
                </a:cubicBezTo>
                <a:close/>
                <a:moveTo>
                  <a:pt x="525745" y="24326"/>
                </a:moveTo>
                <a:cubicBezTo>
                  <a:pt x="591236" y="24171"/>
                  <a:pt x="644453" y="77137"/>
                  <a:pt x="644609" y="142629"/>
                </a:cubicBezTo>
                <a:lnTo>
                  <a:pt x="641709" y="157167"/>
                </a:lnTo>
                <a:lnTo>
                  <a:pt x="747989" y="218924"/>
                </a:lnTo>
                <a:lnTo>
                  <a:pt x="849541" y="277934"/>
                </a:lnTo>
                <a:lnTo>
                  <a:pt x="878877" y="258452"/>
                </a:lnTo>
                <a:cubicBezTo>
                  <a:pt x="892987" y="252560"/>
                  <a:pt x="908380" y="249330"/>
                  <a:pt x="924343" y="249330"/>
                </a:cubicBezTo>
                <a:cubicBezTo>
                  <a:pt x="941066" y="249330"/>
                  <a:pt x="956840" y="252750"/>
                  <a:pt x="971093" y="258879"/>
                </a:cubicBezTo>
                <a:lnTo>
                  <a:pt x="999784" y="278550"/>
                </a:lnTo>
                <a:lnTo>
                  <a:pt x="1112862" y="212843"/>
                </a:lnTo>
                <a:lnTo>
                  <a:pt x="1244810" y="139736"/>
                </a:lnTo>
                <a:lnTo>
                  <a:pt x="1240567" y="118583"/>
                </a:lnTo>
                <a:cubicBezTo>
                  <a:pt x="1240566" y="51690"/>
                  <a:pt x="1295297" y="0"/>
                  <a:pt x="1359150" y="0"/>
                </a:cubicBezTo>
                <a:cubicBezTo>
                  <a:pt x="1426044" y="0"/>
                  <a:pt x="1477734" y="54731"/>
                  <a:pt x="1477734" y="118583"/>
                </a:cubicBezTo>
                <a:lnTo>
                  <a:pt x="1468446" y="164056"/>
                </a:lnTo>
                <a:lnTo>
                  <a:pt x="1562871" y="218924"/>
                </a:lnTo>
                <a:lnTo>
                  <a:pt x="1674171" y="283599"/>
                </a:lnTo>
                <a:lnTo>
                  <a:pt x="1702880" y="264532"/>
                </a:lnTo>
                <a:cubicBezTo>
                  <a:pt x="1716991" y="258640"/>
                  <a:pt x="1732384" y="255410"/>
                  <a:pt x="1748347" y="255410"/>
                </a:cubicBezTo>
                <a:cubicBezTo>
                  <a:pt x="1815241" y="255410"/>
                  <a:pt x="1866931" y="310141"/>
                  <a:pt x="1866931" y="373993"/>
                </a:cubicBezTo>
                <a:cubicBezTo>
                  <a:pt x="1866931" y="424164"/>
                  <a:pt x="1836145" y="465782"/>
                  <a:pt x="1793814" y="483456"/>
                </a:cubicBezTo>
                <a:lnTo>
                  <a:pt x="1787876" y="484647"/>
                </a:lnTo>
                <a:lnTo>
                  <a:pt x="1787876" y="608121"/>
                </a:lnTo>
                <a:lnTo>
                  <a:pt x="1787876" y="710390"/>
                </a:lnTo>
                <a:lnTo>
                  <a:pt x="1810299" y="714970"/>
                </a:lnTo>
                <a:cubicBezTo>
                  <a:pt x="1853058" y="733356"/>
                  <a:pt x="1882134" y="776115"/>
                  <a:pt x="1882134" y="824004"/>
                </a:cubicBezTo>
                <a:cubicBezTo>
                  <a:pt x="1882134" y="890898"/>
                  <a:pt x="1827403" y="942588"/>
                  <a:pt x="1763550" y="942588"/>
                </a:cubicBezTo>
                <a:cubicBezTo>
                  <a:pt x="1746826" y="942588"/>
                  <a:pt x="1731053" y="939357"/>
                  <a:pt x="1716800" y="933466"/>
                </a:cubicBezTo>
                <a:lnTo>
                  <a:pt x="1696290" y="919792"/>
                </a:lnTo>
                <a:lnTo>
                  <a:pt x="1562871" y="997319"/>
                </a:lnTo>
                <a:lnTo>
                  <a:pt x="1452273" y="1058596"/>
                </a:lnTo>
                <a:lnTo>
                  <a:pt x="1456449" y="1079414"/>
                </a:lnTo>
                <a:cubicBezTo>
                  <a:pt x="1456450" y="1129584"/>
                  <a:pt x="1425663" y="1171202"/>
                  <a:pt x="1383332" y="1188876"/>
                </a:cubicBezTo>
                <a:lnTo>
                  <a:pt x="1380434" y="1189457"/>
                </a:lnTo>
                <a:lnTo>
                  <a:pt x="1380434" y="1316581"/>
                </a:lnTo>
                <a:lnTo>
                  <a:pt x="1380434" y="1459744"/>
                </a:lnTo>
                <a:lnTo>
                  <a:pt x="1413121" y="1481535"/>
                </a:lnTo>
                <a:cubicBezTo>
                  <a:pt x="1434405" y="1502819"/>
                  <a:pt x="1447327" y="1532465"/>
                  <a:pt x="1447328" y="1565911"/>
                </a:cubicBezTo>
                <a:cubicBezTo>
                  <a:pt x="1447328" y="1632805"/>
                  <a:pt x="1392597" y="1684495"/>
                  <a:pt x="1328743" y="1684495"/>
                </a:cubicBezTo>
                <a:cubicBezTo>
                  <a:pt x="1312780" y="1684496"/>
                  <a:pt x="1297387" y="1681265"/>
                  <a:pt x="1283277" y="1675374"/>
                </a:cubicBezTo>
                <a:lnTo>
                  <a:pt x="1245755" y="1650453"/>
                </a:lnTo>
                <a:lnTo>
                  <a:pt x="1152389" y="1702738"/>
                </a:lnTo>
                <a:lnTo>
                  <a:pt x="1045590" y="1764797"/>
                </a:lnTo>
                <a:lnTo>
                  <a:pt x="1052050" y="1796996"/>
                </a:lnTo>
                <a:cubicBezTo>
                  <a:pt x="1052050" y="1863890"/>
                  <a:pt x="997319" y="1915580"/>
                  <a:pt x="933465" y="1915580"/>
                </a:cubicBezTo>
                <a:cubicBezTo>
                  <a:pt x="869613" y="1915580"/>
                  <a:pt x="814882" y="1860849"/>
                  <a:pt x="814882" y="1796996"/>
                </a:cubicBezTo>
                <a:lnTo>
                  <a:pt x="820094" y="1770286"/>
                </a:lnTo>
                <a:lnTo>
                  <a:pt x="705420" y="1702738"/>
                </a:lnTo>
                <a:lnTo>
                  <a:pt x="599803" y="1641366"/>
                </a:lnTo>
                <a:lnTo>
                  <a:pt x="571490" y="1660170"/>
                </a:lnTo>
                <a:cubicBezTo>
                  <a:pt x="557380" y="1666061"/>
                  <a:pt x="541987" y="1669291"/>
                  <a:pt x="526023" y="1669292"/>
                </a:cubicBezTo>
                <a:cubicBezTo>
                  <a:pt x="462171" y="1669292"/>
                  <a:pt x="407440" y="1617602"/>
                  <a:pt x="407440" y="1550707"/>
                </a:cubicBezTo>
                <a:cubicBezTo>
                  <a:pt x="407440" y="1517261"/>
                  <a:pt x="421123" y="1487615"/>
                  <a:pt x="442787" y="1466331"/>
                </a:cubicBezTo>
                <a:lnTo>
                  <a:pt x="480415" y="1441340"/>
                </a:lnTo>
                <a:lnTo>
                  <a:pt x="480415" y="1313541"/>
                </a:lnTo>
                <a:lnTo>
                  <a:pt x="480415" y="1180946"/>
                </a:lnTo>
                <a:lnTo>
                  <a:pt x="474477" y="1179755"/>
                </a:lnTo>
                <a:cubicBezTo>
                  <a:pt x="432146" y="1162081"/>
                  <a:pt x="401359" y="1120463"/>
                  <a:pt x="401359" y="1070292"/>
                </a:cubicBezTo>
                <a:lnTo>
                  <a:pt x="403715" y="1058760"/>
                </a:lnTo>
                <a:lnTo>
                  <a:pt x="297980" y="997319"/>
                </a:lnTo>
                <a:lnTo>
                  <a:pt x="197246" y="938785"/>
                </a:lnTo>
                <a:lnTo>
                  <a:pt x="164050" y="960831"/>
                </a:lnTo>
                <a:cubicBezTo>
                  <a:pt x="149940" y="966723"/>
                  <a:pt x="134547" y="969953"/>
                  <a:pt x="118583" y="969953"/>
                </a:cubicBezTo>
                <a:cubicBezTo>
                  <a:pt x="51690" y="969953"/>
                  <a:pt x="0" y="915222"/>
                  <a:pt x="0" y="851369"/>
                </a:cubicBezTo>
                <a:cubicBezTo>
                  <a:pt x="0" y="801199"/>
                  <a:pt x="29076" y="759581"/>
                  <a:pt x="71834" y="741907"/>
                </a:cubicBezTo>
                <a:lnTo>
                  <a:pt x="72975" y="741685"/>
                </a:lnTo>
                <a:lnTo>
                  <a:pt x="72975" y="608121"/>
                </a:lnTo>
                <a:lnTo>
                  <a:pt x="72975" y="483679"/>
                </a:lnTo>
                <a:lnTo>
                  <a:pt x="71834" y="483456"/>
                </a:lnTo>
                <a:cubicBezTo>
                  <a:pt x="29076" y="465783"/>
                  <a:pt x="0" y="424164"/>
                  <a:pt x="0" y="373994"/>
                </a:cubicBezTo>
                <a:cubicBezTo>
                  <a:pt x="0" y="310141"/>
                  <a:pt x="51690" y="255410"/>
                  <a:pt x="118583" y="255410"/>
                </a:cubicBezTo>
                <a:cubicBezTo>
                  <a:pt x="135307" y="255410"/>
                  <a:pt x="151080" y="258831"/>
                  <a:pt x="165333" y="264960"/>
                </a:cubicBezTo>
                <a:lnTo>
                  <a:pt x="189840" y="281762"/>
                </a:lnTo>
                <a:lnTo>
                  <a:pt x="297980" y="218924"/>
                </a:lnTo>
                <a:lnTo>
                  <a:pt x="409656" y="154031"/>
                </a:lnTo>
                <a:lnTo>
                  <a:pt x="407441" y="143189"/>
                </a:lnTo>
                <a:cubicBezTo>
                  <a:pt x="407286" y="77697"/>
                  <a:pt x="460252" y="24480"/>
                  <a:pt x="525745" y="24326"/>
                </a:cubicBezTo>
                <a:close/>
              </a:path>
            </a:pathLst>
          </a:custGeom>
          <a:solidFill>
            <a:schemeClr val="bg2">
              <a:lumMod val="50000"/>
              <a:alpha val="20000"/>
            </a:schemeClr>
          </a:solidFill>
          <a:ln w="43323" cap="flat">
            <a:noFill/>
            <a:prstDash val="solid"/>
            <a:miter/>
          </a:ln>
        </p:spPr>
        <p:txBody>
          <a:bodyPr anchor="ctr"/>
          <a:lstStyle/>
          <a:p>
            <a:pPr>
              <a:defRPr/>
            </a:pPr>
            <a:endParaRPr lang="en-US"/>
          </a:p>
        </p:txBody>
      </p:sp>
      <p:sp>
        <p:nvSpPr>
          <p:cNvPr id="21" name="Freeform: Shape 382">
            <a:extLst>
              <a:ext uri="{FF2B5EF4-FFF2-40B4-BE49-F238E27FC236}">
                <a16:creationId xmlns:a16="http://schemas.microsoft.com/office/drawing/2014/main" id="{43716EEB-D789-83F0-0AFA-57380019B669}"/>
              </a:ext>
            </a:extLst>
          </p:cNvPr>
          <p:cNvSpPr/>
          <p:nvPr/>
        </p:nvSpPr>
        <p:spPr>
          <a:xfrm rot="19743079">
            <a:off x="10683875" y="1743075"/>
            <a:ext cx="1457325" cy="1482725"/>
          </a:xfrm>
          <a:custGeom>
            <a:avLst/>
            <a:gdLst>
              <a:gd name="connsiteX0" fmla="*/ 859940 w 1882134"/>
              <a:gd name="connsiteY0" fmla="*/ 932267 h 1915580"/>
              <a:gd name="connsiteX1" fmla="*/ 747989 w 1882134"/>
              <a:gd name="connsiteY1" fmla="*/ 997319 h 1915580"/>
              <a:gd name="connsiteX2" fmla="*/ 636844 w 1882134"/>
              <a:gd name="connsiteY2" fmla="*/ 1061903 h 1915580"/>
              <a:gd name="connsiteX3" fmla="*/ 638527 w 1882134"/>
              <a:gd name="connsiteY3" fmla="*/ 1070293 h 1915580"/>
              <a:gd name="connsiteX4" fmla="*/ 565410 w 1882134"/>
              <a:gd name="connsiteY4" fmla="*/ 1179755 h 1915580"/>
              <a:gd name="connsiteX5" fmla="*/ 562511 w 1882134"/>
              <a:gd name="connsiteY5" fmla="*/ 1180336 h 1915580"/>
              <a:gd name="connsiteX6" fmla="*/ 562511 w 1882134"/>
              <a:gd name="connsiteY6" fmla="*/ 1439244 h 1915580"/>
              <a:gd name="connsiteX7" fmla="*/ 572773 w 1882134"/>
              <a:gd name="connsiteY7" fmla="*/ 1441246 h 1915580"/>
              <a:gd name="connsiteX8" fmla="*/ 644608 w 1882134"/>
              <a:gd name="connsiteY8" fmla="*/ 1550707 h 1915580"/>
              <a:gd name="connsiteX9" fmla="*/ 640375 w 1882134"/>
              <a:gd name="connsiteY9" fmla="*/ 1571429 h 1915580"/>
              <a:gd name="connsiteX10" fmla="*/ 865510 w 1882134"/>
              <a:gd name="connsiteY10" fmla="*/ 1701672 h 1915580"/>
              <a:gd name="connsiteX11" fmla="*/ 886716 w 1882134"/>
              <a:gd name="connsiteY11" fmla="*/ 1687534 h 1915580"/>
              <a:gd name="connsiteX12" fmla="*/ 933465 w 1882134"/>
              <a:gd name="connsiteY12" fmla="*/ 1678413 h 1915580"/>
              <a:gd name="connsiteX13" fmla="*/ 980215 w 1882134"/>
              <a:gd name="connsiteY13" fmla="*/ 1687962 h 1915580"/>
              <a:gd name="connsiteX14" fmla="*/ 997982 w 1882134"/>
              <a:gd name="connsiteY14" fmla="*/ 1700143 h 1915580"/>
              <a:gd name="connsiteX15" fmla="*/ 1212258 w 1882134"/>
              <a:gd name="connsiteY15" fmla="*/ 1576182 h 1915580"/>
              <a:gd name="connsiteX16" fmla="*/ 1210160 w 1882134"/>
              <a:gd name="connsiteY16" fmla="*/ 1565911 h 1915580"/>
              <a:gd name="connsiteX17" fmla="*/ 1283277 w 1882134"/>
              <a:gd name="connsiteY17" fmla="*/ 1456450 h 1915580"/>
              <a:gd name="connsiteX18" fmla="*/ 1298338 w 1882134"/>
              <a:gd name="connsiteY18" fmla="*/ 1453428 h 1915580"/>
              <a:gd name="connsiteX19" fmla="*/ 1298338 w 1882134"/>
              <a:gd name="connsiteY19" fmla="*/ 1189696 h 1915580"/>
              <a:gd name="connsiteX20" fmla="*/ 1292399 w 1882134"/>
              <a:gd name="connsiteY20" fmla="*/ 1188448 h 1915580"/>
              <a:gd name="connsiteX21" fmla="*/ 1219282 w 1882134"/>
              <a:gd name="connsiteY21" fmla="*/ 1079414 h 1915580"/>
              <a:gd name="connsiteX22" fmla="*/ 1223749 w 1882134"/>
              <a:gd name="connsiteY22" fmla="*/ 1057548 h 1915580"/>
              <a:gd name="connsiteX23" fmla="*/ 997965 w 1882134"/>
              <a:gd name="connsiteY23" fmla="*/ 926929 h 1915580"/>
              <a:gd name="connsiteX24" fmla="*/ 994296 w 1882134"/>
              <a:gd name="connsiteY24" fmla="*/ 929366 h 1915580"/>
              <a:gd name="connsiteX25" fmla="*/ 988000 w 1882134"/>
              <a:gd name="connsiteY25" fmla="*/ 935188 h 1915580"/>
              <a:gd name="connsiteX26" fmla="*/ 978749 w 1882134"/>
              <a:gd name="connsiteY26" fmla="*/ 939691 h 1915580"/>
              <a:gd name="connsiteX27" fmla="*/ 969810 w 1882134"/>
              <a:gd name="connsiteY27" fmla="*/ 945628 h 1915580"/>
              <a:gd name="connsiteX28" fmla="*/ 964268 w 1882134"/>
              <a:gd name="connsiteY28" fmla="*/ 946740 h 1915580"/>
              <a:gd name="connsiteX29" fmla="*/ 958437 w 1882134"/>
              <a:gd name="connsiteY29" fmla="*/ 949579 h 1915580"/>
              <a:gd name="connsiteX30" fmla="*/ 924343 w 1882134"/>
              <a:gd name="connsiteY30" fmla="*/ 954750 h 1915580"/>
              <a:gd name="connsiteX31" fmla="*/ 924343 w 1882134"/>
              <a:gd name="connsiteY31" fmla="*/ 954750 h 1915580"/>
              <a:gd name="connsiteX32" fmla="*/ 923835 w 1882134"/>
              <a:gd name="connsiteY32" fmla="*/ 954643 h 1915580"/>
              <a:gd name="connsiteX33" fmla="*/ 881110 w 1882134"/>
              <a:gd name="connsiteY33" fmla="*/ 945723 h 1915580"/>
              <a:gd name="connsiteX34" fmla="*/ 880997 w 1882134"/>
              <a:gd name="connsiteY34" fmla="*/ 945646 h 1915580"/>
              <a:gd name="connsiteX35" fmla="*/ 878876 w 1882134"/>
              <a:gd name="connsiteY35" fmla="*/ 945200 h 1915580"/>
              <a:gd name="connsiteX36" fmla="*/ 1285908 w 1882134"/>
              <a:gd name="connsiteY36" fmla="*/ 209454 h 1915580"/>
              <a:gd name="connsiteX37" fmla="*/ 1039711 w 1882134"/>
              <a:gd name="connsiteY37" fmla="*/ 351883 h 1915580"/>
              <a:gd name="connsiteX38" fmla="*/ 1042927 w 1882134"/>
              <a:gd name="connsiteY38" fmla="*/ 367913 h 1915580"/>
              <a:gd name="connsiteX39" fmla="*/ 1007580 w 1882134"/>
              <a:gd name="connsiteY39" fmla="*/ 452291 h 1915580"/>
              <a:gd name="connsiteX40" fmla="*/ 972994 w 1882134"/>
              <a:gd name="connsiteY40" fmla="*/ 475261 h 1915580"/>
              <a:gd name="connsiteX41" fmla="*/ 972994 w 1882134"/>
              <a:gd name="connsiteY41" fmla="*/ 608121 h 1915580"/>
              <a:gd name="connsiteX42" fmla="*/ 972994 w 1882134"/>
              <a:gd name="connsiteY42" fmla="*/ 728436 h 1915580"/>
              <a:gd name="connsiteX43" fmla="*/ 1008720 w 1882134"/>
              <a:gd name="connsiteY43" fmla="*/ 752929 h 1915580"/>
              <a:gd name="connsiteX44" fmla="*/ 1042927 w 1882134"/>
              <a:gd name="connsiteY44" fmla="*/ 836166 h 1915580"/>
              <a:gd name="connsiteX45" fmla="*/ 1038547 w 1882134"/>
              <a:gd name="connsiteY45" fmla="*/ 857606 h 1915580"/>
              <a:gd name="connsiteX46" fmla="*/ 1264627 w 1882134"/>
              <a:gd name="connsiteY46" fmla="*/ 988396 h 1915580"/>
              <a:gd name="connsiteX47" fmla="*/ 1292399 w 1882134"/>
              <a:gd name="connsiteY47" fmla="*/ 969952 h 1915580"/>
              <a:gd name="connsiteX48" fmla="*/ 1337865 w 1882134"/>
              <a:gd name="connsiteY48" fmla="*/ 960830 h 1915580"/>
              <a:gd name="connsiteX49" fmla="*/ 1384615 w 1882134"/>
              <a:gd name="connsiteY49" fmla="*/ 970380 h 1915580"/>
              <a:gd name="connsiteX50" fmla="*/ 1410990 w 1882134"/>
              <a:gd name="connsiteY50" fmla="*/ 988463 h 1915580"/>
              <a:gd name="connsiteX51" fmla="*/ 1650068 w 1882134"/>
              <a:gd name="connsiteY51" fmla="*/ 850153 h 1915580"/>
              <a:gd name="connsiteX52" fmla="*/ 1644966 w 1882134"/>
              <a:gd name="connsiteY52" fmla="*/ 824004 h 1915580"/>
              <a:gd name="connsiteX53" fmla="*/ 1680313 w 1882134"/>
              <a:gd name="connsiteY53" fmla="*/ 739627 h 1915580"/>
              <a:gd name="connsiteX54" fmla="*/ 1705780 w 1882134"/>
              <a:gd name="connsiteY54" fmla="*/ 722714 h 1915580"/>
              <a:gd name="connsiteX55" fmla="*/ 1705779 w 1882134"/>
              <a:gd name="connsiteY55" fmla="*/ 484271 h 1915580"/>
              <a:gd name="connsiteX56" fmla="*/ 1701598 w 1882134"/>
              <a:gd name="connsiteY56" fmla="*/ 483455 h 1915580"/>
              <a:gd name="connsiteX57" fmla="*/ 1629764 w 1882134"/>
              <a:gd name="connsiteY57" fmla="*/ 373993 h 1915580"/>
              <a:gd name="connsiteX58" fmla="*/ 1634464 w 1882134"/>
              <a:gd name="connsiteY58" fmla="*/ 350982 h 1915580"/>
              <a:gd name="connsiteX59" fmla="*/ 1412691 w 1882134"/>
              <a:gd name="connsiteY59" fmla="*/ 222683 h 1915580"/>
              <a:gd name="connsiteX60" fmla="*/ 1404617 w 1882134"/>
              <a:gd name="connsiteY60" fmla="*/ 228046 h 1915580"/>
              <a:gd name="connsiteX61" fmla="*/ 1359150 w 1882134"/>
              <a:gd name="connsiteY61" fmla="*/ 237167 h 1915580"/>
              <a:gd name="connsiteX62" fmla="*/ 1312401 w 1882134"/>
              <a:gd name="connsiteY62" fmla="*/ 227618 h 1915580"/>
              <a:gd name="connsiteX63" fmla="*/ 441920 w 1882134"/>
              <a:gd name="connsiteY63" fmla="*/ 226293 h 1915580"/>
              <a:gd name="connsiteX64" fmla="*/ 231909 w 1882134"/>
              <a:gd name="connsiteY64" fmla="*/ 347787 h 1915580"/>
              <a:gd name="connsiteX65" fmla="*/ 237167 w 1882134"/>
              <a:gd name="connsiteY65" fmla="*/ 373994 h 1915580"/>
              <a:gd name="connsiteX66" fmla="*/ 164050 w 1882134"/>
              <a:gd name="connsiteY66" fmla="*/ 483456 h 1915580"/>
              <a:gd name="connsiteX67" fmla="*/ 155071 w 1882134"/>
              <a:gd name="connsiteY67" fmla="*/ 485258 h 1915580"/>
              <a:gd name="connsiteX68" fmla="*/ 155071 w 1882134"/>
              <a:gd name="connsiteY68" fmla="*/ 740239 h 1915580"/>
              <a:gd name="connsiteX69" fmla="*/ 165333 w 1882134"/>
              <a:gd name="connsiteY69" fmla="*/ 742335 h 1915580"/>
              <a:gd name="connsiteX70" fmla="*/ 237167 w 1882134"/>
              <a:gd name="connsiteY70" fmla="*/ 851369 h 1915580"/>
              <a:gd name="connsiteX71" fmla="*/ 234601 w 1882134"/>
              <a:gd name="connsiteY71" fmla="*/ 863932 h 1915580"/>
              <a:gd name="connsiteX72" fmla="*/ 440781 w 1882134"/>
              <a:gd name="connsiteY72" fmla="*/ 983210 h 1915580"/>
              <a:gd name="connsiteX73" fmla="*/ 474477 w 1882134"/>
              <a:gd name="connsiteY73" fmla="*/ 960831 h 1915580"/>
              <a:gd name="connsiteX74" fmla="*/ 519943 w 1882134"/>
              <a:gd name="connsiteY74" fmla="*/ 951709 h 1915580"/>
              <a:gd name="connsiteX75" fmla="*/ 566693 w 1882134"/>
              <a:gd name="connsiteY75" fmla="*/ 961258 h 1915580"/>
              <a:gd name="connsiteX76" fmla="*/ 601190 w 1882134"/>
              <a:gd name="connsiteY76" fmla="*/ 984910 h 1915580"/>
              <a:gd name="connsiteX77" fmla="*/ 705420 w 1882134"/>
              <a:gd name="connsiteY77" fmla="*/ 924344 h 1915580"/>
              <a:gd name="connsiteX78" fmla="*/ 785942 w 1882134"/>
              <a:gd name="connsiteY78" fmla="*/ 878642 h 1915580"/>
              <a:gd name="connsiteX79" fmla="*/ 811567 w 1882134"/>
              <a:gd name="connsiteY79" fmla="*/ 863817 h 1915580"/>
              <a:gd name="connsiteX80" fmla="*/ 805759 w 1882134"/>
              <a:gd name="connsiteY80" fmla="*/ 836166 h 1915580"/>
              <a:gd name="connsiteX81" fmla="*/ 878876 w 1882134"/>
              <a:gd name="connsiteY81" fmla="*/ 726704 h 1915580"/>
              <a:gd name="connsiteX82" fmla="*/ 887857 w 1882134"/>
              <a:gd name="connsiteY82" fmla="*/ 724902 h 1915580"/>
              <a:gd name="connsiteX83" fmla="*/ 887857 w 1882134"/>
              <a:gd name="connsiteY83" fmla="*/ 602041 h 1915580"/>
              <a:gd name="connsiteX84" fmla="*/ 887857 w 1882134"/>
              <a:gd name="connsiteY84" fmla="*/ 479177 h 1915580"/>
              <a:gd name="connsiteX85" fmla="*/ 878877 w 1882134"/>
              <a:gd name="connsiteY85" fmla="*/ 477375 h 1915580"/>
              <a:gd name="connsiteX86" fmla="*/ 805760 w 1882134"/>
              <a:gd name="connsiteY86" fmla="*/ 367913 h 1915580"/>
              <a:gd name="connsiteX87" fmla="*/ 810313 w 1882134"/>
              <a:gd name="connsiteY87" fmla="*/ 345620 h 1915580"/>
              <a:gd name="connsiteX88" fmla="*/ 607514 w 1882134"/>
              <a:gd name="connsiteY88" fmla="*/ 228297 h 1915580"/>
              <a:gd name="connsiteX89" fmla="*/ 572440 w 1882134"/>
              <a:gd name="connsiteY89" fmla="*/ 252065 h 1915580"/>
              <a:gd name="connsiteX90" fmla="*/ 526305 w 1882134"/>
              <a:gd name="connsiteY90" fmla="*/ 261493 h 1915580"/>
              <a:gd name="connsiteX91" fmla="*/ 442371 w 1882134"/>
              <a:gd name="connsiteY91" fmla="*/ 226958 h 1915580"/>
              <a:gd name="connsiteX92" fmla="*/ 525745 w 1882134"/>
              <a:gd name="connsiteY92" fmla="*/ 24326 h 1915580"/>
              <a:gd name="connsiteX93" fmla="*/ 644609 w 1882134"/>
              <a:gd name="connsiteY93" fmla="*/ 142629 h 1915580"/>
              <a:gd name="connsiteX94" fmla="*/ 641709 w 1882134"/>
              <a:gd name="connsiteY94" fmla="*/ 157167 h 1915580"/>
              <a:gd name="connsiteX95" fmla="*/ 747989 w 1882134"/>
              <a:gd name="connsiteY95" fmla="*/ 218924 h 1915580"/>
              <a:gd name="connsiteX96" fmla="*/ 849541 w 1882134"/>
              <a:gd name="connsiteY96" fmla="*/ 277934 h 1915580"/>
              <a:gd name="connsiteX97" fmla="*/ 878877 w 1882134"/>
              <a:gd name="connsiteY97" fmla="*/ 258452 h 1915580"/>
              <a:gd name="connsiteX98" fmla="*/ 924343 w 1882134"/>
              <a:gd name="connsiteY98" fmla="*/ 249330 h 1915580"/>
              <a:gd name="connsiteX99" fmla="*/ 971093 w 1882134"/>
              <a:gd name="connsiteY99" fmla="*/ 258879 h 1915580"/>
              <a:gd name="connsiteX100" fmla="*/ 999784 w 1882134"/>
              <a:gd name="connsiteY100" fmla="*/ 278550 h 1915580"/>
              <a:gd name="connsiteX101" fmla="*/ 1112862 w 1882134"/>
              <a:gd name="connsiteY101" fmla="*/ 212843 h 1915580"/>
              <a:gd name="connsiteX102" fmla="*/ 1244810 w 1882134"/>
              <a:gd name="connsiteY102" fmla="*/ 139736 h 1915580"/>
              <a:gd name="connsiteX103" fmla="*/ 1240567 w 1882134"/>
              <a:gd name="connsiteY103" fmla="*/ 118583 h 1915580"/>
              <a:gd name="connsiteX104" fmla="*/ 1359150 w 1882134"/>
              <a:gd name="connsiteY104" fmla="*/ 0 h 1915580"/>
              <a:gd name="connsiteX105" fmla="*/ 1477734 w 1882134"/>
              <a:gd name="connsiteY105" fmla="*/ 118583 h 1915580"/>
              <a:gd name="connsiteX106" fmla="*/ 1468446 w 1882134"/>
              <a:gd name="connsiteY106" fmla="*/ 164056 h 1915580"/>
              <a:gd name="connsiteX107" fmla="*/ 1562871 w 1882134"/>
              <a:gd name="connsiteY107" fmla="*/ 218924 h 1915580"/>
              <a:gd name="connsiteX108" fmla="*/ 1674171 w 1882134"/>
              <a:gd name="connsiteY108" fmla="*/ 283599 h 1915580"/>
              <a:gd name="connsiteX109" fmla="*/ 1702880 w 1882134"/>
              <a:gd name="connsiteY109" fmla="*/ 264532 h 1915580"/>
              <a:gd name="connsiteX110" fmla="*/ 1748347 w 1882134"/>
              <a:gd name="connsiteY110" fmla="*/ 255410 h 1915580"/>
              <a:gd name="connsiteX111" fmla="*/ 1866931 w 1882134"/>
              <a:gd name="connsiteY111" fmla="*/ 373993 h 1915580"/>
              <a:gd name="connsiteX112" fmla="*/ 1793814 w 1882134"/>
              <a:gd name="connsiteY112" fmla="*/ 483456 h 1915580"/>
              <a:gd name="connsiteX113" fmla="*/ 1787876 w 1882134"/>
              <a:gd name="connsiteY113" fmla="*/ 484647 h 1915580"/>
              <a:gd name="connsiteX114" fmla="*/ 1787876 w 1882134"/>
              <a:gd name="connsiteY114" fmla="*/ 608121 h 1915580"/>
              <a:gd name="connsiteX115" fmla="*/ 1787876 w 1882134"/>
              <a:gd name="connsiteY115" fmla="*/ 710390 h 1915580"/>
              <a:gd name="connsiteX116" fmla="*/ 1810299 w 1882134"/>
              <a:gd name="connsiteY116" fmla="*/ 714970 h 1915580"/>
              <a:gd name="connsiteX117" fmla="*/ 1882134 w 1882134"/>
              <a:gd name="connsiteY117" fmla="*/ 824004 h 1915580"/>
              <a:gd name="connsiteX118" fmla="*/ 1763550 w 1882134"/>
              <a:gd name="connsiteY118" fmla="*/ 942588 h 1915580"/>
              <a:gd name="connsiteX119" fmla="*/ 1716800 w 1882134"/>
              <a:gd name="connsiteY119" fmla="*/ 933466 h 1915580"/>
              <a:gd name="connsiteX120" fmla="*/ 1696290 w 1882134"/>
              <a:gd name="connsiteY120" fmla="*/ 919792 h 1915580"/>
              <a:gd name="connsiteX121" fmla="*/ 1562871 w 1882134"/>
              <a:gd name="connsiteY121" fmla="*/ 997319 h 1915580"/>
              <a:gd name="connsiteX122" fmla="*/ 1452273 w 1882134"/>
              <a:gd name="connsiteY122" fmla="*/ 1058596 h 1915580"/>
              <a:gd name="connsiteX123" fmla="*/ 1456449 w 1882134"/>
              <a:gd name="connsiteY123" fmla="*/ 1079414 h 1915580"/>
              <a:gd name="connsiteX124" fmla="*/ 1383332 w 1882134"/>
              <a:gd name="connsiteY124" fmla="*/ 1188876 h 1915580"/>
              <a:gd name="connsiteX125" fmla="*/ 1380434 w 1882134"/>
              <a:gd name="connsiteY125" fmla="*/ 1189457 h 1915580"/>
              <a:gd name="connsiteX126" fmla="*/ 1380434 w 1882134"/>
              <a:gd name="connsiteY126" fmla="*/ 1316581 h 1915580"/>
              <a:gd name="connsiteX127" fmla="*/ 1380434 w 1882134"/>
              <a:gd name="connsiteY127" fmla="*/ 1459744 h 1915580"/>
              <a:gd name="connsiteX128" fmla="*/ 1413121 w 1882134"/>
              <a:gd name="connsiteY128" fmla="*/ 1481535 h 1915580"/>
              <a:gd name="connsiteX129" fmla="*/ 1447328 w 1882134"/>
              <a:gd name="connsiteY129" fmla="*/ 1565911 h 1915580"/>
              <a:gd name="connsiteX130" fmla="*/ 1328743 w 1882134"/>
              <a:gd name="connsiteY130" fmla="*/ 1684495 h 1915580"/>
              <a:gd name="connsiteX131" fmla="*/ 1283277 w 1882134"/>
              <a:gd name="connsiteY131" fmla="*/ 1675374 h 1915580"/>
              <a:gd name="connsiteX132" fmla="*/ 1245755 w 1882134"/>
              <a:gd name="connsiteY132" fmla="*/ 1650453 h 1915580"/>
              <a:gd name="connsiteX133" fmla="*/ 1152389 w 1882134"/>
              <a:gd name="connsiteY133" fmla="*/ 1702738 h 1915580"/>
              <a:gd name="connsiteX134" fmla="*/ 1045590 w 1882134"/>
              <a:gd name="connsiteY134" fmla="*/ 1764797 h 1915580"/>
              <a:gd name="connsiteX135" fmla="*/ 1052050 w 1882134"/>
              <a:gd name="connsiteY135" fmla="*/ 1796996 h 1915580"/>
              <a:gd name="connsiteX136" fmla="*/ 933465 w 1882134"/>
              <a:gd name="connsiteY136" fmla="*/ 1915580 h 1915580"/>
              <a:gd name="connsiteX137" fmla="*/ 814882 w 1882134"/>
              <a:gd name="connsiteY137" fmla="*/ 1796996 h 1915580"/>
              <a:gd name="connsiteX138" fmla="*/ 820094 w 1882134"/>
              <a:gd name="connsiteY138" fmla="*/ 1770286 h 1915580"/>
              <a:gd name="connsiteX139" fmla="*/ 705420 w 1882134"/>
              <a:gd name="connsiteY139" fmla="*/ 1702738 h 1915580"/>
              <a:gd name="connsiteX140" fmla="*/ 599803 w 1882134"/>
              <a:gd name="connsiteY140" fmla="*/ 1641366 h 1915580"/>
              <a:gd name="connsiteX141" fmla="*/ 571490 w 1882134"/>
              <a:gd name="connsiteY141" fmla="*/ 1660170 h 1915580"/>
              <a:gd name="connsiteX142" fmla="*/ 526023 w 1882134"/>
              <a:gd name="connsiteY142" fmla="*/ 1669292 h 1915580"/>
              <a:gd name="connsiteX143" fmla="*/ 407440 w 1882134"/>
              <a:gd name="connsiteY143" fmla="*/ 1550707 h 1915580"/>
              <a:gd name="connsiteX144" fmla="*/ 442787 w 1882134"/>
              <a:gd name="connsiteY144" fmla="*/ 1466331 h 1915580"/>
              <a:gd name="connsiteX145" fmla="*/ 480415 w 1882134"/>
              <a:gd name="connsiteY145" fmla="*/ 1441340 h 1915580"/>
              <a:gd name="connsiteX146" fmla="*/ 480415 w 1882134"/>
              <a:gd name="connsiteY146" fmla="*/ 1313541 h 1915580"/>
              <a:gd name="connsiteX147" fmla="*/ 480415 w 1882134"/>
              <a:gd name="connsiteY147" fmla="*/ 1180946 h 1915580"/>
              <a:gd name="connsiteX148" fmla="*/ 474477 w 1882134"/>
              <a:gd name="connsiteY148" fmla="*/ 1179755 h 1915580"/>
              <a:gd name="connsiteX149" fmla="*/ 401359 w 1882134"/>
              <a:gd name="connsiteY149" fmla="*/ 1070292 h 1915580"/>
              <a:gd name="connsiteX150" fmla="*/ 403715 w 1882134"/>
              <a:gd name="connsiteY150" fmla="*/ 1058760 h 1915580"/>
              <a:gd name="connsiteX151" fmla="*/ 297980 w 1882134"/>
              <a:gd name="connsiteY151" fmla="*/ 997319 h 1915580"/>
              <a:gd name="connsiteX152" fmla="*/ 197246 w 1882134"/>
              <a:gd name="connsiteY152" fmla="*/ 938785 h 1915580"/>
              <a:gd name="connsiteX153" fmla="*/ 164050 w 1882134"/>
              <a:gd name="connsiteY153" fmla="*/ 960831 h 1915580"/>
              <a:gd name="connsiteX154" fmla="*/ 118583 w 1882134"/>
              <a:gd name="connsiteY154" fmla="*/ 969953 h 1915580"/>
              <a:gd name="connsiteX155" fmla="*/ 0 w 1882134"/>
              <a:gd name="connsiteY155" fmla="*/ 851369 h 1915580"/>
              <a:gd name="connsiteX156" fmla="*/ 71834 w 1882134"/>
              <a:gd name="connsiteY156" fmla="*/ 741907 h 1915580"/>
              <a:gd name="connsiteX157" fmla="*/ 72975 w 1882134"/>
              <a:gd name="connsiteY157" fmla="*/ 741685 h 1915580"/>
              <a:gd name="connsiteX158" fmla="*/ 72975 w 1882134"/>
              <a:gd name="connsiteY158" fmla="*/ 608121 h 1915580"/>
              <a:gd name="connsiteX159" fmla="*/ 72975 w 1882134"/>
              <a:gd name="connsiteY159" fmla="*/ 483679 h 1915580"/>
              <a:gd name="connsiteX160" fmla="*/ 71834 w 1882134"/>
              <a:gd name="connsiteY160" fmla="*/ 483456 h 1915580"/>
              <a:gd name="connsiteX161" fmla="*/ 0 w 1882134"/>
              <a:gd name="connsiteY161" fmla="*/ 373994 h 1915580"/>
              <a:gd name="connsiteX162" fmla="*/ 118583 w 1882134"/>
              <a:gd name="connsiteY162" fmla="*/ 255410 h 1915580"/>
              <a:gd name="connsiteX163" fmla="*/ 165333 w 1882134"/>
              <a:gd name="connsiteY163" fmla="*/ 264960 h 1915580"/>
              <a:gd name="connsiteX164" fmla="*/ 189840 w 1882134"/>
              <a:gd name="connsiteY164" fmla="*/ 281762 h 1915580"/>
              <a:gd name="connsiteX165" fmla="*/ 297980 w 1882134"/>
              <a:gd name="connsiteY165" fmla="*/ 218924 h 1915580"/>
              <a:gd name="connsiteX166" fmla="*/ 409656 w 1882134"/>
              <a:gd name="connsiteY166" fmla="*/ 154031 h 1915580"/>
              <a:gd name="connsiteX167" fmla="*/ 407441 w 1882134"/>
              <a:gd name="connsiteY167" fmla="*/ 143189 h 1915580"/>
              <a:gd name="connsiteX168" fmla="*/ 525745 w 1882134"/>
              <a:gd name="connsiteY168" fmla="*/ 24326 h 1915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Lst>
            <a:rect l="l" t="t" r="r" b="b"/>
            <a:pathLst>
              <a:path w="1882134" h="1915580">
                <a:moveTo>
                  <a:pt x="859940" y="932267"/>
                </a:moveTo>
                <a:lnTo>
                  <a:pt x="747989" y="997319"/>
                </a:lnTo>
                <a:lnTo>
                  <a:pt x="636844" y="1061903"/>
                </a:lnTo>
                <a:lnTo>
                  <a:pt x="638527" y="1070293"/>
                </a:lnTo>
                <a:cubicBezTo>
                  <a:pt x="638527" y="1120463"/>
                  <a:pt x="607741" y="1162081"/>
                  <a:pt x="565410" y="1179755"/>
                </a:cubicBezTo>
                <a:lnTo>
                  <a:pt x="562511" y="1180336"/>
                </a:lnTo>
                <a:lnTo>
                  <a:pt x="562511" y="1439244"/>
                </a:lnTo>
                <a:lnTo>
                  <a:pt x="572773" y="1441246"/>
                </a:lnTo>
                <a:cubicBezTo>
                  <a:pt x="615532" y="1458919"/>
                  <a:pt x="644608" y="1500537"/>
                  <a:pt x="644608" y="1550707"/>
                </a:cubicBezTo>
                <a:lnTo>
                  <a:pt x="640375" y="1571429"/>
                </a:lnTo>
                <a:lnTo>
                  <a:pt x="865510" y="1701672"/>
                </a:lnTo>
                <a:lnTo>
                  <a:pt x="886716" y="1687534"/>
                </a:lnTo>
                <a:cubicBezTo>
                  <a:pt x="900969" y="1681643"/>
                  <a:pt x="916742" y="1678413"/>
                  <a:pt x="933465" y="1678413"/>
                </a:cubicBezTo>
                <a:cubicBezTo>
                  <a:pt x="950189" y="1678413"/>
                  <a:pt x="965962" y="1681833"/>
                  <a:pt x="980215" y="1687962"/>
                </a:cubicBezTo>
                <a:lnTo>
                  <a:pt x="997982" y="1700143"/>
                </a:lnTo>
                <a:lnTo>
                  <a:pt x="1212258" y="1576182"/>
                </a:lnTo>
                <a:lnTo>
                  <a:pt x="1210160" y="1565911"/>
                </a:lnTo>
                <a:cubicBezTo>
                  <a:pt x="1210160" y="1515742"/>
                  <a:pt x="1240946" y="1474123"/>
                  <a:pt x="1283277" y="1456450"/>
                </a:cubicBezTo>
                <a:lnTo>
                  <a:pt x="1298338" y="1453428"/>
                </a:lnTo>
                <a:lnTo>
                  <a:pt x="1298338" y="1189696"/>
                </a:lnTo>
                <a:lnTo>
                  <a:pt x="1292399" y="1188448"/>
                </a:lnTo>
                <a:cubicBezTo>
                  <a:pt x="1250068" y="1170062"/>
                  <a:pt x="1219282" y="1127303"/>
                  <a:pt x="1219282" y="1079414"/>
                </a:cubicBezTo>
                <a:lnTo>
                  <a:pt x="1223749" y="1057548"/>
                </a:lnTo>
                <a:lnTo>
                  <a:pt x="997965" y="926929"/>
                </a:lnTo>
                <a:lnTo>
                  <a:pt x="994296" y="929366"/>
                </a:lnTo>
                <a:lnTo>
                  <a:pt x="988000" y="935188"/>
                </a:lnTo>
                <a:lnTo>
                  <a:pt x="978749" y="939691"/>
                </a:lnTo>
                <a:lnTo>
                  <a:pt x="969810" y="945628"/>
                </a:lnTo>
                <a:lnTo>
                  <a:pt x="964268" y="946740"/>
                </a:lnTo>
                <a:lnTo>
                  <a:pt x="958437" y="949579"/>
                </a:lnTo>
                <a:cubicBezTo>
                  <a:pt x="947754" y="952933"/>
                  <a:pt x="936316" y="954750"/>
                  <a:pt x="924343" y="954750"/>
                </a:cubicBezTo>
                <a:lnTo>
                  <a:pt x="924343" y="954750"/>
                </a:lnTo>
                <a:lnTo>
                  <a:pt x="923835" y="954643"/>
                </a:lnTo>
                <a:lnTo>
                  <a:pt x="881110" y="945723"/>
                </a:lnTo>
                <a:lnTo>
                  <a:pt x="880997" y="945646"/>
                </a:lnTo>
                <a:lnTo>
                  <a:pt x="878876" y="945200"/>
                </a:lnTo>
                <a:close/>
                <a:moveTo>
                  <a:pt x="1285908" y="209454"/>
                </a:moveTo>
                <a:lnTo>
                  <a:pt x="1039711" y="351883"/>
                </a:lnTo>
                <a:lnTo>
                  <a:pt x="1042927" y="367913"/>
                </a:lnTo>
                <a:cubicBezTo>
                  <a:pt x="1042927" y="401360"/>
                  <a:pt x="1029244" y="431006"/>
                  <a:pt x="1007580" y="452291"/>
                </a:cubicBezTo>
                <a:lnTo>
                  <a:pt x="972994" y="475261"/>
                </a:lnTo>
                <a:lnTo>
                  <a:pt x="972994" y="608121"/>
                </a:lnTo>
                <a:lnTo>
                  <a:pt x="972994" y="728436"/>
                </a:lnTo>
                <a:lnTo>
                  <a:pt x="1008720" y="752929"/>
                </a:lnTo>
                <a:cubicBezTo>
                  <a:pt x="1030004" y="774594"/>
                  <a:pt x="1042927" y="804239"/>
                  <a:pt x="1042927" y="836166"/>
                </a:cubicBezTo>
                <a:lnTo>
                  <a:pt x="1038547" y="857606"/>
                </a:lnTo>
                <a:lnTo>
                  <a:pt x="1264627" y="988396"/>
                </a:lnTo>
                <a:lnTo>
                  <a:pt x="1292399" y="969952"/>
                </a:lnTo>
                <a:cubicBezTo>
                  <a:pt x="1306509" y="964061"/>
                  <a:pt x="1321902" y="960830"/>
                  <a:pt x="1337865" y="960830"/>
                </a:cubicBezTo>
                <a:cubicBezTo>
                  <a:pt x="1354588" y="960830"/>
                  <a:pt x="1370362" y="964251"/>
                  <a:pt x="1384615" y="970380"/>
                </a:cubicBezTo>
                <a:lnTo>
                  <a:pt x="1410990" y="988463"/>
                </a:lnTo>
                <a:lnTo>
                  <a:pt x="1650068" y="850153"/>
                </a:lnTo>
                <a:lnTo>
                  <a:pt x="1644966" y="824004"/>
                </a:lnTo>
                <a:cubicBezTo>
                  <a:pt x="1644966" y="790557"/>
                  <a:pt x="1658649" y="760911"/>
                  <a:pt x="1680313" y="739627"/>
                </a:cubicBezTo>
                <a:lnTo>
                  <a:pt x="1705780" y="722714"/>
                </a:lnTo>
                <a:lnTo>
                  <a:pt x="1705779" y="484271"/>
                </a:lnTo>
                <a:lnTo>
                  <a:pt x="1701598" y="483455"/>
                </a:lnTo>
                <a:cubicBezTo>
                  <a:pt x="1658839" y="465782"/>
                  <a:pt x="1629764" y="424164"/>
                  <a:pt x="1629764" y="373993"/>
                </a:cubicBezTo>
                <a:lnTo>
                  <a:pt x="1634464" y="350982"/>
                </a:lnTo>
                <a:lnTo>
                  <a:pt x="1412691" y="222683"/>
                </a:lnTo>
                <a:lnTo>
                  <a:pt x="1404617" y="228046"/>
                </a:lnTo>
                <a:cubicBezTo>
                  <a:pt x="1390507" y="233937"/>
                  <a:pt x="1375113" y="237167"/>
                  <a:pt x="1359150" y="237167"/>
                </a:cubicBezTo>
                <a:cubicBezTo>
                  <a:pt x="1342427" y="237167"/>
                  <a:pt x="1326653" y="233747"/>
                  <a:pt x="1312401" y="227618"/>
                </a:cubicBezTo>
                <a:close/>
                <a:moveTo>
                  <a:pt x="441920" y="226293"/>
                </a:moveTo>
                <a:lnTo>
                  <a:pt x="231909" y="347787"/>
                </a:lnTo>
                <a:lnTo>
                  <a:pt x="237167" y="373994"/>
                </a:lnTo>
                <a:cubicBezTo>
                  <a:pt x="237167" y="424164"/>
                  <a:pt x="206381" y="465783"/>
                  <a:pt x="164050" y="483456"/>
                </a:cubicBezTo>
                <a:lnTo>
                  <a:pt x="155071" y="485258"/>
                </a:lnTo>
                <a:lnTo>
                  <a:pt x="155071" y="740239"/>
                </a:lnTo>
                <a:lnTo>
                  <a:pt x="165333" y="742335"/>
                </a:lnTo>
                <a:cubicBezTo>
                  <a:pt x="208092" y="760721"/>
                  <a:pt x="237168" y="803479"/>
                  <a:pt x="237167" y="851369"/>
                </a:cubicBezTo>
                <a:lnTo>
                  <a:pt x="234601" y="863932"/>
                </a:lnTo>
                <a:lnTo>
                  <a:pt x="440781" y="983210"/>
                </a:lnTo>
                <a:lnTo>
                  <a:pt x="474477" y="960831"/>
                </a:lnTo>
                <a:cubicBezTo>
                  <a:pt x="488587" y="954940"/>
                  <a:pt x="503980" y="951709"/>
                  <a:pt x="519943" y="951709"/>
                </a:cubicBezTo>
                <a:cubicBezTo>
                  <a:pt x="536667" y="951709"/>
                  <a:pt x="552440" y="955130"/>
                  <a:pt x="566693" y="961258"/>
                </a:cubicBezTo>
                <a:lnTo>
                  <a:pt x="601190" y="984910"/>
                </a:lnTo>
                <a:lnTo>
                  <a:pt x="705420" y="924344"/>
                </a:lnTo>
                <a:lnTo>
                  <a:pt x="785942" y="878642"/>
                </a:lnTo>
                <a:lnTo>
                  <a:pt x="811567" y="863817"/>
                </a:lnTo>
                <a:lnTo>
                  <a:pt x="805759" y="836166"/>
                </a:lnTo>
                <a:cubicBezTo>
                  <a:pt x="805759" y="785996"/>
                  <a:pt x="836545" y="744378"/>
                  <a:pt x="878876" y="726704"/>
                </a:cubicBezTo>
                <a:lnTo>
                  <a:pt x="887857" y="724902"/>
                </a:lnTo>
                <a:lnTo>
                  <a:pt x="887857" y="602041"/>
                </a:lnTo>
                <a:lnTo>
                  <a:pt x="887857" y="479177"/>
                </a:lnTo>
                <a:lnTo>
                  <a:pt x="878877" y="477375"/>
                </a:lnTo>
                <a:cubicBezTo>
                  <a:pt x="836546" y="459702"/>
                  <a:pt x="805760" y="418084"/>
                  <a:pt x="805760" y="367913"/>
                </a:cubicBezTo>
                <a:lnTo>
                  <a:pt x="810313" y="345620"/>
                </a:lnTo>
                <a:lnTo>
                  <a:pt x="607514" y="228297"/>
                </a:lnTo>
                <a:lnTo>
                  <a:pt x="572440" y="252065"/>
                </a:lnTo>
                <a:cubicBezTo>
                  <a:pt x="558268" y="258099"/>
                  <a:pt x="542678" y="261454"/>
                  <a:pt x="526305" y="261493"/>
                </a:cubicBezTo>
                <a:cubicBezTo>
                  <a:pt x="493559" y="261570"/>
                  <a:pt x="463882" y="248367"/>
                  <a:pt x="442371" y="226958"/>
                </a:cubicBezTo>
                <a:close/>
                <a:moveTo>
                  <a:pt x="525745" y="24326"/>
                </a:moveTo>
                <a:cubicBezTo>
                  <a:pt x="591236" y="24171"/>
                  <a:pt x="644453" y="77137"/>
                  <a:pt x="644609" y="142629"/>
                </a:cubicBezTo>
                <a:lnTo>
                  <a:pt x="641709" y="157167"/>
                </a:lnTo>
                <a:lnTo>
                  <a:pt x="747989" y="218924"/>
                </a:lnTo>
                <a:lnTo>
                  <a:pt x="849541" y="277934"/>
                </a:lnTo>
                <a:lnTo>
                  <a:pt x="878877" y="258452"/>
                </a:lnTo>
                <a:cubicBezTo>
                  <a:pt x="892987" y="252560"/>
                  <a:pt x="908380" y="249330"/>
                  <a:pt x="924343" y="249330"/>
                </a:cubicBezTo>
                <a:cubicBezTo>
                  <a:pt x="941066" y="249330"/>
                  <a:pt x="956840" y="252750"/>
                  <a:pt x="971093" y="258879"/>
                </a:cubicBezTo>
                <a:lnTo>
                  <a:pt x="999784" y="278550"/>
                </a:lnTo>
                <a:lnTo>
                  <a:pt x="1112862" y="212843"/>
                </a:lnTo>
                <a:lnTo>
                  <a:pt x="1244810" y="139736"/>
                </a:lnTo>
                <a:lnTo>
                  <a:pt x="1240567" y="118583"/>
                </a:lnTo>
                <a:cubicBezTo>
                  <a:pt x="1240566" y="51690"/>
                  <a:pt x="1295297" y="0"/>
                  <a:pt x="1359150" y="0"/>
                </a:cubicBezTo>
                <a:cubicBezTo>
                  <a:pt x="1426044" y="0"/>
                  <a:pt x="1477734" y="54731"/>
                  <a:pt x="1477734" y="118583"/>
                </a:cubicBezTo>
                <a:lnTo>
                  <a:pt x="1468446" y="164056"/>
                </a:lnTo>
                <a:lnTo>
                  <a:pt x="1562871" y="218924"/>
                </a:lnTo>
                <a:lnTo>
                  <a:pt x="1674171" y="283599"/>
                </a:lnTo>
                <a:lnTo>
                  <a:pt x="1702880" y="264532"/>
                </a:lnTo>
                <a:cubicBezTo>
                  <a:pt x="1716991" y="258640"/>
                  <a:pt x="1732384" y="255410"/>
                  <a:pt x="1748347" y="255410"/>
                </a:cubicBezTo>
                <a:cubicBezTo>
                  <a:pt x="1815241" y="255410"/>
                  <a:pt x="1866931" y="310141"/>
                  <a:pt x="1866931" y="373993"/>
                </a:cubicBezTo>
                <a:cubicBezTo>
                  <a:pt x="1866931" y="424164"/>
                  <a:pt x="1836145" y="465782"/>
                  <a:pt x="1793814" y="483456"/>
                </a:cubicBezTo>
                <a:lnTo>
                  <a:pt x="1787876" y="484647"/>
                </a:lnTo>
                <a:lnTo>
                  <a:pt x="1787876" y="608121"/>
                </a:lnTo>
                <a:lnTo>
                  <a:pt x="1787876" y="710390"/>
                </a:lnTo>
                <a:lnTo>
                  <a:pt x="1810299" y="714970"/>
                </a:lnTo>
                <a:cubicBezTo>
                  <a:pt x="1853058" y="733356"/>
                  <a:pt x="1882134" y="776115"/>
                  <a:pt x="1882134" y="824004"/>
                </a:cubicBezTo>
                <a:cubicBezTo>
                  <a:pt x="1882134" y="890898"/>
                  <a:pt x="1827403" y="942588"/>
                  <a:pt x="1763550" y="942588"/>
                </a:cubicBezTo>
                <a:cubicBezTo>
                  <a:pt x="1746826" y="942588"/>
                  <a:pt x="1731053" y="939357"/>
                  <a:pt x="1716800" y="933466"/>
                </a:cubicBezTo>
                <a:lnTo>
                  <a:pt x="1696290" y="919792"/>
                </a:lnTo>
                <a:lnTo>
                  <a:pt x="1562871" y="997319"/>
                </a:lnTo>
                <a:lnTo>
                  <a:pt x="1452273" y="1058596"/>
                </a:lnTo>
                <a:lnTo>
                  <a:pt x="1456449" y="1079414"/>
                </a:lnTo>
                <a:cubicBezTo>
                  <a:pt x="1456450" y="1129584"/>
                  <a:pt x="1425663" y="1171202"/>
                  <a:pt x="1383332" y="1188876"/>
                </a:cubicBezTo>
                <a:lnTo>
                  <a:pt x="1380434" y="1189457"/>
                </a:lnTo>
                <a:lnTo>
                  <a:pt x="1380434" y="1316581"/>
                </a:lnTo>
                <a:lnTo>
                  <a:pt x="1380434" y="1459744"/>
                </a:lnTo>
                <a:lnTo>
                  <a:pt x="1413121" y="1481535"/>
                </a:lnTo>
                <a:cubicBezTo>
                  <a:pt x="1434405" y="1502819"/>
                  <a:pt x="1447327" y="1532465"/>
                  <a:pt x="1447328" y="1565911"/>
                </a:cubicBezTo>
                <a:cubicBezTo>
                  <a:pt x="1447328" y="1632805"/>
                  <a:pt x="1392597" y="1684495"/>
                  <a:pt x="1328743" y="1684495"/>
                </a:cubicBezTo>
                <a:cubicBezTo>
                  <a:pt x="1312780" y="1684496"/>
                  <a:pt x="1297387" y="1681265"/>
                  <a:pt x="1283277" y="1675374"/>
                </a:cubicBezTo>
                <a:lnTo>
                  <a:pt x="1245755" y="1650453"/>
                </a:lnTo>
                <a:lnTo>
                  <a:pt x="1152389" y="1702738"/>
                </a:lnTo>
                <a:lnTo>
                  <a:pt x="1045590" y="1764797"/>
                </a:lnTo>
                <a:lnTo>
                  <a:pt x="1052050" y="1796996"/>
                </a:lnTo>
                <a:cubicBezTo>
                  <a:pt x="1052050" y="1863890"/>
                  <a:pt x="997319" y="1915580"/>
                  <a:pt x="933465" y="1915580"/>
                </a:cubicBezTo>
                <a:cubicBezTo>
                  <a:pt x="869613" y="1915580"/>
                  <a:pt x="814882" y="1860849"/>
                  <a:pt x="814882" y="1796996"/>
                </a:cubicBezTo>
                <a:lnTo>
                  <a:pt x="820094" y="1770286"/>
                </a:lnTo>
                <a:lnTo>
                  <a:pt x="705420" y="1702738"/>
                </a:lnTo>
                <a:lnTo>
                  <a:pt x="599803" y="1641366"/>
                </a:lnTo>
                <a:lnTo>
                  <a:pt x="571490" y="1660170"/>
                </a:lnTo>
                <a:cubicBezTo>
                  <a:pt x="557380" y="1666061"/>
                  <a:pt x="541987" y="1669291"/>
                  <a:pt x="526023" y="1669292"/>
                </a:cubicBezTo>
                <a:cubicBezTo>
                  <a:pt x="462171" y="1669292"/>
                  <a:pt x="407440" y="1617602"/>
                  <a:pt x="407440" y="1550707"/>
                </a:cubicBezTo>
                <a:cubicBezTo>
                  <a:pt x="407440" y="1517261"/>
                  <a:pt x="421123" y="1487615"/>
                  <a:pt x="442787" y="1466331"/>
                </a:cubicBezTo>
                <a:lnTo>
                  <a:pt x="480415" y="1441340"/>
                </a:lnTo>
                <a:lnTo>
                  <a:pt x="480415" y="1313541"/>
                </a:lnTo>
                <a:lnTo>
                  <a:pt x="480415" y="1180946"/>
                </a:lnTo>
                <a:lnTo>
                  <a:pt x="474477" y="1179755"/>
                </a:lnTo>
                <a:cubicBezTo>
                  <a:pt x="432146" y="1162081"/>
                  <a:pt x="401359" y="1120463"/>
                  <a:pt x="401359" y="1070292"/>
                </a:cubicBezTo>
                <a:lnTo>
                  <a:pt x="403715" y="1058760"/>
                </a:lnTo>
                <a:lnTo>
                  <a:pt x="297980" y="997319"/>
                </a:lnTo>
                <a:lnTo>
                  <a:pt x="197246" y="938785"/>
                </a:lnTo>
                <a:lnTo>
                  <a:pt x="164050" y="960831"/>
                </a:lnTo>
                <a:cubicBezTo>
                  <a:pt x="149940" y="966723"/>
                  <a:pt x="134547" y="969953"/>
                  <a:pt x="118583" y="969953"/>
                </a:cubicBezTo>
                <a:cubicBezTo>
                  <a:pt x="51690" y="969953"/>
                  <a:pt x="0" y="915222"/>
                  <a:pt x="0" y="851369"/>
                </a:cubicBezTo>
                <a:cubicBezTo>
                  <a:pt x="0" y="801199"/>
                  <a:pt x="29076" y="759581"/>
                  <a:pt x="71834" y="741907"/>
                </a:cubicBezTo>
                <a:lnTo>
                  <a:pt x="72975" y="741685"/>
                </a:lnTo>
                <a:lnTo>
                  <a:pt x="72975" y="608121"/>
                </a:lnTo>
                <a:lnTo>
                  <a:pt x="72975" y="483679"/>
                </a:lnTo>
                <a:lnTo>
                  <a:pt x="71834" y="483456"/>
                </a:lnTo>
                <a:cubicBezTo>
                  <a:pt x="29076" y="465783"/>
                  <a:pt x="0" y="424164"/>
                  <a:pt x="0" y="373994"/>
                </a:cubicBezTo>
                <a:cubicBezTo>
                  <a:pt x="0" y="310141"/>
                  <a:pt x="51690" y="255410"/>
                  <a:pt x="118583" y="255410"/>
                </a:cubicBezTo>
                <a:cubicBezTo>
                  <a:pt x="135307" y="255410"/>
                  <a:pt x="151080" y="258831"/>
                  <a:pt x="165333" y="264960"/>
                </a:cubicBezTo>
                <a:lnTo>
                  <a:pt x="189840" y="281762"/>
                </a:lnTo>
                <a:lnTo>
                  <a:pt x="297980" y="218924"/>
                </a:lnTo>
                <a:lnTo>
                  <a:pt x="409656" y="154031"/>
                </a:lnTo>
                <a:lnTo>
                  <a:pt x="407441" y="143189"/>
                </a:lnTo>
                <a:cubicBezTo>
                  <a:pt x="407286" y="77697"/>
                  <a:pt x="460252" y="24480"/>
                  <a:pt x="525745" y="24326"/>
                </a:cubicBezTo>
                <a:close/>
              </a:path>
            </a:pathLst>
          </a:custGeom>
          <a:solidFill>
            <a:schemeClr val="bg2">
              <a:lumMod val="50000"/>
              <a:alpha val="20000"/>
            </a:schemeClr>
          </a:solidFill>
          <a:ln w="43323" cap="flat">
            <a:noFill/>
            <a:prstDash val="solid"/>
            <a:miter/>
          </a:ln>
        </p:spPr>
        <p:txBody>
          <a:bodyPr anchor="ctr"/>
          <a:lstStyle/>
          <a:p>
            <a:pPr>
              <a:defRPr/>
            </a:pPr>
            <a:endParaRPr lang="en-US"/>
          </a:p>
        </p:txBody>
      </p:sp>
      <p:sp>
        <p:nvSpPr>
          <p:cNvPr id="12" name="Freeform: Shape 387">
            <a:extLst>
              <a:ext uri="{FF2B5EF4-FFF2-40B4-BE49-F238E27FC236}">
                <a16:creationId xmlns:a16="http://schemas.microsoft.com/office/drawing/2014/main" id="{DE4FEEFD-3AA4-E4A0-9B85-5E6936AE0A73}"/>
              </a:ext>
            </a:extLst>
          </p:cNvPr>
          <p:cNvSpPr/>
          <p:nvPr/>
        </p:nvSpPr>
        <p:spPr>
          <a:xfrm rot="355510">
            <a:off x="26988" y="2022475"/>
            <a:ext cx="1912937" cy="1944688"/>
          </a:xfrm>
          <a:custGeom>
            <a:avLst/>
            <a:gdLst>
              <a:gd name="connsiteX0" fmla="*/ 859940 w 1882134"/>
              <a:gd name="connsiteY0" fmla="*/ 932267 h 1915580"/>
              <a:gd name="connsiteX1" fmla="*/ 747989 w 1882134"/>
              <a:gd name="connsiteY1" fmla="*/ 997319 h 1915580"/>
              <a:gd name="connsiteX2" fmla="*/ 636844 w 1882134"/>
              <a:gd name="connsiteY2" fmla="*/ 1061903 h 1915580"/>
              <a:gd name="connsiteX3" fmla="*/ 638527 w 1882134"/>
              <a:gd name="connsiteY3" fmla="*/ 1070293 h 1915580"/>
              <a:gd name="connsiteX4" fmla="*/ 565410 w 1882134"/>
              <a:gd name="connsiteY4" fmla="*/ 1179755 h 1915580"/>
              <a:gd name="connsiteX5" fmla="*/ 562511 w 1882134"/>
              <a:gd name="connsiteY5" fmla="*/ 1180336 h 1915580"/>
              <a:gd name="connsiteX6" fmla="*/ 562511 w 1882134"/>
              <a:gd name="connsiteY6" fmla="*/ 1439244 h 1915580"/>
              <a:gd name="connsiteX7" fmla="*/ 572773 w 1882134"/>
              <a:gd name="connsiteY7" fmla="*/ 1441246 h 1915580"/>
              <a:gd name="connsiteX8" fmla="*/ 644608 w 1882134"/>
              <a:gd name="connsiteY8" fmla="*/ 1550707 h 1915580"/>
              <a:gd name="connsiteX9" fmla="*/ 640375 w 1882134"/>
              <a:gd name="connsiteY9" fmla="*/ 1571429 h 1915580"/>
              <a:gd name="connsiteX10" fmla="*/ 865510 w 1882134"/>
              <a:gd name="connsiteY10" fmla="*/ 1701672 h 1915580"/>
              <a:gd name="connsiteX11" fmla="*/ 886716 w 1882134"/>
              <a:gd name="connsiteY11" fmla="*/ 1687534 h 1915580"/>
              <a:gd name="connsiteX12" fmla="*/ 933465 w 1882134"/>
              <a:gd name="connsiteY12" fmla="*/ 1678413 h 1915580"/>
              <a:gd name="connsiteX13" fmla="*/ 980215 w 1882134"/>
              <a:gd name="connsiteY13" fmla="*/ 1687962 h 1915580"/>
              <a:gd name="connsiteX14" fmla="*/ 997982 w 1882134"/>
              <a:gd name="connsiteY14" fmla="*/ 1700143 h 1915580"/>
              <a:gd name="connsiteX15" fmla="*/ 1212258 w 1882134"/>
              <a:gd name="connsiteY15" fmla="*/ 1576182 h 1915580"/>
              <a:gd name="connsiteX16" fmla="*/ 1210160 w 1882134"/>
              <a:gd name="connsiteY16" fmla="*/ 1565911 h 1915580"/>
              <a:gd name="connsiteX17" fmla="*/ 1283277 w 1882134"/>
              <a:gd name="connsiteY17" fmla="*/ 1456450 h 1915580"/>
              <a:gd name="connsiteX18" fmla="*/ 1298338 w 1882134"/>
              <a:gd name="connsiteY18" fmla="*/ 1453428 h 1915580"/>
              <a:gd name="connsiteX19" fmla="*/ 1298338 w 1882134"/>
              <a:gd name="connsiteY19" fmla="*/ 1189696 h 1915580"/>
              <a:gd name="connsiteX20" fmla="*/ 1292399 w 1882134"/>
              <a:gd name="connsiteY20" fmla="*/ 1188448 h 1915580"/>
              <a:gd name="connsiteX21" fmla="*/ 1219282 w 1882134"/>
              <a:gd name="connsiteY21" fmla="*/ 1079414 h 1915580"/>
              <a:gd name="connsiteX22" fmla="*/ 1223749 w 1882134"/>
              <a:gd name="connsiteY22" fmla="*/ 1057548 h 1915580"/>
              <a:gd name="connsiteX23" fmla="*/ 997965 w 1882134"/>
              <a:gd name="connsiteY23" fmla="*/ 926929 h 1915580"/>
              <a:gd name="connsiteX24" fmla="*/ 994296 w 1882134"/>
              <a:gd name="connsiteY24" fmla="*/ 929366 h 1915580"/>
              <a:gd name="connsiteX25" fmla="*/ 988000 w 1882134"/>
              <a:gd name="connsiteY25" fmla="*/ 935188 h 1915580"/>
              <a:gd name="connsiteX26" fmla="*/ 978749 w 1882134"/>
              <a:gd name="connsiteY26" fmla="*/ 939691 h 1915580"/>
              <a:gd name="connsiteX27" fmla="*/ 969810 w 1882134"/>
              <a:gd name="connsiteY27" fmla="*/ 945628 h 1915580"/>
              <a:gd name="connsiteX28" fmla="*/ 964268 w 1882134"/>
              <a:gd name="connsiteY28" fmla="*/ 946740 h 1915580"/>
              <a:gd name="connsiteX29" fmla="*/ 958437 w 1882134"/>
              <a:gd name="connsiteY29" fmla="*/ 949579 h 1915580"/>
              <a:gd name="connsiteX30" fmla="*/ 924343 w 1882134"/>
              <a:gd name="connsiteY30" fmla="*/ 954750 h 1915580"/>
              <a:gd name="connsiteX31" fmla="*/ 924343 w 1882134"/>
              <a:gd name="connsiteY31" fmla="*/ 954750 h 1915580"/>
              <a:gd name="connsiteX32" fmla="*/ 923835 w 1882134"/>
              <a:gd name="connsiteY32" fmla="*/ 954643 h 1915580"/>
              <a:gd name="connsiteX33" fmla="*/ 881110 w 1882134"/>
              <a:gd name="connsiteY33" fmla="*/ 945723 h 1915580"/>
              <a:gd name="connsiteX34" fmla="*/ 880997 w 1882134"/>
              <a:gd name="connsiteY34" fmla="*/ 945646 h 1915580"/>
              <a:gd name="connsiteX35" fmla="*/ 878876 w 1882134"/>
              <a:gd name="connsiteY35" fmla="*/ 945200 h 1915580"/>
              <a:gd name="connsiteX36" fmla="*/ 1285908 w 1882134"/>
              <a:gd name="connsiteY36" fmla="*/ 209454 h 1915580"/>
              <a:gd name="connsiteX37" fmla="*/ 1039711 w 1882134"/>
              <a:gd name="connsiteY37" fmla="*/ 351883 h 1915580"/>
              <a:gd name="connsiteX38" fmla="*/ 1042927 w 1882134"/>
              <a:gd name="connsiteY38" fmla="*/ 367913 h 1915580"/>
              <a:gd name="connsiteX39" fmla="*/ 1007580 w 1882134"/>
              <a:gd name="connsiteY39" fmla="*/ 452291 h 1915580"/>
              <a:gd name="connsiteX40" fmla="*/ 972994 w 1882134"/>
              <a:gd name="connsiteY40" fmla="*/ 475261 h 1915580"/>
              <a:gd name="connsiteX41" fmla="*/ 972994 w 1882134"/>
              <a:gd name="connsiteY41" fmla="*/ 608121 h 1915580"/>
              <a:gd name="connsiteX42" fmla="*/ 972994 w 1882134"/>
              <a:gd name="connsiteY42" fmla="*/ 728436 h 1915580"/>
              <a:gd name="connsiteX43" fmla="*/ 1008720 w 1882134"/>
              <a:gd name="connsiteY43" fmla="*/ 752929 h 1915580"/>
              <a:gd name="connsiteX44" fmla="*/ 1042927 w 1882134"/>
              <a:gd name="connsiteY44" fmla="*/ 836166 h 1915580"/>
              <a:gd name="connsiteX45" fmla="*/ 1038547 w 1882134"/>
              <a:gd name="connsiteY45" fmla="*/ 857606 h 1915580"/>
              <a:gd name="connsiteX46" fmla="*/ 1264627 w 1882134"/>
              <a:gd name="connsiteY46" fmla="*/ 988396 h 1915580"/>
              <a:gd name="connsiteX47" fmla="*/ 1292399 w 1882134"/>
              <a:gd name="connsiteY47" fmla="*/ 969952 h 1915580"/>
              <a:gd name="connsiteX48" fmla="*/ 1337865 w 1882134"/>
              <a:gd name="connsiteY48" fmla="*/ 960830 h 1915580"/>
              <a:gd name="connsiteX49" fmla="*/ 1384615 w 1882134"/>
              <a:gd name="connsiteY49" fmla="*/ 970380 h 1915580"/>
              <a:gd name="connsiteX50" fmla="*/ 1410990 w 1882134"/>
              <a:gd name="connsiteY50" fmla="*/ 988463 h 1915580"/>
              <a:gd name="connsiteX51" fmla="*/ 1650068 w 1882134"/>
              <a:gd name="connsiteY51" fmla="*/ 850153 h 1915580"/>
              <a:gd name="connsiteX52" fmla="*/ 1644966 w 1882134"/>
              <a:gd name="connsiteY52" fmla="*/ 824004 h 1915580"/>
              <a:gd name="connsiteX53" fmla="*/ 1680313 w 1882134"/>
              <a:gd name="connsiteY53" fmla="*/ 739627 h 1915580"/>
              <a:gd name="connsiteX54" fmla="*/ 1705780 w 1882134"/>
              <a:gd name="connsiteY54" fmla="*/ 722714 h 1915580"/>
              <a:gd name="connsiteX55" fmla="*/ 1705779 w 1882134"/>
              <a:gd name="connsiteY55" fmla="*/ 484271 h 1915580"/>
              <a:gd name="connsiteX56" fmla="*/ 1701598 w 1882134"/>
              <a:gd name="connsiteY56" fmla="*/ 483455 h 1915580"/>
              <a:gd name="connsiteX57" fmla="*/ 1629764 w 1882134"/>
              <a:gd name="connsiteY57" fmla="*/ 373993 h 1915580"/>
              <a:gd name="connsiteX58" fmla="*/ 1634464 w 1882134"/>
              <a:gd name="connsiteY58" fmla="*/ 350982 h 1915580"/>
              <a:gd name="connsiteX59" fmla="*/ 1412691 w 1882134"/>
              <a:gd name="connsiteY59" fmla="*/ 222683 h 1915580"/>
              <a:gd name="connsiteX60" fmla="*/ 1404617 w 1882134"/>
              <a:gd name="connsiteY60" fmla="*/ 228046 h 1915580"/>
              <a:gd name="connsiteX61" fmla="*/ 1359150 w 1882134"/>
              <a:gd name="connsiteY61" fmla="*/ 237167 h 1915580"/>
              <a:gd name="connsiteX62" fmla="*/ 1312401 w 1882134"/>
              <a:gd name="connsiteY62" fmla="*/ 227618 h 1915580"/>
              <a:gd name="connsiteX63" fmla="*/ 441920 w 1882134"/>
              <a:gd name="connsiteY63" fmla="*/ 226293 h 1915580"/>
              <a:gd name="connsiteX64" fmla="*/ 231909 w 1882134"/>
              <a:gd name="connsiteY64" fmla="*/ 347787 h 1915580"/>
              <a:gd name="connsiteX65" fmla="*/ 237167 w 1882134"/>
              <a:gd name="connsiteY65" fmla="*/ 373994 h 1915580"/>
              <a:gd name="connsiteX66" fmla="*/ 164050 w 1882134"/>
              <a:gd name="connsiteY66" fmla="*/ 483456 h 1915580"/>
              <a:gd name="connsiteX67" fmla="*/ 155071 w 1882134"/>
              <a:gd name="connsiteY67" fmla="*/ 485258 h 1915580"/>
              <a:gd name="connsiteX68" fmla="*/ 155071 w 1882134"/>
              <a:gd name="connsiteY68" fmla="*/ 740239 h 1915580"/>
              <a:gd name="connsiteX69" fmla="*/ 165333 w 1882134"/>
              <a:gd name="connsiteY69" fmla="*/ 742335 h 1915580"/>
              <a:gd name="connsiteX70" fmla="*/ 237167 w 1882134"/>
              <a:gd name="connsiteY70" fmla="*/ 851369 h 1915580"/>
              <a:gd name="connsiteX71" fmla="*/ 234601 w 1882134"/>
              <a:gd name="connsiteY71" fmla="*/ 863932 h 1915580"/>
              <a:gd name="connsiteX72" fmla="*/ 440781 w 1882134"/>
              <a:gd name="connsiteY72" fmla="*/ 983210 h 1915580"/>
              <a:gd name="connsiteX73" fmla="*/ 474477 w 1882134"/>
              <a:gd name="connsiteY73" fmla="*/ 960831 h 1915580"/>
              <a:gd name="connsiteX74" fmla="*/ 519943 w 1882134"/>
              <a:gd name="connsiteY74" fmla="*/ 951709 h 1915580"/>
              <a:gd name="connsiteX75" fmla="*/ 566693 w 1882134"/>
              <a:gd name="connsiteY75" fmla="*/ 961258 h 1915580"/>
              <a:gd name="connsiteX76" fmla="*/ 601190 w 1882134"/>
              <a:gd name="connsiteY76" fmla="*/ 984910 h 1915580"/>
              <a:gd name="connsiteX77" fmla="*/ 705420 w 1882134"/>
              <a:gd name="connsiteY77" fmla="*/ 924344 h 1915580"/>
              <a:gd name="connsiteX78" fmla="*/ 785942 w 1882134"/>
              <a:gd name="connsiteY78" fmla="*/ 878642 h 1915580"/>
              <a:gd name="connsiteX79" fmla="*/ 811567 w 1882134"/>
              <a:gd name="connsiteY79" fmla="*/ 863817 h 1915580"/>
              <a:gd name="connsiteX80" fmla="*/ 805759 w 1882134"/>
              <a:gd name="connsiteY80" fmla="*/ 836166 h 1915580"/>
              <a:gd name="connsiteX81" fmla="*/ 878876 w 1882134"/>
              <a:gd name="connsiteY81" fmla="*/ 726704 h 1915580"/>
              <a:gd name="connsiteX82" fmla="*/ 887857 w 1882134"/>
              <a:gd name="connsiteY82" fmla="*/ 724902 h 1915580"/>
              <a:gd name="connsiteX83" fmla="*/ 887857 w 1882134"/>
              <a:gd name="connsiteY83" fmla="*/ 602041 h 1915580"/>
              <a:gd name="connsiteX84" fmla="*/ 887857 w 1882134"/>
              <a:gd name="connsiteY84" fmla="*/ 479177 h 1915580"/>
              <a:gd name="connsiteX85" fmla="*/ 878877 w 1882134"/>
              <a:gd name="connsiteY85" fmla="*/ 477375 h 1915580"/>
              <a:gd name="connsiteX86" fmla="*/ 805760 w 1882134"/>
              <a:gd name="connsiteY86" fmla="*/ 367913 h 1915580"/>
              <a:gd name="connsiteX87" fmla="*/ 810313 w 1882134"/>
              <a:gd name="connsiteY87" fmla="*/ 345620 h 1915580"/>
              <a:gd name="connsiteX88" fmla="*/ 607514 w 1882134"/>
              <a:gd name="connsiteY88" fmla="*/ 228297 h 1915580"/>
              <a:gd name="connsiteX89" fmla="*/ 572440 w 1882134"/>
              <a:gd name="connsiteY89" fmla="*/ 252065 h 1915580"/>
              <a:gd name="connsiteX90" fmla="*/ 526305 w 1882134"/>
              <a:gd name="connsiteY90" fmla="*/ 261493 h 1915580"/>
              <a:gd name="connsiteX91" fmla="*/ 442371 w 1882134"/>
              <a:gd name="connsiteY91" fmla="*/ 226958 h 1915580"/>
              <a:gd name="connsiteX92" fmla="*/ 525745 w 1882134"/>
              <a:gd name="connsiteY92" fmla="*/ 24326 h 1915580"/>
              <a:gd name="connsiteX93" fmla="*/ 644609 w 1882134"/>
              <a:gd name="connsiteY93" fmla="*/ 142629 h 1915580"/>
              <a:gd name="connsiteX94" fmla="*/ 641709 w 1882134"/>
              <a:gd name="connsiteY94" fmla="*/ 157167 h 1915580"/>
              <a:gd name="connsiteX95" fmla="*/ 747989 w 1882134"/>
              <a:gd name="connsiteY95" fmla="*/ 218924 h 1915580"/>
              <a:gd name="connsiteX96" fmla="*/ 849541 w 1882134"/>
              <a:gd name="connsiteY96" fmla="*/ 277934 h 1915580"/>
              <a:gd name="connsiteX97" fmla="*/ 878877 w 1882134"/>
              <a:gd name="connsiteY97" fmla="*/ 258452 h 1915580"/>
              <a:gd name="connsiteX98" fmla="*/ 924343 w 1882134"/>
              <a:gd name="connsiteY98" fmla="*/ 249330 h 1915580"/>
              <a:gd name="connsiteX99" fmla="*/ 971093 w 1882134"/>
              <a:gd name="connsiteY99" fmla="*/ 258879 h 1915580"/>
              <a:gd name="connsiteX100" fmla="*/ 999784 w 1882134"/>
              <a:gd name="connsiteY100" fmla="*/ 278550 h 1915580"/>
              <a:gd name="connsiteX101" fmla="*/ 1112862 w 1882134"/>
              <a:gd name="connsiteY101" fmla="*/ 212843 h 1915580"/>
              <a:gd name="connsiteX102" fmla="*/ 1244810 w 1882134"/>
              <a:gd name="connsiteY102" fmla="*/ 139736 h 1915580"/>
              <a:gd name="connsiteX103" fmla="*/ 1240567 w 1882134"/>
              <a:gd name="connsiteY103" fmla="*/ 118583 h 1915580"/>
              <a:gd name="connsiteX104" fmla="*/ 1359150 w 1882134"/>
              <a:gd name="connsiteY104" fmla="*/ 0 h 1915580"/>
              <a:gd name="connsiteX105" fmla="*/ 1477734 w 1882134"/>
              <a:gd name="connsiteY105" fmla="*/ 118583 h 1915580"/>
              <a:gd name="connsiteX106" fmla="*/ 1468446 w 1882134"/>
              <a:gd name="connsiteY106" fmla="*/ 164056 h 1915580"/>
              <a:gd name="connsiteX107" fmla="*/ 1562871 w 1882134"/>
              <a:gd name="connsiteY107" fmla="*/ 218924 h 1915580"/>
              <a:gd name="connsiteX108" fmla="*/ 1674171 w 1882134"/>
              <a:gd name="connsiteY108" fmla="*/ 283599 h 1915580"/>
              <a:gd name="connsiteX109" fmla="*/ 1702880 w 1882134"/>
              <a:gd name="connsiteY109" fmla="*/ 264532 h 1915580"/>
              <a:gd name="connsiteX110" fmla="*/ 1748347 w 1882134"/>
              <a:gd name="connsiteY110" fmla="*/ 255410 h 1915580"/>
              <a:gd name="connsiteX111" fmla="*/ 1866931 w 1882134"/>
              <a:gd name="connsiteY111" fmla="*/ 373993 h 1915580"/>
              <a:gd name="connsiteX112" fmla="*/ 1793814 w 1882134"/>
              <a:gd name="connsiteY112" fmla="*/ 483456 h 1915580"/>
              <a:gd name="connsiteX113" fmla="*/ 1787876 w 1882134"/>
              <a:gd name="connsiteY113" fmla="*/ 484647 h 1915580"/>
              <a:gd name="connsiteX114" fmla="*/ 1787876 w 1882134"/>
              <a:gd name="connsiteY114" fmla="*/ 608121 h 1915580"/>
              <a:gd name="connsiteX115" fmla="*/ 1787876 w 1882134"/>
              <a:gd name="connsiteY115" fmla="*/ 710390 h 1915580"/>
              <a:gd name="connsiteX116" fmla="*/ 1810299 w 1882134"/>
              <a:gd name="connsiteY116" fmla="*/ 714970 h 1915580"/>
              <a:gd name="connsiteX117" fmla="*/ 1882134 w 1882134"/>
              <a:gd name="connsiteY117" fmla="*/ 824004 h 1915580"/>
              <a:gd name="connsiteX118" fmla="*/ 1763550 w 1882134"/>
              <a:gd name="connsiteY118" fmla="*/ 942588 h 1915580"/>
              <a:gd name="connsiteX119" fmla="*/ 1716800 w 1882134"/>
              <a:gd name="connsiteY119" fmla="*/ 933466 h 1915580"/>
              <a:gd name="connsiteX120" fmla="*/ 1696290 w 1882134"/>
              <a:gd name="connsiteY120" fmla="*/ 919792 h 1915580"/>
              <a:gd name="connsiteX121" fmla="*/ 1562871 w 1882134"/>
              <a:gd name="connsiteY121" fmla="*/ 997319 h 1915580"/>
              <a:gd name="connsiteX122" fmla="*/ 1452273 w 1882134"/>
              <a:gd name="connsiteY122" fmla="*/ 1058596 h 1915580"/>
              <a:gd name="connsiteX123" fmla="*/ 1456449 w 1882134"/>
              <a:gd name="connsiteY123" fmla="*/ 1079414 h 1915580"/>
              <a:gd name="connsiteX124" fmla="*/ 1383332 w 1882134"/>
              <a:gd name="connsiteY124" fmla="*/ 1188876 h 1915580"/>
              <a:gd name="connsiteX125" fmla="*/ 1380434 w 1882134"/>
              <a:gd name="connsiteY125" fmla="*/ 1189457 h 1915580"/>
              <a:gd name="connsiteX126" fmla="*/ 1380434 w 1882134"/>
              <a:gd name="connsiteY126" fmla="*/ 1316581 h 1915580"/>
              <a:gd name="connsiteX127" fmla="*/ 1380434 w 1882134"/>
              <a:gd name="connsiteY127" fmla="*/ 1459744 h 1915580"/>
              <a:gd name="connsiteX128" fmla="*/ 1413121 w 1882134"/>
              <a:gd name="connsiteY128" fmla="*/ 1481535 h 1915580"/>
              <a:gd name="connsiteX129" fmla="*/ 1447328 w 1882134"/>
              <a:gd name="connsiteY129" fmla="*/ 1565911 h 1915580"/>
              <a:gd name="connsiteX130" fmla="*/ 1328743 w 1882134"/>
              <a:gd name="connsiteY130" fmla="*/ 1684495 h 1915580"/>
              <a:gd name="connsiteX131" fmla="*/ 1283277 w 1882134"/>
              <a:gd name="connsiteY131" fmla="*/ 1675374 h 1915580"/>
              <a:gd name="connsiteX132" fmla="*/ 1245755 w 1882134"/>
              <a:gd name="connsiteY132" fmla="*/ 1650453 h 1915580"/>
              <a:gd name="connsiteX133" fmla="*/ 1152389 w 1882134"/>
              <a:gd name="connsiteY133" fmla="*/ 1702738 h 1915580"/>
              <a:gd name="connsiteX134" fmla="*/ 1045590 w 1882134"/>
              <a:gd name="connsiteY134" fmla="*/ 1764797 h 1915580"/>
              <a:gd name="connsiteX135" fmla="*/ 1052050 w 1882134"/>
              <a:gd name="connsiteY135" fmla="*/ 1796996 h 1915580"/>
              <a:gd name="connsiteX136" fmla="*/ 933465 w 1882134"/>
              <a:gd name="connsiteY136" fmla="*/ 1915580 h 1915580"/>
              <a:gd name="connsiteX137" fmla="*/ 814882 w 1882134"/>
              <a:gd name="connsiteY137" fmla="*/ 1796996 h 1915580"/>
              <a:gd name="connsiteX138" fmla="*/ 820094 w 1882134"/>
              <a:gd name="connsiteY138" fmla="*/ 1770286 h 1915580"/>
              <a:gd name="connsiteX139" fmla="*/ 705420 w 1882134"/>
              <a:gd name="connsiteY139" fmla="*/ 1702738 h 1915580"/>
              <a:gd name="connsiteX140" fmla="*/ 599803 w 1882134"/>
              <a:gd name="connsiteY140" fmla="*/ 1641366 h 1915580"/>
              <a:gd name="connsiteX141" fmla="*/ 571490 w 1882134"/>
              <a:gd name="connsiteY141" fmla="*/ 1660170 h 1915580"/>
              <a:gd name="connsiteX142" fmla="*/ 526023 w 1882134"/>
              <a:gd name="connsiteY142" fmla="*/ 1669292 h 1915580"/>
              <a:gd name="connsiteX143" fmla="*/ 407440 w 1882134"/>
              <a:gd name="connsiteY143" fmla="*/ 1550707 h 1915580"/>
              <a:gd name="connsiteX144" fmla="*/ 442787 w 1882134"/>
              <a:gd name="connsiteY144" fmla="*/ 1466331 h 1915580"/>
              <a:gd name="connsiteX145" fmla="*/ 480415 w 1882134"/>
              <a:gd name="connsiteY145" fmla="*/ 1441340 h 1915580"/>
              <a:gd name="connsiteX146" fmla="*/ 480415 w 1882134"/>
              <a:gd name="connsiteY146" fmla="*/ 1313541 h 1915580"/>
              <a:gd name="connsiteX147" fmla="*/ 480415 w 1882134"/>
              <a:gd name="connsiteY147" fmla="*/ 1180946 h 1915580"/>
              <a:gd name="connsiteX148" fmla="*/ 474477 w 1882134"/>
              <a:gd name="connsiteY148" fmla="*/ 1179755 h 1915580"/>
              <a:gd name="connsiteX149" fmla="*/ 401359 w 1882134"/>
              <a:gd name="connsiteY149" fmla="*/ 1070292 h 1915580"/>
              <a:gd name="connsiteX150" fmla="*/ 403715 w 1882134"/>
              <a:gd name="connsiteY150" fmla="*/ 1058760 h 1915580"/>
              <a:gd name="connsiteX151" fmla="*/ 297980 w 1882134"/>
              <a:gd name="connsiteY151" fmla="*/ 997319 h 1915580"/>
              <a:gd name="connsiteX152" fmla="*/ 197246 w 1882134"/>
              <a:gd name="connsiteY152" fmla="*/ 938785 h 1915580"/>
              <a:gd name="connsiteX153" fmla="*/ 164050 w 1882134"/>
              <a:gd name="connsiteY153" fmla="*/ 960831 h 1915580"/>
              <a:gd name="connsiteX154" fmla="*/ 118583 w 1882134"/>
              <a:gd name="connsiteY154" fmla="*/ 969953 h 1915580"/>
              <a:gd name="connsiteX155" fmla="*/ 0 w 1882134"/>
              <a:gd name="connsiteY155" fmla="*/ 851369 h 1915580"/>
              <a:gd name="connsiteX156" fmla="*/ 71834 w 1882134"/>
              <a:gd name="connsiteY156" fmla="*/ 741907 h 1915580"/>
              <a:gd name="connsiteX157" fmla="*/ 72975 w 1882134"/>
              <a:gd name="connsiteY157" fmla="*/ 741685 h 1915580"/>
              <a:gd name="connsiteX158" fmla="*/ 72975 w 1882134"/>
              <a:gd name="connsiteY158" fmla="*/ 608121 h 1915580"/>
              <a:gd name="connsiteX159" fmla="*/ 72975 w 1882134"/>
              <a:gd name="connsiteY159" fmla="*/ 483679 h 1915580"/>
              <a:gd name="connsiteX160" fmla="*/ 71834 w 1882134"/>
              <a:gd name="connsiteY160" fmla="*/ 483456 h 1915580"/>
              <a:gd name="connsiteX161" fmla="*/ 0 w 1882134"/>
              <a:gd name="connsiteY161" fmla="*/ 373994 h 1915580"/>
              <a:gd name="connsiteX162" fmla="*/ 118583 w 1882134"/>
              <a:gd name="connsiteY162" fmla="*/ 255410 h 1915580"/>
              <a:gd name="connsiteX163" fmla="*/ 165333 w 1882134"/>
              <a:gd name="connsiteY163" fmla="*/ 264960 h 1915580"/>
              <a:gd name="connsiteX164" fmla="*/ 189840 w 1882134"/>
              <a:gd name="connsiteY164" fmla="*/ 281762 h 1915580"/>
              <a:gd name="connsiteX165" fmla="*/ 297980 w 1882134"/>
              <a:gd name="connsiteY165" fmla="*/ 218924 h 1915580"/>
              <a:gd name="connsiteX166" fmla="*/ 409656 w 1882134"/>
              <a:gd name="connsiteY166" fmla="*/ 154031 h 1915580"/>
              <a:gd name="connsiteX167" fmla="*/ 407441 w 1882134"/>
              <a:gd name="connsiteY167" fmla="*/ 143189 h 1915580"/>
              <a:gd name="connsiteX168" fmla="*/ 525745 w 1882134"/>
              <a:gd name="connsiteY168" fmla="*/ 24326 h 1915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Lst>
            <a:rect l="l" t="t" r="r" b="b"/>
            <a:pathLst>
              <a:path w="1882134" h="1915580">
                <a:moveTo>
                  <a:pt x="859940" y="932267"/>
                </a:moveTo>
                <a:lnTo>
                  <a:pt x="747989" y="997319"/>
                </a:lnTo>
                <a:lnTo>
                  <a:pt x="636844" y="1061903"/>
                </a:lnTo>
                <a:lnTo>
                  <a:pt x="638527" y="1070293"/>
                </a:lnTo>
                <a:cubicBezTo>
                  <a:pt x="638527" y="1120463"/>
                  <a:pt x="607741" y="1162081"/>
                  <a:pt x="565410" y="1179755"/>
                </a:cubicBezTo>
                <a:lnTo>
                  <a:pt x="562511" y="1180336"/>
                </a:lnTo>
                <a:lnTo>
                  <a:pt x="562511" y="1439244"/>
                </a:lnTo>
                <a:lnTo>
                  <a:pt x="572773" y="1441246"/>
                </a:lnTo>
                <a:cubicBezTo>
                  <a:pt x="615532" y="1458919"/>
                  <a:pt x="644608" y="1500537"/>
                  <a:pt x="644608" y="1550707"/>
                </a:cubicBezTo>
                <a:lnTo>
                  <a:pt x="640375" y="1571429"/>
                </a:lnTo>
                <a:lnTo>
                  <a:pt x="865510" y="1701672"/>
                </a:lnTo>
                <a:lnTo>
                  <a:pt x="886716" y="1687534"/>
                </a:lnTo>
                <a:cubicBezTo>
                  <a:pt x="900969" y="1681643"/>
                  <a:pt x="916742" y="1678413"/>
                  <a:pt x="933465" y="1678413"/>
                </a:cubicBezTo>
                <a:cubicBezTo>
                  <a:pt x="950189" y="1678413"/>
                  <a:pt x="965962" y="1681833"/>
                  <a:pt x="980215" y="1687962"/>
                </a:cubicBezTo>
                <a:lnTo>
                  <a:pt x="997982" y="1700143"/>
                </a:lnTo>
                <a:lnTo>
                  <a:pt x="1212258" y="1576182"/>
                </a:lnTo>
                <a:lnTo>
                  <a:pt x="1210160" y="1565911"/>
                </a:lnTo>
                <a:cubicBezTo>
                  <a:pt x="1210160" y="1515742"/>
                  <a:pt x="1240946" y="1474123"/>
                  <a:pt x="1283277" y="1456450"/>
                </a:cubicBezTo>
                <a:lnTo>
                  <a:pt x="1298338" y="1453428"/>
                </a:lnTo>
                <a:lnTo>
                  <a:pt x="1298338" y="1189696"/>
                </a:lnTo>
                <a:lnTo>
                  <a:pt x="1292399" y="1188448"/>
                </a:lnTo>
                <a:cubicBezTo>
                  <a:pt x="1250068" y="1170062"/>
                  <a:pt x="1219282" y="1127303"/>
                  <a:pt x="1219282" y="1079414"/>
                </a:cubicBezTo>
                <a:lnTo>
                  <a:pt x="1223749" y="1057548"/>
                </a:lnTo>
                <a:lnTo>
                  <a:pt x="997965" y="926929"/>
                </a:lnTo>
                <a:lnTo>
                  <a:pt x="994296" y="929366"/>
                </a:lnTo>
                <a:lnTo>
                  <a:pt x="988000" y="935188"/>
                </a:lnTo>
                <a:lnTo>
                  <a:pt x="978749" y="939691"/>
                </a:lnTo>
                <a:lnTo>
                  <a:pt x="969810" y="945628"/>
                </a:lnTo>
                <a:lnTo>
                  <a:pt x="964268" y="946740"/>
                </a:lnTo>
                <a:lnTo>
                  <a:pt x="958437" y="949579"/>
                </a:lnTo>
                <a:cubicBezTo>
                  <a:pt x="947754" y="952933"/>
                  <a:pt x="936316" y="954750"/>
                  <a:pt x="924343" y="954750"/>
                </a:cubicBezTo>
                <a:lnTo>
                  <a:pt x="924343" y="954750"/>
                </a:lnTo>
                <a:lnTo>
                  <a:pt x="923835" y="954643"/>
                </a:lnTo>
                <a:lnTo>
                  <a:pt x="881110" y="945723"/>
                </a:lnTo>
                <a:lnTo>
                  <a:pt x="880997" y="945646"/>
                </a:lnTo>
                <a:lnTo>
                  <a:pt x="878876" y="945200"/>
                </a:lnTo>
                <a:close/>
                <a:moveTo>
                  <a:pt x="1285908" y="209454"/>
                </a:moveTo>
                <a:lnTo>
                  <a:pt x="1039711" y="351883"/>
                </a:lnTo>
                <a:lnTo>
                  <a:pt x="1042927" y="367913"/>
                </a:lnTo>
                <a:cubicBezTo>
                  <a:pt x="1042927" y="401360"/>
                  <a:pt x="1029244" y="431006"/>
                  <a:pt x="1007580" y="452291"/>
                </a:cubicBezTo>
                <a:lnTo>
                  <a:pt x="972994" y="475261"/>
                </a:lnTo>
                <a:lnTo>
                  <a:pt x="972994" y="608121"/>
                </a:lnTo>
                <a:lnTo>
                  <a:pt x="972994" y="728436"/>
                </a:lnTo>
                <a:lnTo>
                  <a:pt x="1008720" y="752929"/>
                </a:lnTo>
                <a:cubicBezTo>
                  <a:pt x="1030004" y="774594"/>
                  <a:pt x="1042927" y="804239"/>
                  <a:pt x="1042927" y="836166"/>
                </a:cubicBezTo>
                <a:lnTo>
                  <a:pt x="1038547" y="857606"/>
                </a:lnTo>
                <a:lnTo>
                  <a:pt x="1264627" y="988396"/>
                </a:lnTo>
                <a:lnTo>
                  <a:pt x="1292399" y="969952"/>
                </a:lnTo>
                <a:cubicBezTo>
                  <a:pt x="1306509" y="964061"/>
                  <a:pt x="1321902" y="960830"/>
                  <a:pt x="1337865" y="960830"/>
                </a:cubicBezTo>
                <a:cubicBezTo>
                  <a:pt x="1354588" y="960830"/>
                  <a:pt x="1370362" y="964251"/>
                  <a:pt x="1384615" y="970380"/>
                </a:cubicBezTo>
                <a:lnTo>
                  <a:pt x="1410990" y="988463"/>
                </a:lnTo>
                <a:lnTo>
                  <a:pt x="1650068" y="850153"/>
                </a:lnTo>
                <a:lnTo>
                  <a:pt x="1644966" y="824004"/>
                </a:lnTo>
                <a:cubicBezTo>
                  <a:pt x="1644966" y="790557"/>
                  <a:pt x="1658649" y="760911"/>
                  <a:pt x="1680313" y="739627"/>
                </a:cubicBezTo>
                <a:lnTo>
                  <a:pt x="1705780" y="722714"/>
                </a:lnTo>
                <a:lnTo>
                  <a:pt x="1705779" y="484271"/>
                </a:lnTo>
                <a:lnTo>
                  <a:pt x="1701598" y="483455"/>
                </a:lnTo>
                <a:cubicBezTo>
                  <a:pt x="1658839" y="465782"/>
                  <a:pt x="1629764" y="424164"/>
                  <a:pt x="1629764" y="373993"/>
                </a:cubicBezTo>
                <a:lnTo>
                  <a:pt x="1634464" y="350982"/>
                </a:lnTo>
                <a:lnTo>
                  <a:pt x="1412691" y="222683"/>
                </a:lnTo>
                <a:lnTo>
                  <a:pt x="1404617" y="228046"/>
                </a:lnTo>
                <a:cubicBezTo>
                  <a:pt x="1390507" y="233937"/>
                  <a:pt x="1375113" y="237167"/>
                  <a:pt x="1359150" y="237167"/>
                </a:cubicBezTo>
                <a:cubicBezTo>
                  <a:pt x="1342427" y="237167"/>
                  <a:pt x="1326653" y="233747"/>
                  <a:pt x="1312401" y="227618"/>
                </a:cubicBezTo>
                <a:close/>
                <a:moveTo>
                  <a:pt x="441920" y="226293"/>
                </a:moveTo>
                <a:lnTo>
                  <a:pt x="231909" y="347787"/>
                </a:lnTo>
                <a:lnTo>
                  <a:pt x="237167" y="373994"/>
                </a:lnTo>
                <a:cubicBezTo>
                  <a:pt x="237167" y="424164"/>
                  <a:pt x="206381" y="465783"/>
                  <a:pt x="164050" y="483456"/>
                </a:cubicBezTo>
                <a:lnTo>
                  <a:pt x="155071" y="485258"/>
                </a:lnTo>
                <a:lnTo>
                  <a:pt x="155071" y="740239"/>
                </a:lnTo>
                <a:lnTo>
                  <a:pt x="165333" y="742335"/>
                </a:lnTo>
                <a:cubicBezTo>
                  <a:pt x="208092" y="760721"/>
                  <a:pt x="237168" y="803479"/>
                  <a:pt x="237167" y="851369"/>
                </a:cubicBezTo>
                <a:lnTo>
                  <a:pt x="234601" y="863932"/>
                </a:lnTo>
                <a:lnTo>
                  <a:pt x="440781" y="983210"/>
                </a:lnTo>
                <a:lnTo>
                  <a:pt x="474477" y="960831"/>
                </a:lnTo>
                <a:cubicBezTo>
                  <a:pt x="488587" y="954940"/>
                  <a:pt x="503980" y="951709"/>
                  <a:pt x="519943" y="951709"/>
                </a:cubicBezTo>
                <a:cubicBezTo>
                  <a:pt x="536667" y="951709"/>
                  <a:pt x="552440" y="955130"/>
                  <a:pt x="566693" y="961258"/>
                </a:cubicBezTo>
                <a:lnTo>
                  <a:pt x="601190" y="984910"/>
                </a:lnTo>
                <a:lnTo>
                  <a:pt x="705420" y="924344"/>
                </a:lnTo>
                <a:lnTo>
                  <a:pt x="785942" y="878642"/>
                </a:lnTo>
                <a:lnTo>
                  <a:pt x="811567" y="863817"/>
                </a:lnTo>
                <a:lnTo>
                  <a:pt x="805759" y="836166"/>
                </a:lnTo>
                <a:cubicBezTo>
                  <a:pt x="805759" y="785996"/>
                  <a:pt x="836545" y="744378"/>
                  <a:pt x="878876" y="726704"/>
                </a:cubicBezTo>
                <a:lnTo>
                  <a:pt x="887857" y="724902"/>
                </a:lnTo>
                <a:lnTo>
                  <a:pt x="887857" y="602041"/>
                </a:lnTo>
                <a:lnTo>
                  <a:pt x="887857" y="479177"/>
                </a:lnTo>
                <a:lnTo>
                  <a:pt x="878877" y="477375"/>
                </a:lnTo>
                <a:cubicBezTo>
                  <a:pt x="836546" y="459702"/>
                  <a:pt x="805760" y="418084"/>
                  <a:pt x="805760" y="367913"/>
                </a:cubicBezTo>
                <a:lnTo>
                  <a:pt x="810313" y="345620"/>
                </a:lnTo>
                <a:lnTo>
                  <a:pt x="607514" y="228297"/>
                </a:lnTo>
                <a:lnTo>
                  <a:pt x="572440" y="252065"/>
                </a:lnTo>
                <a:cubicBezTo>
                  <a:pt x="558268" y="258099"/>
                  <a:pt x="542678" y="261454"/>
                  <a:pt x="526305" y="261493"/>
                </a:cubicBezTo>
                <a:cubicBezTo>
                  <a:pt x="493559" y="261570"/>
                  <a:pt x="463882" y="248367"/>
                  <a:pt x="442371" y="226958"/>
                </a:cubicBezTo>
                <a:close/>
                <a:moveTo>
                  <a:pt x="525745" y="24326"/>
                </a:moveTo>
                <a:cubicBezTo>
                  <a:pt x="591236" y="24171"/>
                  <a:pt x="644453" y="77137"/>
                  <a:pt x="644609" y="142629"/>
                </a:cubicBezTo>
                <a:lnTo>
                  <a:pt x="641709" y="157167"/>
                </a:lnTo>
                <a:lnTo>
                  <a:pt x="747989" y="218924"/>
                </a:lnTo>
                <a:lnTo>
                  <a:pt x="849541" y="277934"/>
                </a:lnTo>
                <a:lnTo>
                  <a:pt x="878877" y="258452"/>
                </a:lnTo>
                <a:cubicBezTo>
                  <a:pt x="892987" y="252560"/>
                  <a:pt x="908380" y="249330"/>
                  <a:pt x="924343" y="249330"/>
                </a:cubicBezTo>
                <a:cubicBezTo>
                  <a:pt x="941066" y="249330"/>
                  <a:pt x="956840" y="252750"/>
                  <a:pt x="971093" y="258879"/>
                </a:cubicBezTo>
                <a:lnTo>
                  <a:pt x="999784" y="278550"/>
                </a:lnTo>
                <a:lnTo>
                  <a:pt x="1112862" y="212843"/>
                </a:lnTo>
                <a:lnTo>
                  <a:pt x="1244810" y="139736"/>
                </a:lnTo>
                <a:lnTo>
                  <a:pt x="1240567" y="118583"/>
                </a:lnTo>
                <a:cubicBezTo>
                  <a:pt x="1240566" y="51690"/>
                  <a:pt x="1295297" y="0"/>
                  <a:pt x="1359150" y="0"/>
                </a:cubicBezTo>
                <a:cubicBezTo>
                  <a:pt x="1426044" y="0"/>
                  <a:pt x="1477734" y="54731"/>
                  <a:pt x="1477734" y="118583"/>
                </a:cubicBezTo>
                <a:lnTo>
                  <a:pt x="1468446" y="164056"/>
                </a:lnTo>
                <a:lnTo>
                  <a:pt x="1562871" y="218924"/>
                </a:lnTo>
                <a:lnTo>
                  <a:pt x="1674171" y="283599"/>
                </a:lnTo>
                <a:lnTo>
                  <a:pt x="1702880" y="264532"/>
                </a:lnTo>
                <a:cubicBezTo>
                  <a:pt x="1716991" y="258640"/>
                  <a:pt x="1732384" y="255410"/>
                  <a:pt x="1748347" y="255410"/>
                </a:cubicBezTo>
                <a:cubicBezTo>
                  <a:pt x="1815241" y="255410"/>
                  <a:pt x="1866931" y="310141"/>
                  <a:pt x="1866931" y="373993"/>
                </a:cubicBezTo>
                <a:cubicBezTo>
                  <a:pt x="1866931" y="424164"/>
                  <a:pt x="1836145" y="465782"/>
                  <a:pt x="1793814" y="483456"/>
                </a:cubicBezTo>
                <a:lnTo>
                  <a:pt x="1787876" y="484647"/>
                </a:lnTo>
                <a:lnTo>
                  <a:pt x="1787876" y="608121"/>
                </a:lnTo>
                <a:lnTo>
                  <a:pt x="1787876" y="710390"/>
                </a:lnTo>
                <a:lnTo>
                  <a:pt x="1810299" y="714970"/>
                </a:lnTo>
                <a:cubicBezTo>
                  <a:pt x="1853058" y="733356"/>
                  <a:pt x="1882134" y="776115"/>
                  <a:pt x="1882134" y="824004"/>
                </a:cubicBezTo>
                <a:cubicBezTo>
                  <a:pt x="1882134" y="890898"/>
                  <a:pt x="1827403" y="942588"/>
                  <a:pt x="1763550" y="942588"/>
                </a:cubicBezTo>
                <a:cubicBezTo>
                  <a:pt x="1746826" y="942588"/>
                  <a:pt x="1731053" y="939357"/>
                  <a:pt x="1716800" y="933466"/>
                </a:cubicBezTo>
                <a:lnTo>
                  <a:pt x="1696290" y="919792"/>
                </a:lnTo>
                <a:lnTo>
                  <a:pt x="1562871" y="997319"/>
                </a:lnTo>
                <a:lnTo>
                  <a:pt x="1452273" y="1058596"/>
                </a:lnTo>
                <a:lnTo>
                  <a:pt x="1456449" y="1079414"/>
                </a:lnTo>
                <a:cubicBezTo>
                  <a:pt x="1456450" y="1129584"/>
                  <a:pt x="1425663" y="1171202"/>
                  <a:pt x="1383332" y="1188876"/>
                </a:cubicBezTo>
                <a:lnTo>
                  <a:pt x="1380434" y="1189457"/>
                </a:lnTo>
                <a:lnTo>
                  <a:pt x="1380434" y="1316581"/>
                </a:lnTo>
                <a:lnTo>
                  <a:pt x="1380434" y="1459744"/>
                </a:lnTo>
                <a:lnTo>
                  <a:pt x="1413121" y="1481535"/>
                </a:lnTo>
                <a:cubicBezTo>
                  <a:pt x="1434405" y="1502819"/>
                  <a:pt x="1447327" y="1532465"/>
                  <a:pt x="1447328" y="1565911"/>
                </a:cubicBezTo>
                <a:cubicBezTo>
                  <a:pt x="1447328" y="1632805"/>
                  <a:pt x="1392597" y="1684495"/>
                  <a:pt x="1328743" y="1684495"/>
                </a:cubicBezTo>
                <a:cubicBezTo>
                  <a:pt x="1312780" y="1684496"/>
                  <a:pt x="1297387" y="1681265"/>
                  <a:pt x="1283277" y="1675374"/>
                </a:cubicBezTo>
                <a:lnTo>
                  <a:pt x="1245755" y="1650453"/>
                </a:lnTo>
                <a:lnTo>
                  <a:pt x="1152389" y="1702738"/>
                </a:lnTo>
                <a:lnTo>
                  <a:pt x="1045590" y="1764797"/>
                </a:lnTo>
                <a:lnTo>
                  <a:pt x="1052050" y="1796996"/>
                </a:lnTo>
                <a:cubicBezTo>
                  <a:pt x="1052050" y="1863890"/>
                  <a:pt x="997319" y="1915580"/>
                  <a:pt x="933465" y="1915580"/>
                </a:cubicBezTo>
                <a:cubicBezTo>
                  <a:pt x="869613" y="1915580"/>
                  <a:pt x="814882" y="1860849"/>
                  <a:pt x="814882" y="1796996"/>
                </a:cubicBezTo>
                <a:lnTo>
                  <a:pt x="820094" y="1770286"/>
                </a:lnTo>
                <a:lnTo>
                  <a:pt x="705420" y="1702738"/>
                </a:lnTo>
                <a:lnTo>
                  <a:pt x="599803" y="1641366"/>
                </a:lnTo>
                <a:lnTo>
                  <a:pt x="571490" y="1660170"/>
                </a:lnTo>
                <a:cubicBezTo>
                  <a:pt x="557380" y="1666061"/>
                  <a:pt x="541987" y="1669291"/>
                  <a:pt x="526023" y="1669292"/>
                </a:cubicBezTo>
                <a:cubicBezTo>
                  <a:pt x="462171" y="1669292"/>
                  <a:pt x="407440" y="1617602"/>
                  <a:pt x="407440" y="1550707"/>
                </a:cubicBezTo>
                <a:cubicBezTo>
                  <a:pt x="407440" y="1517261"/>
                  <a:pt x="421123" y="1487615"/>
                  <a:pt x="442787" y="1466331"/>
                </a:cubicBezTo>
                <a:lnTo>
                  <a:pt x="480415" y="1441340"/>
                </a:lnTo>
                <a:lnTo>
                  <a:pt x="480415" y="1313541"/>
                </a:lnTo>
                <a:lnTo>
                  <a:pt x="480415" y="1180946"/>
                </a:lnTo>
                <a:lnTo>
                  <a:pt x="474477" y="1179755"/>
                </a:lnTo>
                <a:cubicBezTo>
                  <a:pt x="432146" y="1162081"/>
                  <a:pt x="401359" y="1120463"/>
                  <a:pt x="401359" y="1070292"/>
                </a:cubicBezTo>
                <a:lnTo>
                  <a:pt x="403715" y="1058760"/>
                </a:lnTo>
                <a:lnTo>
                  <a:pt x="297980" y="997319"/>
                </a:lnTo>
                <a:lnTo>
                  <a:pt x="197246" y="938785"/>
                </a:lnTo>
                <a:lnTo>
                  <a:pt x="164050" y="960831"/>
                </a:lnTo>
                <a:cubicBezTo>
                  <a:pt x="149940" y="966723"/>
                  <a:pt x="134547" y="969953"/>
                  <a:pt x="118583" y="969953"/>
                </a:cubicBezTo>
                <a:cubicBezTo>
                  <a:pt x="51690" y="969953"/>
                  <a:pt x="0" y="915222"/>
                  <a:pt x="0" y="851369"/>
                </a:cubicBezTo>
                <a:cubicBezTo>
                  <a:pt x="0" y="801199"/>
                  <a:pt x="29076" y="759581"/>
                  <a:pt x="71834" y="741907"/>
                </a:cubicBezTo>
                <a:lnTo>
                  <a:pt x="72975" y="741685"/>
                </a:lnTo>
                <a:lnTo>
                  <a:pt x="72975" y="608121"/>
                </a:lnTo>
                <a:lnTo>
                  <a:pt x="72975" y="483679"/>
                </a:lnTo>
                <a:lnTo>
                  <a:pt x="71834" y="483456"/>
                </a:lnTo>
                <a:cubicBezTo>
                  <a:pt x="29076" y="465783"/>
                  <a:pt x="0" y="424164"/>
                  <a:pt x="0" y="373994"/>
                </a:cubicBezTo>
                <a:cubicBezTo>
                  <a:pt x="0" y="310141"/>
                  <a:pt x="51690" y="255410"/>
                  <a:pt x="118583" y="255410"/>
                </a:cubicBezTo>
                <a:cubicBezTo>
                  <a:pt x="135307" y="255410"/>
                  <a:pt x="151080" y="258831"/>
                  <a:pt x="165333" y="264960"/>
                </a:cubicBezTo>
                <a:lnTo>
                  <a:pt x="189840" y="281762"/>
                </a:lnTo>
                <a:lnTo>
                  <a:pt x="297980" y="218924"/>
                </a:lnTo>
                <a:lnTo>
                  <a:pt x="409656" y="154031"/>
                </a:lnTo>
                <a:lnTo>
                  <a:pt x="407441" y="143189"/>
                </a:lnTo>
                <a:cubicBezTo>
                  <a:pt x="407286" y="77697"/>
                  <a:pt x="460252" y="24480"/>
                  <a:pt x="525745" y="24326"/>
                </a:cubicBezTo>
                <a:close/>
              </a:path>
            </a:pathLst>
          </a:custGeom>
          <a:solidFill>
            <a:schemeClr val="bg2">
              <a:lumMod val="50000"/>
              <a:alpha val="20000"/>
            </a:schemeClr>
          </a:solidFill>
          <a:ln w="43323" cap="flat">
            <a:noFill/>
            <a:prstDash val="solid"/>
            <a:miter/>
          </a:ln>
        </p:spPr>
        <p:txBody>
          <a:bodyPr anchor="ctr"/>
          <a:lstStyle/>
          <a:p>
            <a:pPr>
              <a:defRPr/>
            </a:pPr>
            <a:endParaRPr lang="en-US"/>
          </a:p>
        </p:txBody>
      </p:sp>
      <p:sp>
        <p:nvSpPr>
          <p:cNvPr id="13" name="Freeform: Shape 386">
            <a:extLst>
              <a:ext uri="{FF2B5EF4-FFF2-40B4-BE49-F238E27FC236}">
                <a16:creationId xmlns:a16="http://schemas.microsoft.com/office/drawing/2014/main" id="{FA1AC35D-049D-8765-7021-78F231A29A2A}"/>
              </a:ext>
            </a:extLst>
          </p:cNvPr>
          <p:cNvSpPr/>
          <p:nvPr/>
        </p:nvSpPr>
        <p:spPr>
          <a:xfrm rot="18613461">
            <a:off x="8662988" y="1439863"/>
            <a:ext cx="1077912" cy="881062"/>
          </a:xfrm>
          <a:custGeom>
            <a:avLst/>
            <a:gdLst>
              <a:gd name="connsiteX0" fmla="*/ 618123 w 1077492"/>
              <a:gd name="connsiteY0" fmla="*/ 5091 h 880832"/>
              <a:gd name="connsiteX1" fmla="*/ 649515 w 1077492"/>
              <a:gd name="connsiteY1" fmla="*/ 48 h 880832"/>
              <a:gd name="connsiteX2" fmla="*/ 706766 w 1077492"/>
              <a:gd name="connsiteY2" fmla="*/ 25655 h 880832"/>
              <a:gd name="connsiteX3" fmla="*/ 703831 w 1077492"/>
              <a:gd name="connsiteY3" fmla="*/ 142493 h 880832"/>
              <a:gd name="connsiteX4" fmla="*/ 665641 w 1077492"/>
              <a:gd name="connsiteY4" fmla="*/ 157025 h 880832"/>
              <a:gd name="connsiteX5" fmla="*/ 665641 w 1077492"/>
              <a:gd name="connsiteY5" fmla="*/ 352605 h 880832"/>
              <a:gd name="connsiteX6" fmla="*/ 684786 w 1077492"/>
              <a:gd name="connsiteY6" fmla="*/ 356972 h 880832"/>
              <a:gd name="connsiteX7" fmla="*/ 718689 w 1077492"/>
              <a:gd name="connsiteY7" fmla="*/ 380793 h 880832"/>
              <a:gd name="connsiteX8" fmla="*/ 738749 w 1077492"/>
              <a:gd name="connsiteY8" fmla="*/ 496690 h 880832"/>
              <a:gd name="connsiteX9" fmla="*/ 735230 w 1077492"/>
              <a:gd name="connsiteY9" fmla="*/ 501698 h 880832"/>
              <a:gd name="connsiteX10" fmla="*/ 845060 w 1077492"/>
              <a:gd name="connsiteY10" fmla="*/ 617186 h 880832"/>
              <a:gd name="connsiteX11" fmla="*/ 879258 w 1077492"/>
              <a:gd name="connsiteY11" fmla="*/ 595803 h 880832"/>
              <a:gd name="connsiteX12" fmla="*/ 1037048 w 1077492"/>
              <a:gd name="connsiteY12" fmla="*/ 632408 h 880832"/>
              <a:gd name="connsiteX13" fmla="*/ 1031825 w 1077492"/>
              <a:gd name="connsiteY13" fmla="*/ 840388 h 880832"/>
              <a:gd name="connsiteX14" fmla="*/ 823846 w 1077492"/>
              <a:gd name="connsiteY14" fmla="*/ 835165 h 880832"/>
              <a:gd name="connsiteX15" fmla="*/ 795994 w 1077492"/>
              <a:gd name="connsiteY15" fmla="*/ 674255 h 880832"/>
              <a:gd name="connsiteX16" fmla="*/ 803191 w 1077492"/>
              <a:gd name="connsiteY16" fmla="*/ 664013 h 880832"/>
              <a:gd name="connsiteX17" fmla="*/ 690708 w 1077492"/>
              <a:gd name="connsiteY17" fmla="*/ 545736 h 880832"/>
              <a:gd name="connsiteX18" fmla="*/ 678778 w 1077492"/>
              <a:gd name="connsiteY18" fmla="*/ 553196 h 880832"/>
              <a:gd name="connsiteX19" fmla="*/ 565128 w 1077492"/>
              <a:gd name="connsiteY19" fmla="*/ 526831 h 880832"/>
              <a:gd name="connsiteX20" fmla="*/ 562479 w 1077492"/>
              <a:gd name="connsiteY20" fmla="*/ 522594 h 880832"/>
              <a:gd name="connsiteX21" fmla="*/ 207664 w 1077492"/>
              <a:gd name="connsiteY21" fmla="*/ 608151 h 880832"/>
              <a:gd name="connsiteX22" fmla="*/ 203307 w 1077492"/>
              <a:gd name="connsiteY22" fmla="*/ 628640 h 880832"/>
              <a:gd name="connsiteX23" fmla="*/ 178918 w 1077492"/>
              <a:gd name="connsiteY23" fmla="*/ 663609 h 880832"/>
              <a:gd name="connsiteX24" fmla="*/ 29119 w 1077492"/>
              <a:gd name="connsiteY24" fmla="*/ 659847 h 880832"/>
              <a:gd name="connsiteX25" fmla="*/ 32881 w 1077492"/>
              <a:gd name="connsiteY25" fmla="*/ 510048 h 880832"/>
              <a:gd name="connsiteX26" fmla="*/ 67936 w 1077492"/>
              <a:gd name="connsiteY26" fmla="*/ 487958 h 880832"/>
              <a:gd name="connsiteX27" fmla="*/ 182679 w 1077492"/>
              <a:gd name="connsiteY27" fmla="*/ 513810 h 880832"/>
              <a:gd name="connsiteX28" fmla="*/ 199867 w 1077492"/>
              <a:gd name="connsiteY28" fmla="*/ 541086 h 880832"/>
              <a:gd name="connsiteX29" fmla="*/ 537541 w 1077492"/>
              <a:gd name="connsiteY29" fmla="*/ 459661 h 880832"/>
              <a:gd name="connsiteX30" fmla="*/ 536059 w 1077492"/>
              <a:gd name="connsiteY30" fmla="*/ 450434 h 880832"/>
              <a:gd name="connsiteX31" fmla="*/ 568890 w 1077492"/>
              <a:gd name="connsiteY31" fmla="*/ 377032 h 880832"/>
              <a:gd name="connsiteX32" fmla="*/ 605039 w 1077492"/>
              <a:gd name="connsiteY32" fmla="*/ 354429 h 880832"/>
              <a:gd name="connsiteX33" fmla="*/ 624516 w 1077492"/>
              <a:gd name="connsiteY33" fmla="*/ 351300 h 880832"/>
              <a:gd name="connsiteX34" fmla="*/ 624516 w 1077492"/>
              <a:gd name="connsiteY34" fmla="*/ 160667 h 880832"/>
              <a:gd name="connsiteX35" fmla="*/ 613436 w 1077492"/>
              <a:gd name="connsiteY35" fmla="*/ 158139 h 880832"/>
              <a:gd name="connsiteX36" fmla="*/ 586993 w 1077492"/>
              <a:gd name="connsiteY36" fmla="*/ 139559 h 880832"/>
              <a:gd name="connsiteX37" fmla="*/ 589927 w 1077492"/>
              <a:gd name="connsiteY37" fmla="*/ 22721 h 880832"/>
              <a:gd name="connsiteX38" fmla="*/ 618123 w 1077492"/>
              <a:gd name="connsiteY38" fmla="*/ 5091 h 880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77492" h="880832">
                <a:moveTo>
                  <a:pt x="618123" y="5091"/>
                </a:moveTo>
                <a:cubicBezTo>
                  <a:pt x="628264" y="1341"/>
                  <a:pt x="638938" y="-311"/>
                  <a:pt x="649515" y="48"/>
                </a:cubicBezTo>
                <a:cubicBezTo>
                  <a:pt x="670668" y="767"/>
                  <a:pt x="691432" y="9532"/>
                  <a:pt x="706766" y="25655"/>
                </a:cubicBezTo>
                <a:cubicBezTo>
                  <a:pt x="738893" y="59437"/>
                  <a:pt x="736078" y="111827"/>
                  <a:pt x="703831" y="142493"/>
                </a:cubicBezTo>
                <a:lnTo>
                  <a:pt x="665641" y="157025"/>
                </a:lnTo>
                <a:lnTo>
                  <a:pt x="665641" y="352605"/>
                </a:lnTo>
                <a:lnTo>
                  <a:pt x="684786" y="356972"/>
                </a:lnTo>
                <a:cubicBezTo>
                  <a:pt x="697289" y="362480"/>
                  <a:pt x="708859" y="370458"/>
                  <a:pt x="718689" y="380793"/>
                </a:cubicBezTo>
                <a:cubicBezTo>
                  <a:pt x="749581" y="413278"/>
                  <a:pt x="755275" y="459181"/>
                  <a:pt x="738749" y="496690"/>
                </a:cubicBezTo>
                <a:lnTo>
                  <a:pt x="735230" y="501698"/>
                </a:lnTo>
                <a:lnTo>
                  <a:pt x="845060" y="617186"/>
                </a:lnTo>
                <a:lnTo>
                  <a:pt x="879258" y="595803"/>
                </a:lnTo>
                <a:cubicBezTo>
                  <a:pt x="933414" y="575777"/>
                  <a:pt x="996107" y="589357"/>
                  <a:pt x="1037048" y="632408"/>
                </a:cubicBezTo>
                <a:cubicBezTo>
                  <a:pt x="1094236" y="692542"/>
                  <a:pt x="1089226" y="785799"/>
                  <a:pt x="1031825" y="840388"/>
                </a:cubicBezTo>
                <a:cubicBezTo>
                  <a:pt x="971691" y="897576"/>
                  <a:pt x="878434" y="892566"/>
                  <a:pt x="823846" y="835165"/>
                </a:cubicBezTo>
                <a:cubicBezTo>
                  <a:pt x="780955" y="790064"/>
                  <a:pt x="773050" y="726332"/>
                  <a:pt x="795994" y="674255"/>
                </a:cubicBezTo>
                <a:lnTo>
                  <a:pt x="803191" y="664013"/>
                </a:lnTo>
                <a:lnTo>
                  <a:pt x="690708" y="545736"/>
                </a:lnTo>
                <a:lnTo>
                  <a:pt x="678778" y="553196"/>
                </a:lnTo>
                <a:cubicBezTo>
                  <a:pt x="639771" y="567620"/>
                  <a:pt x="594617" y="557839"/>
                  <a:pt x="565128" y="526831"/>
                </a:cubicBezTo>
                <a:lnTo>
                  <a:pt x="562479" y="522594"/>
                </a:lnTo>
                <a:lnTo>
                  <a:pt x="207664" y="608151"/>
                </a:lnTo>
                <a:lnTo>
                  <a:pt x="203307" y="628640"/>
                </a:lnTo>
                <a:cubicBezTo>
                  <a:pt x="197853" y="641384"/>
                  <a:pt x="189746" y="653311"/>
                  <a:pt x="178918" y="663609"/>
                </a:cubicBezTo>
                <a:cubicBezTo>
                  <a:pt x="137575" y="702927"/>
                  <a:pt x="70309" y="703160"/>
                  <a:pt x="29119" y="659847"/>
                </a:cubicBezTo>
                <a:cubicBezTo>
                  <a:pt x="-10199" y="618504"/>
                  <a:pt x="-10431" y="551239"/>
                  <a:pt x="32881" y="510048"/>
                </a:cubicBezTo>
                <a:cubicBezTo>
                  <a:pt x="43217" y="500219"/>
                  <a:pt x="55173" y="492832"/>
                  <a:pt x="67936" y="487958"/>
                </a:cubicBezTo>
                <a:cubicBezTo>
                  <a:pt x="106227" y="473336"/>
                  <a:pt x="151787" y="481326"/>
                  <a:pt x="182679" y="513810"/>
                </a:cubicBezTo>
                <a:lnTo>
                  <a:pt x="199867" y="541086"/>
                </a:lnTo>
                <a:lnTo>
                  <a:pt x="537541" y="459661"/>
                </a:lnTo>
                <a:lnTo>
                  <a:pt x="536059" y="450434"/>
                </a:lnTo>
                <a:cubicBezTo>
                  <a:pt x="536980" y="423313"/>
                  <a:pt x="548218" y="396691"/>
                  <a:pt x="568890" y="377032"/>
                </a:cubicBezTo>
                <a:cubicBezTo>
                  <a:pt x="579718" y="366735"/>
                  <a:pt x="592037" y="359237"/>
                  <a:pt x="605039" y="354429"/>
                </a:cubicBezTo>
                <a:lnTo>
                  <a:pt x="624516" y="351300"/>
                </a:lnTo>
                <a:lnTo>
                  <a:pt x="624516" y="160667"/>
                </a:lnTo>
                <a:lnTo>
                  <a:pt x="613436" y="158139"/>
                </a:lnTo>
                <a:cubicBezTo>
                  <a:pt x="603685" y="153843"/>
                  <a:pt x="594660" y="147621"/>
                  <a:pt x="586993" y="139559"/>
                </a:cubicBezTo>
                <a:cubicBezTo>
                  <a:pt x="554867" y="105778"/>
                  <a:pt x="557681" y="53388"/>
                  <a:pt x="589927" y="22721"/>
                </a:cubicBezTo>
                <a:cubicBezTo>
                  <a:pt x="598373" y="14690"/>
                  <a:pt x="607982" y="8842"/>
                  <a:pt x="618123" y="5091"/>
                </a:cubicBezTo>
                <a:close/>
              </a:path>
            </a:pathLst>
          </a:custGeom>
          <a:solidFill>
            <a:schemeClr val="bg2">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4" name="Freeform: Shape 381">
            <a:extLst>
              <a:ext uri="{FF2B5EF4-FFF2-40B4-BE49-F238E27FC236}">
                <a16:creationId xmlns:a16="http://schemas.microsoft.com/office/drawing/2014/main" id="{121710D5-69DD-4F07-EF7F-268AA808FBA6}"/>
              </a:ext>
            </a:extLst>
          </p:cNvPr>
          <p:cNvSpPr/>
          <p:nvPr/>
        </p:nvSpPr>
        <p:spPr>
          <a:xfrm rot="5905001">
            <a:off x="4504532" y="5117306"/>
            <a:ext cx="1244600" cy="1338263"/>
          </a:xfrm>
          <a:custGeom>
            <a:avLst/>
            <a:gdLst>
              <a:gd name="connsiteX0" fmla="*/ 943257 w 2013900"/>
              <a:gd name="connsiteY0" fmla="*/ 1501970 h 1900583"/>
              <a:gd name="connsiteX1" fmla="*/ 744074 w 2013900"/>
              <a:gd name="connsiteY1" fmla="*/ 1348088 h 1900583"/>
              <a:gd name="connsiteX2" fmla="*/ 748630 w 2013900"/>
              <a:gd name="connsiteY2" fmla="*/ 1338807 h 1900583"/>
              <a:gd name="connsiteX3" fmla="*/ 706808 w 2013900"/>
              <a:gd name="connsiteY3" fmla="*/ 1216890 h 1900583"/>
              <a:gd name="connsiteX4" fmla="*/ 695446 w 2013900"/>
              <a:gd name="connsiteY4" fmla="*/ 1211313 h 1900583"/>
              <a:gd name="connsiteX5" fmla="*/ 726700 w 2013900"/>
              <a:gd name="connsiteY5" fmla="*/ 978267 h 1900583"/>
              <a:gd name="connsiteX6" fmla="*/ 764518 w 2013900"/>
              <a:gd name="connsiteY6" fmla="*/ 965451 h 1900583"/>
              <a:gd name="connsiteX7" fmla="*/ 799083 w 2013900"/>
              <a:gd name="connsiteY7" fmla="*/ 935439 h 1900583"/>
              <a:gd name="connsiteX8" fmla="*/ 819837 w 2013900"/>
              <a:gd name="connsiteY8" fmla="*/ 893157 h 1900583"/>
              <a:gd name="connsiteX9" fmla="*/ 822213 w 2013900"/>
              <a:gd name="connsiteY9" fmla="*/ 851356 h 1900583"/>
              <a:gd name="connsiteX10" fmla="*/ 1043738 w 2013900"/>
              <a:gd name="connsiteY10" fmla="*/ 760675 h 1900583"/>
              <a:gd name="connsiteX11" fmla="*/ 1061832 w 2013900"/>
              <a:gd name="connsiteY11" fmla="*/ 781899 h 1900583"/>
              <a:gd name="connsiteX12" fmla="*/ 1191467 w 2013900"/>
              <a:gd name="connsiteY12" fmla="*/ 790843 h 1900583"/>
              <a:gd name="connsiteX13" fmla="*/ 1200605 w 2013900"/>
              <a:gd name="connsiteY13" fmla="*/ 782908 h 1900583"/>
              <a:gd name="connsiteX14" fmla="*/ 1391604 w 2013900"/>
              <a:gd name="connsiteY14" fmla="*/ 930468 h 1900583"/>
              <a:gd name="connsiteX15" fmla="*/ 1386234 w 2013900"/>
              <a:gd name="connsiteY15" fmla="*/ 941312 h 1900583"/>
              <a:gd name="connsiteX16" fmla="*/ 1427616 w 2013900"/>
              <a:gd name="connsiteY16" fmla="*/ 1064490 h 1900583"/>
              <a:gd name="connsiteX17" fmla="*/ 1447779 w 2013900"/>
              <a:gd name="connsiteY17" fmla="*/ 1074387 h 1900583"/>
              <a:gd name="connsiteX18" fmla="*/ 1417037 w 2013900"/>
              <a:gd name="connsiteY18" fmla="*/ 1303612 h 1900583"/>
              <a:gd name="connsiteX19" fmla="*/ 1377304 w 2013900"/>
              <a:gd name="connsiteY19" fmla="*/ 1316666 h 1900583"/>
              <a:gd name="connsiteX20" fmla="*/ 1342096 w 2013900"/>
              <a:gd name="connsiteY20" fmla="*/ 1347016 h 1900583"/>
              <a:gd name="connsiteX21" fmla="*/ 1318419 w 2013900"/>
              <a:gd name="connsiteY21" fmla="*/ 1433424 h 1900583"/>
              <a:gd name="connsiteX22" fmla="*/ 1318667 w 2013900"/>
              <a:gd name="connsiteY22" fmla="*/ 1434179 h 1900583"/>
              <a:gd name="connsiteX23" fmla="*/ 1097018 w 2013900"/>
              <a:gd name="connsiteY23" fmla="*/ 1524911 h 1900583"/>
              <a:gd name="connsiteX24" fmla="*/ 1079718 w 2013900"/>
              <a:gd name="connsiteY24" fmla="*/ 1504987 h 1900583"/>
              <a:gd name="connsiteX25" fmla="*/ 950083 w 2013900"/>
              <a:gd name="connsiteY25" fmla="*/ 1496043 h 1900583"/>
              <a:gd name="connsiteX26" fmla="*/ 75043 w 2013900"/>
              <a:gd name="connsiteY26" fmla="*/ 1597161 h 1900583"/>
              <a:gd name="connsiteX27" fmla="*/ 108134 w 2013900"/>
              <a:gd name="connsiteY27" fmla="*/ 1604721 h 1900583"/>
              <a:gd name="connsiteX28" fmla="*/ 154857 w 2013900"/>
              <a:gd name="connsiteY28" fmla="*/ 1598764 h 1900583"/>
              <a:gd name="connsiteX29" fmla="*/ 233875 w 2013900"/>
              <a:gd name="connsiteY29" fmla="*/ 1496935 h 1900583"/>
              <a:gd name="connsiteX30" fmla="*/ 231813 w 2013900"/>
              <a:gd name="connsiteY30" fmla="*/ 1480763 h 1900583"/>
              <a:gd name="connsiteX31" fmla="*/ 540598 w 2013900"/>
              <a:gd name="connsiteY31" fmla="*/ 1375577 h 1900583"/>
              <a:gd name="connsiteX32" fmla="*/ 563677 w 2013900"/>
              <a:gd name="connsiteY32" fmla="*/ 1402157 h 1900583"/>
              <a:gd name="connsiteX33" fmla="*/ 692537 w 2013900"/>
              <a:gd name="connsiteY33" fmla="*/ 1412103 h 1900583"/>
              <a:gd name="connsiteX34" fmla="*/ 693400 w 2013900"/>
              <a:gd name="connsiteY34" fmla="*/ 1411346 h 1900583"/>
              <a:gd name="connsiteX35" fmla="*/ 797736 w 2013900"/>
              <a:gd name="connsiteY35" fmla="*/ 1491953 h 1900583"/>
              <a:gd name="connsiteX36" fmla="*/ 894945 w 2013900"/>
              <a:gd name="connsiteY36" fmla="*/ 1567053 h 1900583"/>
              <a:gd name="connsiteX37" fmla="*/ 894430 w 2013900"/>
              <a:gd name="connsiteY37" fmla="*/ 1568079 h 1900583"/>
              <a:gd name="connsiteX38" fmla="*/ 936587 w 2013900"/>
              <a:gd name="connsiteY38" fmla="*/ 1690255 h 1900583"/>
              <a:gd name="connsiteX39" fmla="*/ 1100786 w 2013900"/>
              <a:gd name="connsiteY39" fmla="*/ 1669186 h 1900583"/>
              <a:gd name="connsiteX40" fmla="*/ 1121540 w 2013900"/>
              <a:gd name="connsiteY40" fmla="*/ 1626904 h 1900583"/>
              <a:gd name="connsiteX41" fmla="*/ 1123204 w 2013900"/>
              <a:gd name="connsiteY41" fmla="*/ 1597620 h 1900583"/>
              <a:gd name="connsiteX42" fmla="*/ 1237555 w 2013900"/>
              <a:gd name="connsiteY42" fmla="*/ 1551067 h 1900583"/>
              <a:gd name="connsiteX43" fmla="*/ 1355644 w 2013900"/>
              <a:gd name="connsiteY43" fmla="*/ 1502993 h 1900583"/>
              <a:gd name="connsiteX44" fmla="*/ 1362776 w 2013900"/>
              <a:gd name="connsiteY44" fmla="*/ 1511266 h 1900583"/>
              <a:gd name="connsiteX45" fmla="*/ 1491817 w 2013900"/>
              <a:gd name="connsiteY45" fmla="*/ 1520936 h 1900583"/>
              <a:gd name="connsiteX46" fmla="*/ 1499270 w 2013900"/>
              <a:gd name="connsiteY46" fmla="*/ 1514511 h 1900583"/>
              <a:gd name="connsiteX47" fmla="*/ 1790657 w 2013900"/>
              <a:gd name="connsiteY47" fmla="*/ 1739626 h 1900583"/>
              <a:gd name="connsiteX48" fmla="*/ 1783473 w 2013900"/>
              <a:gd name="connsiteY48" fmla="*/ 1754261 h 1900583"/>
              <a:gd name="connsiteX49" fmla="*/ 1825296 w 2013900"/>
              <a:gd name="connsiteY49" fmla="*/ 1876178 h 1900583"/>
              <a:gd name="connsiteX50" fmla="*/ 1867578 w 2013900"/>
              <a:gd name="connsiteY50" fmla="*/ 1896932 h 1900583"/>
              <a:gd name="connsiteX51" fmla="*/ 1989494 w 2013900"/>
              <a:gd name="connsiteY51" fmla="*/ 1855110 h 1900583"/>
              <a:gd name="connsiteX52" fmla="*/ 1968427 w 2013900"/>
              <a:gd name="connsiteY52" fmla="*/ 1690911 h 1900583"/>
              <a:gd name="connsiteX53" fmla="*/ 1838792 w 2013900"/>
              <a:gd name="connsiteY53" fmla="*/ 1681967 h 1900583"/>
              <a:gd name="connsiteX54" fmla="*/ 1838014 w 2013900"/>
              <a:gd name="connsiteY54" fmla="*/ 1682642 h 1900583"/>
              <a:gd name="connsiteX55" fmla="*/ 1544325 w 2013900"/>
              <a:gd name="connsiteY55" fmla="*/ 1455749 h 1900583"/>
              <a:gd name="connsiteX56" fmla="*/ 1547700 w 2013900"/>
              <a:gd name="connsiteY56" fmla="*/ 1448953 h 1900583"/>
              <a:gd name="connsiteX57" fmla="*/ 1506345 w 2013900"/>
              <a:gd name="connsiteY57" fmla="*/ 1326336 h 1900583"/>
              <a:gd name="connsiteX58" fmla="*/ 1493239 w 2013900"/>
              <a:gd name="connsiteY58" fmla="*/ 1319828 h 1900583"/>
              <a:gd name="connsiteX59" fmla="*/ 1509136 w 2013900"/>
              <a:gd name="connsiteY59" fmla="*/ 1199535 h 1900583"/>
              <a:gd name="connsiteX60" fmla="*/ 1524327 w 2013900"/>
              <a:gd name="connsiteY60" fmla="*/ 1084591 h 1900583"/>
              <a:gd name="connsiteX61" fmla="*/ 1557251 w 2013900"/>
              <a:gd name="connsiteY61" fmla="*/ 1073434 h 1900583"/>
              <a:gd name="connsiteX62" fmla="*/ 1591815 w 2013900"/>
              <a:gd name="connsiteY62" fmla="*/ 1043422 h 1900583"/>
              <a:gd name="connsiteX63" fmla="*/ 1570748 w 2013900"/>
              <a:gd name="connsiteY63" fmla="*/ 879222 h 1900583"/>
              <a:gd name="connsiteX64" fmla="*/ 1483503 w 2013900"/>
              <a:gd name="connsiteY64" fmla="*/ 855912 h 1900583"/>
              <a:gd name="connsiteX65" fmla="*/ 1444684 w 2013900"/>
              <a:gd name="connsiteY65" fmla="*/ 869068 h 1900583"/>
              <a:gd name="connsiteX66" fmla="*/ 1340899 w 2013900"/>
              <a:gd name="connsiteY66" fmla="*/ 788887 h 1900583"/>
              <a:gd name="connsiteX67" fmla="*/ 1246914 w 2013900"/>
              <a:gd name="connsiteY67" fmla="*/ 716278 h 1900583"/>
              <a:gd name="connsiteX68" fmla="*/ 1249341 w 2013900"/>
              <a:gd name="connsiteY68" fmla="*/ 673586 h 1900583"/>
              <a:gd name="connsiteX69" fmla="*/ 1204964 w 2013900"/>
              <a:gd name="connsiteY69" fmla="*/ 596631 h 1900583"/>
              <a:gd name="connsiteX70" fmla="*/ 1168993 w 2013900"/>
              <a:gd name="connsiteY70" fmla="*/ 578975 h 1900583"/>
              <a:gd name="connsiteX71" fmla="*/ 1168993 w 2013900"/>
              <a:gd name="connsiteY71" fmla="*/ 225315 h 1900583"/>
              <a:gd name="connsiteX72" fmla="*/ 1170003 w 2013900"/>
              <a:gd name="connsiteY72" fmla="*/ 225113 h 1900583"/>
              <a:gd name="connsiteX73" fmla="*/ 1242179 w 2013900"/>
              <a:gd name="connsiteY73" fmla="*/ 117058 h 1900583"/>
              <a:gd name="connsiteX74" fmla="*/ 1125121 w 2013900"/>
              <a:gd name="connsiteY74" fmla="*/ 1 h 1900583"/>
              <a:gd name="connsiteX75" fmla="*/ 1008063 w 2013900"/>
              <a:gd name="connsiteY75" fmla="*/ 117059 h 1900583"/>
              <a:gd name="connsiteX76" fmla="*/ 1078973 w 2013900"/>
              <a:gd name="connsiteY76" fmla="*/ 224691 h 1900583"/>
              <a:gd name="connsiteX77" fmla="*/ 1094946 w 2013900"/>
              <a:gd name="connsiteY77" fmla="*/ 227954 h 1900583"/>
              <a:gd name="connsiteX78" fmla="*/ 1094946 w 2013900"/>
              <a:gd name="connsiteY78" fmla="*/ 580718 h 1900583"/>
              <a:gd name="connsiteX79" fmla="*/ 1086671 w 2013900"/>
              <a:gd name="connsiteY79" fmla="*/ 583843 h 1900583"/>
              <a:gd name="connsiteX80" fmla="*/ 1075329 w 2013900"/>
              <a:gd name="connsiteY80" fmla="*/ 587687 h 1900583"/>
              <a:gd name="connsiteX81" fmla="*/ 1040783 w 2013900"/>
              <a:gd name="connsiteY81" fmla="*/ 617683 h 1900583"/>
              <a:gd name="connsiteX82" fmla="*/ 1040763 w 2013900"/>
              <a:gd name="connsiteY82" fmla="*/ 617700 h 1900583"/>
              <a:gd name="connsiteX83" fmla="*/ 1021723 w 2013900"/>
              <a:gd name="connsiteY83" fmla="*/ 656920 h 1900583"/>
              <a:gd name="connsiteX84" fmla="*/ 1021715 w 2013900"/>
              <a:gd name="connsiteY84" fmla="*/ 657057 h 1900583"/>
              <a:gd name="connsiteX85" fmla="*/ 1020784 w 2013900"/>
              <a:gd name="connsiteY85" fmla="*/ 658980 h 1900583"/>
              <a:gd name="connsiteX86" fmla="*/ 1019460 w 2013900"/>
              <a:gd name="connsiteY86" fmla="*/ 681579 h 1900583"/>
              <a:gd name="connsiteX87" fmla="*/ 901080 w 2013900"/>
              <a:gd name="connsiteY87" fmla="*/ 729772 h 1900583"/>
              <a:gd name="connsiteX88" fmla="*/ 783553 w 2013900"/>
              <a:gd name="connsiteY88" fmla="*/ 777618 h 1900583"/>
              <a:gd name="connsiteX89" fmla="*/ 778015 w 2013900"/>
              <a:gd name="connsiteY89" fmla="*/ 771240 h 1900583"/>
              <a:gd name="connsiteX90" fmla="*/ 613815 w 2013900"/>
              <a:gd name="connsiteY90" fmla="*/ 792308 h 1900583"/>
              <a:gd name="connsiteX91" fmla="*/ 634884 w 2013900"/>
              <a:gd name="connsiteY91" fmla="*/ 956507 h 1900583"/>
              <a:gd name="connsiteX92" fmla="*/ 645314 w 2013900"/>
              <a:gd name="connsiteY92" fmla="*/ 961627 h 1900583"/>
              <a:gd name="connsiteX93" fmla="*/ 629499 w 2013900"/>
              <a:gd name="connsiteY93" fmla="*/ 1081304 h 1900583"/>
              <a:gd name="connsiteX94" fmla="*/ 614430 w 2013900"/>
              <a:gd name="connsiteY94" fmla="*/ 1195319 h 1900583"/>
              <a:gd name="connsiteX95" fmla="*/ 577174 w 2013900"/>
              <a:gd name="connsiteY95" fmla="*/ 1207946 h 1900583"/>
              <a:gd name="connsiteX96" fmla="*/ 542608 w 2013900"/>
              <a:gd name="connsiteY96" fmla="*/ 1237958 h 1900583"/>
              <a:gd name="connsiteX97" fmla="*/ 521855 w 2013900"/>
              <a:gd name="connsiteY97" fmla="*/ 1280240 h 1900583"/>
              <a:gd name="connsiteX98" fmla="*/ 520493 w 2013900"/>
              <a:gd name="connsiteY98" fmla="*/ 1304200 h 1900583"/>
              <a:gd name="connsiteX99" fmla="*/ 205439 w 2013900"/>
              <a:gd name="connsiteY99" fmla="*/ 1411522 h 1900583"/>
              <a:gd name="connsiteX100" fmla="*/ 204922 w 2013900"/>
              <a:gd name="connsiteY100" fmla="*/ 1410631 h 1900583"/>
              <a:gd name="connsiteX101" fmla="*/ 79366 w 2013900"/>
              <a:gd name="connsiteY101" fmla="*/ 1377152 h 1900583"/>
              <a:gd name="connsiteX102" fmla="*/ 6306 w 2013900"/>
              <a:gd name="connsiteY102" fmla="*/ 1525703 h 1900583"/>
              <a:gd name="connsiteX103" fmla="*/ 75043 w 2013900"/>
              <a:gd name="connsiteY103" fmla="*/ 1597161 h 1900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l="l" t="t" r="r" b="b"/>
            <a:pathLst>
              <a:path w="2013900" h="1900583">
                <a:moveTo>
                  <a:pt x="943257" y="1501970"/>
                </a:moveTo>
                <a:lnTo>
                  <a:pt x="744074" y="1348088"/>
                </a:lnTo>
                <a:lnTo>
                  <a:pt x="748630" y="1338807"/>
                </a:lnTo>
                <a:cubicBezTo>
                  <a:pt x="760072" y="1294309"/>
                  <a:pt x="744218" y="1245791"/>
                  <a:pt x="706808" y="1216890"/>
                </a:cubicBezTo>
                <a:lnTo>
                  <a:pt x="695446" y="1211313"/>
                </a:lnTo>
                <a:lnTo>
                  <a:pt x="726700" y="978267"/>
                </a:lnTo>
                <a:lnTo>
                  <a:pt x="764518" y="965451"/>
                </a:lnTo>
                <a:cubicBezTo>
                  <a:pt x="777636" y="957984"/>
                  <a:pt x="789449" y="947909"/>
                  <a:pt x="799083" y="935439"/>
                </a:cubicBezTo>
                <a:cubicBezTo>
                  <a:pt x="809176" y="922375"/>
                  <a:pt x="816023" y="907989"/>
                  <a:pt x="819837" y="893157"/>
                </a:cubicBezTo>
                <a:lnTo>
                  <a:pt x="822213" y="851356"/>
                </a:lnTo>
                <a:lnTo>
                  <a:pt x="1043738" y="760675"/>
                </a:lnTo>
                <a:lnTo>
                  <a:pt x="1061832" y="781899"/>
                </a:lnTo>
                <a:cubicBezTo>
                  <a:pt x="1101024" y="812177"/>
                  <a:pt x="1152114" y="813244"/>
                  <a:pt x="1191467" y="790843"/>
                </a:cubicBezTo>
                <a:lnTo>
                  <a:pt x="1200605" y="782908"/>
                </a:lnTo>
                <a:lnTo>
                  <a:pt x="1391604" y="930468"/>
                </a:lnTo>
                <a:lnTo>
                  <a:pt x="1386234" y="941312"/>
                </a:lnTo>
                <a:cubicBezTo>
                  <a:pt x="1374493" y="985046"/>
                  <a:pt x="1388425" y="1034212"/>
                  <a:pt x="1427616" y="1064490"/>
                </a:cubicBezTo>
                <a:lnTo>
                  <a:pt x="1447779" y="1074387"/>
                </a:lnTo>
                <a:lnTo>
                  <a:pt x="1417037" y="1303612"/>
                </a:lnTo>
                <a:lnTo>
                  <a:pt x="1377304" y="1316666"/>
                </a:lnTo>
                <a:cubicBezTo>
                  <a:pt x="1364036" y="1324096"/>
                  <a:pt x="1352007" y="1334250"/>
                  <a:pt x="1342096" y="1347016"/>
                </a:cubicBezTo>
                <a:cubicBezTo>
                  <a:pt x="1322273" y="1372550"/>
                  <a:pt x="1314676" y="1403701"/>
                  <a:pt x="1318419" y="1433424"/>
                </a:cubicBezTo>
                <a:lnTo>
                  <a:pt x="1318667" y="1434179"/>
                </a:lnTo>
                <a:lnTo>
                  <a:pt x="1097018" y="1524911"/>
                </a:lnTo>
                <a:lnTo>
                  <a:pt x="1079718" y="1504987"/>
                </a:lnTo>
                <a:cubicBezTo>
                  <a:pt x="1040526" y="1474709"/>
                  <a:pt x="989436" y="1473641"/>
                  <a:pt x="950083" y="1496043"/>
                </a:cubicBezTo>
                <a:close/>
                <a:moveTo>
                  <a:pt x="75043" y="1597161"/>
                </a:moveTo>
                <a:cubicBezTo>
                  <a:pt x="85545" y="1601240"/>
                  <a:pt x="96683" y="1603828"/>
                  <a:pt x="108134" y="1604721"/>
                </a:cubicBezTo>
                <a:cubicBezTo>
                  <a:pt x="123403" y="1605911"/>
                  <a:pt x="139230" y="1604086"/>
                  <a:pt x="154857" y="1598764"/>
                </a:cubicBezTo>
                <a:cubicBezTo>
                  <a:pt x="199605" y="1583520"/>
                  <a:pt x="230305" y="1542741"/>
                  <a:pt x="233875" y="1496935"/>
                </a:cubicBezTo>
                <a:lnTo>
                  <a:pt x="231813" y="1480763"/>
                </a:lnTo>
                <a:lnTo>
                  <a:pt x="540598" y="1375577"/>
                </a:lnTo>
                <a:lnTo>
                  <a:pt x="563677" y="1402157"/>
                </a:lnTo>
                <a:cubicBezTo>
                  <a:pt x="602868" y="1432435"/>
                  <a:pt x="652926" y="1434839"/>
                  <a:pt x="692537" y="1412103"/>
                </a:cubicBezTo>
                <a:lnTo>
                  <a:pt x="693400" y="1411346"/>
                </a:lnTo>
                <a:lnTo>
                  <a:pt x="797736" y="1491953"/>
                </a:lnTo>
                <a:lnTo>
                  <a:pt x="894945" y="1567053"/>
                </a:lnTo>
                <a:lnTo>
                  <a:pt x="894430" y="1568079"/>
                </a:lnTo>
                <a:cubicBezTo>
                  <a:pt x="882432" y="1612147"/>
                  <a:pt x="897395" y="1659977"/>
                  <a:pt x="936587" y="1690255"/>
                </a:cubicBezTo>
                <a:cubicBezTo>
                  <a:pt x="986466" y="1728790"/>
                  <a:pt x="1060415" y="1721441"/>
                  <a:pt x="1100786" y="1669186"/>
                </a:cubicBezTo>
                <a:cubicBezTo>
                  <a:pt x="1110878" y="1656123"/>
                  <a:pt x="1117725" y="1641737"/>
                  <a:pt x="1121540" y="1626904"/>
                </a:cubicBezTo>
                <a:lnTo>
                  <a:pt x="1123204" y="1597620"/>
                </a:lnTo>
                <a:lnTo>
                  <a:pt x="1237555" y="1551067"/>
                </a:lnTo>
                <a:lnTo>
                  <a:pt x="1355644" y="1502993"/>
                </a:lnTo>
                <a:lnTo>
                  <a:pt x="1362776" y="1511266"/>
                </a:lnTo>
                <a:cubicBezTo>
                  <a:pt x="1401076" y="1541000"/>
                  <a:pt x="1452016" y="1543225"/>
                  <a:pt x="1491817" y="1520936"/>
                </a:cubicBezTo>
                <a:lnTo>
                  <a:pt x="1499270" y="1514511"/>
                </a:lnTo>
                <a:lnTo>
                  <a:pt x="1790657" y="1739626"/>
                </a:lnTo>
                <a:lnTo>
                  <a:pt x="1783473" y="1754261"/>
                </a:lnTo>
                <a:cubicBezTo>
                  <a:pt x="1772031" y="1798759"/>
                  <a:pt x="1787886" y="1847276"/>
                  <a:pt x="1825296" y="1876178"/>
                </a:cubicBezTo>
                <a:cubicBezTo>
                  <a:pt x="1838359" y="1886271"/>
                  <a:pt x="1852745" y="1893118"/>
                  <a:pt x="1867578" y="1896932"/>
                </a:cubicBezTo>
                <a:cubicBezTo>
                  <a:pt x="1912075" y="1908374"/>
                  <a:pt x="1960593" y="1892520"/>
                  <a:pt x="1989494" y="1855110"/>
                </a:cubicBezTo>
                <a:cubicBezTo>
                  <a:pt x="2029865" y="1802855"/>
                  <a:pt x="2018306" y="1729446"/>
                  <a:pt x="1968427" y="1690911"/>
                </a:cubicBezTo>
                <a:cubicBezTo>
                  <a:pt x="1929235" y="1660633"/>
                  <a:pt x="1878145" y="1659565"/>
                  <a:pt x="1838792" y="1681967"/>
                </a:cubicBezTo>
                <a:lnTo>
                  <a:pt x="1838014" y="1682642"/>
                </a:lnTo>
                <a:lnTo>
                  <a:pt x="1544325" y="1455749"/>
                </a:lnTo>
                <a:lnTo>
                  <a:pt x="1547700" y="1448953"/>
                </a:lnTo>
                <a:cubicBezTo>
                  <a:pt x="1559428" y="1404868"/>
                  <a:pt x="1544645" y="1356070"/>
                  <a:pt x="1506345" y="1326336"/>
                </a:cubicBezTo>
                <a:lnTo>
                  <a:pt x="1493239" y="1319828"/>
                </a:lnTo>
                <a:lnTo>
                  <a:pt x="1509136" y="1199535"/>
                </a:lnTo>
                <a:lnTo>
                  <a:pt x="1524327" y="1084591"/>
                </a:lnTo>
                <a:lnTo>
                  <a:pt x="1557251" y="1073434"/>
                </a:lnTo>
                <a:cubicBezTo>
                  <a:pt x="1570368" y="1065966"/>
                  <a:pt x="1582182" y="1055892"/>
                  <a:pt x="1591815" y="1043422"/>
                </a:cubicBezTo>
                <a:cubicBezTo>
                  <a:pt x="1632186" y="991167"/>
                  <a:pt x="1620627" y="917758"/>
                  <a:pt x="1570748" y="879222"/>
                </a:cubicBezTo>
                <a:cubicBezTo>
                  <a:pt x="1544620" y="859037"/>
                  <a:pt x="1513204" y="851834"/>
                  <a:pt x="1483503" y="855912"/>
                </a:cubicBezTo>
                <a:lnTo>
                  <a:pt x="1444684" y="869068"/>
                </a:lnTo>
                <a:lnTo>
                  <a:pt x="1340899" y="788887"/>
                </a:lnTo>
                <a:lnTo>
                  <a:pt x="1246914" y="716278"/>
                </a:lnTo>
                <a:lnTo>
                  <a:pt x="1249341" y="673586"/>
                </a:lnTo>
                <a:cubicBezTo>
                  <a:pt x="1245263" y="643885"/>
                  <a:pt x="1229903" y="615899"/>
                  <a:pt x="1204964" y="596631"/>
                </a:cubicBezTo>
                <a:lnTo>
                  <a:pt x="1168993" y="578975"/>
                </a:lnTo>
                <a:lnTo>
                  <a:pt x="1168993" y="225315"/>
                </a:lnTo>
                <a:lnTo>
                  <a:pt x="1170003" y="225113"/>
                </a:lnTo>
                <a:cubicBezTo>
                  <a:pt x="1211789" y="207666"/>
                  <a:pt x="1242179" y="166584"/>
                  <a:pt x="1242179" y="117058"/>
                </a:cubicBezTo>
                <a:cubicBezTo>
                  <a:pt x="1242179" y="54028"/>
                  <a:pt x="1191154" y="0"/>
                  <a:pt x="1125121" y="1"/>
                </a:cubicBezTo>
                <a:cubicBezTo>
                  <a:pt x="1062090" y="1"/>
                  <a:pt x="1008063" y="51026"/>
                  <a:pt x="1008063" y="117059"/>
                </a:cubicBezTo>
                <a:cubicBezTo>
                  <a:pt x="1008063" y="164333"/>
                  <a:pt x="1036765" y="206541"/>
                  <a:pt x="1078973" y="224691"/>
                </a:cubicBezTo>
                <a:lnTo>
                  <a:pt x="1094946" y="227954"/>
                </a:lnTo>
                <a:lnTo>
                  <a:pt x="1094946" y="580718"/>
                </a:lnTo>
                <a:lnTo>
                  <a:pt x="1086671" y="583843"/>
                </a:lnTo>
                <a:lnTo>
                  <a:pt x="1075329" y="587687"/>
                </a:lnTo>
                <a:lnTo>
                  <a:pt x="1040783" y="617683"/>
                </a:lnTo>
                <a:lnTo>
                  <a:pt x="1040763" y="617700"/>
                </a:lnTo>
                <a:cubicBezTo>
                  <a:pt x="1031588" y="629576"/>
                  <a:pt x="1025281" y="642956"/>
                  <a:pt x="1021723" y="656920"/>
                </a:cubicBezTo>
                <a:lnTo>
                  <a:pt x="1021715" y="657057"/>
                </a:lnTo>
                <a:lnTo>
                  <a:pt x="1020784" y="658980"/>
                </a:lnTo>
                <a:lnTo>
                  <a:pt x="1019460" y="681579"/>
                </a:lnTo>
                <a:lnTo>
                  <a:pt x="901080" y="729772"/>
                </a:lnTo>
                <a:lnTo>
                  <a:pt x="783553" y="777618"/>
                </a:lnTo>
                <a:lnTo>
                  <a:pt x="778015" y="771240"/>
                </a:lnTo>
                <a:cubicBezTo>
                  <a:pt x="725760" y="730869"/>
                  <a:pt x="652351" y="742428"/>
                  <a:pt x="613815" y="792308"/>
                </a:cubicBezTo>
                <a:cubicBezTo>
                  <a:pt x="575280" y="842187"/>
                  <a:pt x="582629" y="916137"/>
                  <a:pt x="634884" y="956507"/>
                </a:cubicBezTo>
                <a:lnTo>
                  <a:pt x="645314" y="961627"/>
                </a:lnTo>
                <a:lnTo>
                  <a:pt x="629499" y="1081304"/>
                </a:lnTo>
                <a:lnTo>
                  <a:pt x="614430" y="1195319"/>
                </a:lnTo>
                <a:lnTo>
                  <a:pt x="577174" y="1207946"/>
                </a:lnTo>
                <a:cubicBezTo>
                  <a:pt x="564056" y="1215413"/>
                  <a:pt x="552242" y="1225488"/>
                  <a:pt x="542608" y="1237958"/>
                </a:cubicBezTo>
                <a:cubicBezTo>
                  <a:pt x="532516" y="1251022"/>
                  <a:pt x="525669" y="1265407"/>
                  <a:pt x="521855" y="1280240"/>
                </a:cubicBezTo>
                <a:lnTo>
                  <a:pt x="520493" y="1304200"/>
                </a:lnTo>
                <a:lnTo>
                  <a:pt x="205439" y="1411522"/>
                </a:lnTo>
                <a:lnTo>
                  <a:pt x="204922" y="1410631"/>
                </a:lnTo>
                <a:cubicBezTo>
                  <a:pt x="174933" y="1376702"/>
                  <a:pt x="126246" y="1361182"/>
                  <a:pt x="79366" y="1377152"/>
                </a:cubicBezTo>
                <a:cubicBezTo>
                  <a:pt x="19701" y="1397476"/>
                  <a:pt x="-14987" y="1463197"/>
                  <a:pt x="6306" y="1525703"/>
                </a:cubicBezTo>
                <a:cubicBezTo>
                  <a:pt x="17738" y="1559264"/>
                  <a:pt x="43535" y="1584923"/>
                  <a:pt x="75043" y="1597161"/>
                </a:cubicBezTo>
                <a:close/>
              </a:path>
            </a:pathLst>
          </a:custGeom>
          <a:solidFill>
            <a:schemeClr val="bg2">
              <a:lumMod val="50000"/>
              <a:alpha val="20000"/>
            </a:schemeClr>
          </a:solidFill>
          <a:ln w="43323" cap="flat">
            <a:noFill/>
            <a:prstDash val="solid"/>
            <a:miter/>
          </a:ln>
        </p:spPr>
        <p:txBody>
          <a:bodyPr anchor="ctr"/>
          <a:lstStyle/>
          <a:p>
            <a:pPr>
              <a:defRPr/>
            </a:pPr>
            <a:endParaRPr lang="en-US" dirty="0"/>
          </a:p>
        </p:txBody>
      </p:sp>
      <p:sp>
        <p:nvSpPr>
          <p:cNvPr id="15" name="Freeform: Shape 381">
            <a:extLst>
              <a:ext uri="{FF2B5EF4-FFF2-40B4-BE49-F238E27FC236}">
                <a16:creationId xmlns:a16="http://schemas.microsoft.com/office/drawing/2014/main" id="{77EF0EB4-F67A-C53E-4DD1-CEE458407A38}"/>
              </a:ext>
            </a:extLst>
          </p:cNvPr>
          <p:cNvSpPr/>
          <p:nvPr/>
        </p:nvSpPr>
        <p:spPr>
          <a:xfrm rot="8265889">
            <a:off x="7294563" y="5241925"/>
            <a:ext cx="1244600" cy="1336675"/>
          </a:xfrm>
          <a:custGeom>
            <a:avLst/>
            <a:gdLst>
              <a:gd name="connsiteX0" fmla="*/ 943257 w 2013900"/>
              <a:gd name="connsiteY0" fmla="*/ 1501970 h 1900583"/>
              <a:gd name="connsiteX1" fmla="*/ 744074 w 2013900"/>
              <a:gd name="connsiteY1" fmla="*/ 1348088 h 1900583"/>
              <a:gd name="connsiteX2" fmla="*/ 748630 w 2013900"/>
              <a:gd name="connsiteY2" fmla="*/ 1338807 h 1900583"/>
              <a:gd name="connsiteX3" fmla="*/ 706808 w 2013900"/>
              <a:gd name="connsiteY3" fmla="*/ 1216890 h 1900583"/>
              <a:gd name="connsiteX4" fmla="*/ 695446 w 2013900"/>
              <a:gd name="connsiteY4" fmla="*/ 1211313 h 1900583"/>
              <a:gd name="connsiteX5" fmla="*/ 726700 w 2013900"/>
              <a:gd name="connsiteY5" fmla="*/ 978267 h 1900583"/>
              <a:gd name="connsiteX6" fmla="*/ 764518 w 2013900"/>
              <a:gd name="connsiteY6" fmla="*/ 965451 h 1900583"/>
              <a:gd name="connsiteX7" fmla="*/ 799083 w 2013900"/>
              <a:gd name="connsiteY7" fmla="*/ 935439 h 1900583"/>
              <a:gd name="connsiteX8" fmla="*/ 819837 w 2013900"/>
              <a:gd name="connsiteY8" fmla="*/ 893157 h 1900583"/>
              <a:gd name="connsiteX9" fmla="*/ 822213 w 2013900"/>
              <a:gd name="connsiteY9" fmla="*/ 851356 h 1900583"/>
              <a:gd name="connsiteX10" fmla="*/ 1043738 w 2013900"/>
              <a:gd name="connsiteY10" fmla="*/ 760675 h 1900583"/>
              <a:gd name="connsiteX11" fmla="*/ 1061832 w 2013900"/>
              <a:gd name="connsiteY11" fmla="*/ 781899 h 1900583"/>
              <a:gd name="connsiteX12" fmla="*/ 1191467 w 2013900"/>
              <a:gd name="connsiteY12" fmla="*/ 790843 h 1900583"/>
              <a:gd name="connsiteX13" fmla="*/ 1200605 w 2013900"/>
              <a:gd name="connsiteY13" fmla="*/ 782908 h 1900583"/>
              <a:gd name="connsiteX14" fmla="*/ 1391604 w 2013900"/>
              <a:gd name="connsiteY14" fmla="*/ 930468 h 1900583"/>
              <a:gd name="connsiteX15" fmla="*/ 1386234 w 2013900"/>
              <a:gd name="connsiteY15" fmla="*/ 941312 h 1900583"/>
              <a:gd name="connsiteX16" fmla="*/ 1427616 w 2013900"/>
              <a:gd name="connsiteY16" fmla="*/ 1064490 h 1900583"/>
              <a:gd name="connsiteX17" fmla="*/ 1447779 w 2013900"/>
              <a:gd name="connsiteY17" fmla="*/ 1074387 h 1900583"/>
              <a:gd name="connsiteX18" fmla="*/ 1417037 w 2013900"/>
              <a:gd name="connsiteY18" fmla="*/ 1303612 h 1900583"/>
              <a:gd name="connsiteX19" fmla="*/ 1377304 w 2013900"/>
              <a:gd name="connsiteY19" fmla="*/ 1316666 h 1900583"/>
              <a:gd name="connsiteX20" fmla="*/ 1342096 w 2013900"/>
              <a:gd name="connsiteY20" fmla="*/ 1347016 h 1900583"/>
              <a:gd name="connsiteX21" fmla="*/ 1318419 w 2013900"/>
              <a:gd name="connsiteY21" fmla="*/ 1433424 h 1900583"/>
              <a:gd name="connsiteX22" fmla="*/ 1318667 w 2013900"/>
              <a:gd name="connsiteY22" fmla="*/ 1434179 h 1900583"/>
              <a:gd name="connsiteX23" fmla="*/ 1097018 w 2013900"/>
              <a:gd name="connsiteY23" fmla="*/ 1524911 h 1900583"/>
              <a:gd name="connsiteX24" fmla="*/ 1079718 w 2013900"/>
              <a:gd name="connsiteY24" fmla="*/ 1504987 h 1900583"/>
              <a:gd name="connsiteX25" fmla="*/ 950083 w 2013900"/>
              <a:gd name="connsiteY25" fmla="*/ 1496043 h 1900583"/>
              <a:gd name="connsiteX26" fmla="*/ 75043 w 2013900"/>
              <a:gd name="connsiteY26" fmla="*/ 1597161 h 1900583"/>
              <a:gd name="connsiteX27" fmla="*/ 108134 w 2013900"/>
              <a:gd name="connsiteY27" fmla="*/ 1604721 h 1900583"/>
              <a:gd name="connsiteX28" fmla="*/ 154857 w 2013900"/>
              <a:gd name="connsiteY28" fmla="*/ 1598764 h 1900583"/>
              <a:gd name="connsiteX29" fmla="*/ 233875 w 2013900"/>
              <a:gd name="connsiteY29" fmla="*/ 1496935 h 1900583"/>
              <a:gd name="connsiteX30" fmla="*/ 231813 w 2013900"/>
              <a:gd name="connsiteY30" fmla="*/ 1480763 h 1900583"/>
              <a:gd name="connsiteX31" fmla="*/ 540598 w 2013900"/>
              <a:gd name="connsiteY31" fmla="*/ 1375577 h 1900583"/>
              <a:gd name="connsiteX32" fmla="*/ 563677 w 2013900"/>
              <a:gd name="connsiteY32" fmla="*/ 1402157 h 1900583"/>
              <a:gd name="connsiteX33" fmla="*/ 692537 w 2013900"/>
              <a:gd name="connsiteY33" fmla="*/ 1412103 h 1900583"/>
              <a:gd name="connsiteX34" fmla="*/ 693400 w 2013900"/>
              <a:gd name="connsiteY34" fmla="*/ 1411346 h 1900583"/>
              <a:gd name="connsiteX35" fmla="*/ 797736 w 2013900"/>
              <a:gd name="connsiteY35" fmla="*/ 1491953 h 1900583"/>
              <a:gd name="connsiteX36" fmla="*/ 894945 w 2013900"/>
              <a:gd name="connsiteY36" fmla="*/ 1567053 h 1900583"/>
              <a:gd name="connsiteX37" fmla="*/ 894430 w 2013900"/>
              <a:gd name="connsiteY37" fmla="*/ 1568079 h 1900583"/>
              <a:gd name="connsiteX38" fmla="*/ 936587 w 2013900"/>
              <a:gd name="connsiteY38" fmla="*/ 1690255 h 1900583"/>
              <a:gd name="connsiteX39" fmla="*/ 1100786 w 2013900"/>
              <a:gd name="connsiteY39" fmla="*/ 1669186 h 1900583"/>
              <a:gd name="connsiteX40" fmla="*/ 1121540 w 2013900"/>
              <a:gd name="connsiteY40" fmla="*/ 1626904 h 1900583"/>
              <a:gd name="connsiteX41" fmla="*/ 1123204 w 2013900"/>
              <a:gd name="connsiteY41" fmla="*/ 1597620 h 1900583"/>
              <a:gd name="connsiteX42" fmla="*/ 1237555 w 2013900"/>
              <a:gd name="connsiteY42" fmla="*/ 1551067 h 1900583"/>
              <a:gd name="connsiteX43" fmla="*/ 1355644 w 2013900"/>
              <a:gd name="connsiteY43" fmla="*/ 1502993 h 1900583"/>
              <a:gd name="connsiteX44" fmla="*/ 1362776 w 2013900"/>
              <a:gd name="connsiteY44" fmla="*/ 1511266 h 1900583"/>
              <a:gd name="connsiteX45" fmla="*/ 1491817 w 2013900"/>
              <a:gd name="connsiteY45" fmla="*/ 1520936 h 1900583"/>
              <a:gd name="connsiteX46" fmla="*/ 1499270 w 2013900"/>
              <a:gd name="connsiteY46" fmla="*/ 1514511 h 1900583"/>
              <a:gd name="connsiteX47" fmla="*/ 1790657 w 2013900"/>
              <a:gd name="connsiteY47" fmla="*/ 1739626 h 1900583"/>
              <a:gd name="connsiteX48" fmla="*/ 1783473 w 2013900"/>
              <a:gd name="connsiteY48" fmla="*/ 1754261 h 1900583"/>
              <a:gd name="connsiteX49" fmla="*/ 1825296 w 2013900"/>
              <a:gd name="connsiteY49" fmla="*/ 1876178 h 1900583"/>
              <a:gd name="connsiteX50" fmla="*/ 1867578 w 2013900"/>
              <a:gd name="connsiteY50" fmla="*/ 1896932 h 1900583"/>
              <a:gd name="connsiteX51" fmla="*/ 1989494 w 2013900"/>
              <a:gd name="connsiteY51" fmla="*/ 1855110 h 1900583"/>
              <a:gd name="connsiteX52" fmla="*/ 1968427 w 2013900"/>
              <a:gd name="connsiteY52" fmla="*/ 1690911 h 1900583"/>
              <a:gd name="connsiteX53" fmla="*/ 1838792 w 2013900"/>
              <a:gd name="connsiteY53" fmla="*/ 1681967 h 1900583"/>
              <a:gd name="connsiteX54" fmla="*/ 1838014 w 2013900"/>
              <a:gd name="connsiteY54" fmla="*/ 1682642 h 1900583"/>
              <a:gd name="connsiteX55" fmla="*/ 1544325 w 2013900"/>
              <a:gd name="connsiteY55" fmla="*/ 1455749 h 1900583"/>
              <a:gd name="connsiteX56" fmla="*/ 1547700 w 2013900"/>
              <a:gd name="connsiteY56" fmla="*/ 1448953 h 1900583"/>
              <a:gd name="connsiteX57" fmla="*/ 1506345 w 2013900"/>
              <a:gd name="connsiteY57" fmla="*/ 1326336 h 1900583"/>
              <a:gd name="connsiteX58" fmla="*/ 1493239 w 2013900"/>
              <a:gd name="connsiteY58" fmla="*/ 1319828 h 1900583"/>
              <a:gd name="connsiteX59" fmla="*/ 1509136 w 2013900"/>
              <a:gd name="connsiteY59" fmla="*/ 1199535 h 1900583"/>
              <a:gd name="connsiteX60" fmla="*/ 1524327 w 2013900"/>
              <a:gd name="connsiteY60" fmla="*/ 1084591 h 1900583"/>
              <a:gd name="connsiteX61" fmla="*/ 1557251 w 2013900"/>
              <a:gd name="connsiteY61" fmla="*/ 1073434 h 1900583"/>
              <a:gd name="connsiteX62" fmla="*/ 1591815 w 2013900"/>
              <a:gd name="connsiteY62" fmla="*/ 1043422 h 1900583"/>
              <a:gd name="connsiteX63" fmla="*/ 1570748 w 2013900"/>
              <a:gd name="connsiteY63" fmla="*/ 879222 h 1900583"/>
              <a:gd name="connsiteX64" fmla="*/ 1483503 w 2013900"/>
              <a:gd name="connsiteY64" fmla="*/ 855912 h 1900583"/>
              <a:gd name="connsiteX65" fmla="*/ 1444684 w 2013900"/>
              <a:gd name="connsiteY65" fmla="*/ 869068 h 1900583"/>
              <a:gd name="connsiteX66" fmla="*/ 1340899 w 2013900"/>
              <a:gd name="connsiteY66" fmla="*/ 788887 h 1900583"/>
              <a:gd name="connsiteX67" fmla="*/ 1246914 w 2013900"/>
              <a:gd name="connsiteY67" fmla="*/ 716278 h 1900583"/>
              <a:gd name="connsiteX68" fmla="*/ 1249341 w 2013900"/>
              <a:gd name="connsiteY68" fmla="*/ 673586 h 1900583"/>
              <a:gd name="connsiteX69" fmla="*/ 1204964 w 2013900"/>
              <a:gd name="connsiteY69" fmla="*/ 596631 h 1900583"/>
              <a:gd name="connsiteX70" fmla="*/ 1168993 w 2013900"/>
              <a:gd name="connsiteY70" fmla="*/ 578975 h 1900583"/>
              <a:gd name="connsiteX71" fmla="*/ 1168993 w 2013900"/>
              <a:gd name="connsiteY71" fmla="*/ 225315 h 1900583"/>
              <a:gd name="connsiteX72" fmla="*/ 1170003 w 2013900"/>
              <a:gd name="connsiteY72" fmla="*/ 225113 h 1900583"/>
              <a:gd name="connsiteX73" fmla="*/ 1242179 w 2013900"/>
              <a:gd name="connsiteY73" fmla="*/ 117058 h 1900583"/>
              <a:gd name="connsiteX74" fmla="*/ 1125121 w 2013900"/>
              <a:gd name="connsiteY74" fmla="*/ 1 h 1900583"/>
              <a:gd name="connsiteX75" fmla="*/ 1008063 w 2013900"/>
              <a:gd name="connsiteY75" fmla="*/ 117059 h 1900583"/>
              <a:gd name="connsiteX76" fmla="*/ 1078973 w 2013900"/>
              <a:gd name="connsiteY76" fmla="*/ 224691 h 1900583"/>
              <a:gd name="connsiteX77" fmla="*/ 1094946 w 2013900"/>
              <a:gd name="connsiteY77" fmla="*/ 227954 h 1900583"/>
              <a:gd name="connsiteX78" fmla="*/ 1094946 w 2013900"/>
              <a:gd name="connsiteY78" fmla="*/ 580718 h 1900583"/>
              <a:gd name="connsiteX79" fmla="*/ 1086671 w 2013900"/>
              <a:gd name="connsiteY79" fmla="*/ 583843 h 1900583"/>
              <a:gd name="connsiteX80" fmla="*/ 1075329 w 2013900"/>
              <a:gd name="connsiteY80" fmla="*/ 587687 h 1900583"/>
              <a:gd name="connsiteX81" fmla="*/ 1040783 w 2013900"/>
              <a:gd name="connsiteY81" fmla="*/ 617683 h 1900583"/>
              <a:gd name="connsiteX82" fmla="*/ 1040763 w 2013900"/>
              <a:gd name="connsiteY82" fmla="*/ 617700 h 1900583"/>
              <a:gd name="connsiteX83" fmla="*/ 1021723 w 2013900"/>
              <a:gd name="connsiteY83" fmla="*/ 656920 h 1900583"/>
              <a:gd name="connsiteX84" fmla="*/ 1021715 w 2013900"/>
              <a:gd name="connsiteY84" fmla="*/ 657057 h 1900583"/>
              <a:gd name="connsiteX85" fmla="*/ 1020784 w 2013900"/>
              <a:gd name="connsiteY85" fmla="*/ 658980 h 1900583"/>
              <a:gd name="connsiteX86" fmla="*/ 1019460 w 2013900"/>
              <a:gd name="connsiteY86" fmla="*/ 681579 h 1900583"/>
              <a:gd name="connsiteX87" fmla="*/ 901080 w 2013900"/>
              <a:gd name="connsiteY87" fmla="*/ 729772 h 1900583"/>
              <a:gd name="connsiteX88" fmla="*/ 783553 w 2013900"/>
              <a:gd name="connsiteY88" fmla="*/ 777618 h 1900583"/>
              <a:gd name="connsiteX89" fmla="*/ 778015 w 2013900"/>
              <a:gd name="connsiteY89" fmla="*/ 771240 h 1900583"/>
              <a:gd name="connsiteX90" fmla="*/ 613815 w 2013900"/>
              <a:gd name="connsiteY90" fmla="*/ 792308 h 1900583"/>
              <a:gd name="connsiteX91" fmla="*/ 634884 w 2013900"/>
              <a:gd name="connsiteY91" fmla="*/ 956507 h 1900583"/>
              <a:gd name="connsiteX92" fmla="*/ 645314 w 2013900"/>
              <a:gd name="connsiteY92" fmla="*/ 961627 h 1900583"/>
              <a:gd name="connsiteX93" fmla="*/ 629499 w 2013900"/>
              <a:gd name="connsiteY93" fmla="*/ 1081304 h 1900583"/>
              <a:gd name="connsiteX94" fmla="*/ 614430 w 2013900"/>
              <a:gd name="connsiteY94" fmla="*/ 1195319 h 1900583"/>
              <a:gd name="connsiteX95" fmla="*/ 577174 w 2013900"/>
              <a:gd name="connsiteY95" fmla="*/ 1207946 h 1900583"/>
              <a:gd name="connsiteX96" fmla="*/ 542608 w 2013900"/>
              <a:gd name="connsiteY96" fmla="*/ 1237958 h 1900583"/>
              <a:gd name="connsiteX97" fmla="*/ 521855 w 2013900"/>
              <a:gd name="connsiteY97" fmla="*/ 1280240 h 1900583"/>
              <a:gd name="connsiteX98" fmla="*/ 520493 w 2013900"/>
              <a:gd name="connsiteY98" fmla="*/ 1304200 h 1900583"/>
              <a:gd name="connsiteX99" fmla="*/ 205439 w 2013900"/>
              <a:gd name="connsiteY99" fmla="*/ 1411522 h 1900583"/>
              <a:gd name="connsiteX100" fmla="*/ 204922 w 2013900"/>
              <a:gd name="connsiteY100" fmla="*/ 1410631 h 1900583"/>
              <a:gd name="connsiteX101" fmla="*/ 79366 w 2013900"/>
              <a:gd name="connsiteY101" fmla="*/ 1377152 h 1900583"/>
              <a:gd name="connsiteX102" fmla="*/ 6306 w 2013900"/>
              <a:gd name="connsiteY102" fmla="*/ 1525703 h 1900583"/>
              <a:gd name="connsiteX103" fmla="*/ 75043 w 2013900"/>
              <a:gd name="connsiteY103" fmla="*/ 1597161 h 1900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l="l" t="t" r="r" b="b"/>
            <a:pathLst>
              <a:path w="2013900" h="1900583">
                <a:moveTo>
                  <a:pt x="943257" y="1501970"/>
                </a:moveTo>
                <a:lnTo>
                  <a:pt x="744074" y="1348088"/>
                </a:lnTo>
                <a:lnTo>
                  <a:pt x="748630" y="1338807"/>
                </a:lnTo>
                <a:cubicBezTo>
                  <a:pt x="760072" y="1294309"/>
                  <a:pt x="744218" y="1245791"/>
                  <a:pt x="706808" y="1216890"/>
                </a:cubicBezTo>
                <a:lnTo>
                  <a:pt x="695446" y="1211313"/>
                </a:lnTo>
                <a:lnTo>
                  <a:pt x="726700" y="978267"/>
                </a:lnTo>
                <a:lnTo>
                  <a:pt x="764518" y="965451"/>
                </a:lnTo>
                <a:cubicBezTo>
                  <a:pt x="777636" y="957984"/>
                  <a:pt x="789449" y="947909"/>
                  <a:pt x="799083" y="935439"/>
                </a:cubicBezTo>
                <a:cubicBezTo>
                  <a:pt x="809176" y="922375"/>
                  <a:pt x="816023" y="907989"/>
                  <a:pt x="819837" y="893157"/>
                </a:cubicBezTo>
                <a:lnTo>
                  <a:pt x="822213" y="851356"/>
                </a:lnTo>
                <a:lnTo>
                  <a:pt x="1043738" y="760675"/>
                </a:lnTo>
                <a:lnTo>
                  <a:pt x="1061832" y="781899"/>
                </a:lnTo>
                <a:cubicBezTo>
                  <a:pt x="1101024" y="812177"/>
                  <a:pt x="1152114" y="813244"/>
                  <a:pt x="1191467" y="790843"/>
                </a:cubicBezTo>
                <a:lnTo>
                  <a:pt x="1200605" y="782908"/>
                </a:lnTo>
                <a:lnTo>
                  <a:pt x="1391604" y="930468"/>
                </a:lnTo>
                <a:lnTo>
                  <a:pt x="1386234" y="941312"/>
                </a:lnTo>
                <a:cubicBezTo>
                  <a:pt x="1374493" y="985046"/>
                  <a:pt x="1388425" y="1034212"/>
                  <a:pt x="1427616" y="1064490"/>
                </a:cubicBezTo>
                <a:lnTo>
                  <a:pt x="1447779" y="1074387"/>
                </a:lnTo>
                <a:lnTo>
                  <a:pt x="1417037" y="1303612"/>
                </a:lnTo>
                <a:lnTo>
                  <a:pt x="1377304" y="1316666"/>
                </a:lnTo>
                <a:cubicBezTo>
                  <a:pt x="1364036" y="1324096"/>
                  <a:pt x="1352007" y="1334250"/>
                  <a:pt x="1342096" y="1347016"/>
                </a:cubicBezTo>
                <a:cubicBezTo>
                  <a:pt x="1322273" y="1372550"/>
                  <a:pt x="1314676" y="1403701"/>
                  <a:pt x="1318419" y="1433424"/>
                </a:cubicBezTo>
                <a:lnTo>
                  <a:pt x="1318667" y="1434179"/>
                </a:lnTo>
                <a:lnTo>
                  <a:pt x="1097018" y="1524911"/>
                </a:lnTo>
                <a:lnTo>
                  <a:pt x="1079718" y="1504987"/>
                </a:lnTo>
                <a:cubicBezTo>
                  <a:pt x="1040526" y="1474709"/>
                  <a:pt x="989436" y="1473641"/>
                  <a:pt x="950083" y="1496043"/>
                </a:cubicBezTo>
                <a:close/>
                <a:moveTo>
                  <a:pt x="75043" y="1597161"/>
                </a:moveTo>
                <a:cubicBezTo>
                  <a:pt x="85545" y="1601240"/>
                  <a:pt x="96683" y="1603828"/>
                  <a:pt x="108134" y="1604721"/>
                </a:cubicBezTo>
                <a:cubicBezTo>
                  <a:pt x="123403" y="1605911"/>
                  <a:pt x="139230" y="1604086"/>
                  <a:pt x="154857" y="1598764"/>
                </a:cubicBezTo>
                <a:cubicBezTo>
                  <a:pt x="199605" y="1583520"/>
                  <a:pt x="230305" y="1542741"/>
                  <a:pt x="233875" y="1496935"/>
                </a:cubicBezTo>
                <a:lnTo>
                  <a:pt x="231813" y="1480763"/>
                </a:lnTo>
                <a:lnTo>
                  <a:pt x="540598" y="1375577"/>
                </a:lnTo>
                <a:lnTo>
                  <a:pt x="563677" y="1402157"/>
                </a:lnTo>
                <a:cubicBezTo>
                  <a:pt x="602868" y="1432435"/>
                  <a:pt x="652926" y="1434839"/>
                  <a:pt x="692537" y="1412103"/>
                </a:cubicBezTo>
                <a:lnTo>
                  <a:pt x="693400" y="1411346"/>
                </a:lnTo>
                <a:lnTo>
                  <a:pt x="797736" y="1491953"/>
                </a:lnTo>
                <a:lnTo>
                  <a:pt x="894945" y="1567053"/>
                </a:lnTo>
                <a:lnTo>
                  <a:pt x="894430" y="1568079"/>
                </a:lnTo>
                <a:cubicBezTo>
                  <a:pt x="882432" y="1612147"/>
                  <a:pt x="897395" y="1659977"/>
                  <a:pt x="936587" y="1690255"/>
                </a:cubicBezTo>
                <a:cubicBezTo>
                  <a:pt x="986466" y="1728790"/>
                  <a:pt x="1060415" y="1721441"/>
                  <a:pt x="1100786" y="1669186"/>
                </a:cubicBezTo>
                <a:cubicBezTo>
                  <a:pt x="1110878" y="1656123"/>
                  <a:pt x="1117725" y="1641737"/>
                  <a:pt x="1121540" y="1626904"/>
                </a:cubicBezTo>
                <a:lnTo>
                  <a:pt x="1123204" y="1597620"/>
                </a:lnTo>
                <a:lnTo>
                  <a:pt x="1237555" y="1551067"/>
                </a:lnTo>
                <a:lnTo>
                  <a:pt x="1355644" y="1502993"/>
                </a:lnTo>
                <a:lnTo>
                  <a:pt x="1362776" y="1511266"/>
                </a:lnTo>
                <a:cubicBezTo>
                  <a:pt x="1401076" y="1541000"/>
                  <a:pt x="1452016" y="1543225"/>
                  <a:pt x="1491817" y="1520936"/>
                </a:cubicBezTo>
                <a:lnTo>
                  <a:pt x="1499270" y="1514511"/>
                </a:lnTo>
                <a:lnTo>
                  <a:pt x="1790657" y="1739626"/>
                </a:lnTo>
                <a:lnTo>
                  <a:pt x="1783473" y="1754261"/>
                </a:lnTo>
                <a:cubicBezTo>
                  <a:pt x="1772031" y="1798759"/>
                  <a:pt x="1787886" y="1847276"/>
                  <a:pt x="1825296" y="1876178"/>
                </a:cubicBezTo>
                <a:cubicBezTo>
                  <a:pt x="1838359" y="1886271"/>
                  <a:pt x="1852745" y="1893118"/>
                  <a:pt x="1867578" y="1896932"/>
                </a:cubicBezTo>
                <a:cubicBezTo>
                  <a:pt x="1912075" y="1908374"/>
                  <a:pt x="1960593" y="1892520"/>
                  <a:pt x="1989494" y="1855110"/>
                </a:cubicBezTo>
                <a:cubicBezTo>
                  <a:pt x="2029865" y="1802855"/>
                  <a:pt x="2018306" y="1729446"/>
                  <a:pt x="1968427" y="1690911"/>
                </a:cubicBezTo>
                <a:cubicBezTo>
                  <a:pt x="1929235" y="1660633"/>
                  <a:pt x="1878145" y="1659565"/>
                  <a:pt x="1838792" y="1681967"/>
                </a:cubicBezTo>
                <a:lnTo>
                  <a:pt x="1838014" y="1682642"/>
                </a:lnTo>
                <a:lnTo>
                  <a:pt x="1544325" y="1455749"/>
                </a:lnTo>
                <a:lnTo>
                  <a:pt x="1547700" y="1448953"/>
                </a:lnTo>
                <a:cubicBezTo>
                  <a:pt x="1559428" y="1404868"/>
                  <a:pt x="1544645" y="1356070"/>
                  <a:pt x="1506345" y="1326336"/>
                </a:cubicBezTo>
                <a:lnTo>
                  <a:pt x="1493239" y="1319828"/>
                </a:lnTo>
                <a:lnTo>
                  <a:pt x="1509136" y="1199535"/>
                </a:lnTo>
                <a:lnTo>
                  <a:pt x="1524327" y="1084591"/>
                </a:lnTo>
                <a:lnTo>
                  <a:pt x="1557251" y="1073434"/>
                </a:lnTo>
                <a:cubicBezTo>
                  <a:pt x="1570368" y="1065966"/>
                  <a:pt x="1582182" y="1055892"/>
                  <a:pt x="1591815" y="1043422"/>
                </a:cubicBezTo>
                <a:cubicBezTo>
                  <a:pt x="1632186" y="991167"/>
                  <a:pt x="1620627" y="917758"/>
                  <a:pt x="1570748" y="879222"/>
                </a:cubicBezTo>
                <a:cubicBezTo>
                  <a:pt x="1544620" y="859037"/>
                  <a:pt x="1513204" y="851834"/>
                  <a:pt x="1483503" y="855912"/>
                </a:cubicBezTo>
                <a:lnTo>
                  <a:pt x="1444684" y="869068"/>
                </a:lnTo>
                <a:lnTo>
                  <a:pt x="1340899" y="788887"/>
                </a:lnTo>
                <a:lnTo>
                  <a:pt x="1246914" y="716278"/>
                </a:lnTo>
                <a:lnTo>
                  <a:pt x="1249341" y="673586"/>
                </a:lnTo>
                <a:cubicBezTo>
                  <a:pt x="1245263" y="643885"/>
                  <a:pt x="1229903" y="615899"/>
                  <a:pt x="1204964" y="596631"/>
                </a:cubicBezTo>
                <a:lnTo>
                  <a:pt x="1168993" y="578975"/>
                </a:lnTo>
                <a:lnTo>
                  <a:pt x="1168993" y="225315"/>
                </a:lnTo>
                <a:lnTo>
                  <a:pt x="1170003" y="225113"/>
                </a:lnTo>
                <a:cubicBezTo>
                  <a:pt x="1211789" y="207666"/>
                  <a:pt x="1242179" y="166584"/>
                  <a:pt x="1242179" y="117058"/>
                </a:cubicBezTo>
                <a:cubicBezTo>
                  <a:pt x="1242179" y="54028"/>
                  <a:pt x="1191154" y="0"/>
                  <a:pt x="1125121" y="1"/>
                </a:cubicBezTo>
                <a:cubicBezTo>
                  <a:pt x="1062090" y="1"/>
                  <a:pt x="1008063" y="51026"/>
                  <a:pt x="1008063" y="117059"/>
                </a:cubicBezTo>
                <a:cubicBezTo>
                  <a:pt x="1008063" y="164333"/>
                  <a:pt x="1036765" y="206541"/>
                  <a:pt x="1078973" y="224691"/>
                </a:cubicBezTo>
                <a:lnTo>
                  <a:pt x="1094946" y="227954"/>
                </a:lnTo>
                <a:lnTo>
                  <a:pt x="1094946" y="580718"/>
                </a:lnTo>
                <a:lnTo>
                  <a:pt x="1086671" y="583843"/>
                </a:lnTo>
                <a:lnTo>
                  <a:pt x="1075329" y="587687"/>
                </a:lnTo>
                <a:lnTo>
                  <a:pt x="1040783" y="617683"/>
                </a:lnTo>
                <a:lnTo>
                  <a:pt x="1040763" y="617700"/>
                </a:lnTo>
                <a:cubicBezTo>
                  <a:pt x="1031588" y="629576"/>
                  <a:pt x="1025281" y="642956"/>
                  <a:pt x="1021723" y="656920"/>
                </a:cubicBezTo>
                <a:lnTo>
                  <a:pt x="1021715" y="657057"/>
                </a:lnTo>
                <a:lnTo>
                  <a:pt x="1020784" y="658980"/>
                </a:lnTo>
                <a:lnTo>
                  <a:pt x="1019460" y="681579"/>
                </a:lnTo>
                <a:lnTo>
                  <a:pt x="901080" y="729772"/>
                </a:lnTo>
                <a:lnTo>
                  <a:pt x="783553" y="777618"/>
                </a:lnTo>
                <a:lnTo>
                  <a:pt x="778015" y="771240"/>
                </a:lnTo>
                <a:cubicBezTo>
                  <a:pt x="725760" y="730869"/>
                  <a:pt x="652351" y="742428"/>
                  <a:pt x="613815" y="792308"/>
                </a:cubicBezTo>
                <a:cubicBezTo>
                  <a:pt x="575280" y="842187"/>
                  <a:pt x="582629" y="916137"/>
                  <a:pt x="634884" y="956507"/>
                </a:cubicBezTo>
                <a:lnTo>
                  <a:pt x="645314" y="961627"/>
                </a:lnTo>
                <a:lnTo>
                  <a:pt x="629499" y="1081304"/>
                </a:lnTo>
                <a:lnTo>
                  <a:pt x="614430" y="1195319"/>
                </a:lnTo>
                <a:lnTo>
                  <a:pt x="577174" y="1207946"/>
                </a:lnTo>
                <a:cubicBezTo>
                  <a:pt x="564056" y="1215413"/>
                  <a:pt x="552242" y="1225488"/>
                  <a:pt x="542608" y="1237958"/>
                </a:cubicBezTo>
                <a:cubicBezTo>
                  <a:pt x="532516" y="1251022"/>
                  <a:pt x="525669" y="1265407"/>
                  <a:pt x="521855" y="1280240"/>
                </a:cubicBezTo>
                <a:lnTo>
                  <a:pt x="520493" y="1304200"/>
                </a:lnTo>
                <a:lnTo>
                  <a:pt x="205439" y="1411522"/>
                </a:lnTo>
                <a:lnTo>
                  <a:pt x="204922" y="1410631"/>
                </a:lnTo>
                <a:cubicBezTo>
                  <a:pt x="174933" y="1376702"/>
                  <a:pt x="126246" y="1361182"/>
                  <a:pt x="79366" y="1377152"/>
                </a:cubicBezTo>
                <a:cubicBezTo>
                  <a:pt x="19701" y="1397476"/>
                  <a:pt x="-14987" y="1463197"/>
                  <a:pt x="6306" y="1525703"/>
                </a:cubicBezTo>
                <a:cubicBezTo>
                  <a:pt x="17738" y="1559264"/>
                  <a:pt x="43535" y="1584923"/>
                  <a:pt x="75043" y="1597161"/>
                </a:cubicBezTo>
                <a:close/>
              </a:path>
            </a:pathLst>
          </a:custGeom>
          <a:solidFill>
            <a:schemeClr val="bg2">
              <a:lumMod val="50000"/>
              <a:alpha val="20000"/>
            </a:schemeClr>
          </a:solidFill>
          <a:ln w="43323" cap="flat">
            <a:noFill/>
            <a:prstDash val="solid"/>
            <a:miter/>
          </a:ln>
        </p:spPr>
        <p:txBody>
          <a:bodyPr anchor="ctr"/>
          <a:lstStyle/>
          <a:p>
            <a:pPr>
              <a:defRPr/>
            </a:pPr>
            <a:endParaRPr lang="en-US" dirty="0"/>
          </a:p>
        </p:txBody>
      </p:sp>
      <p:sp>
        <p:nvSpPr>
          <p:cNvPr id="16" name="Rectangle 15">
            <a:extLst>
              <a:ext uri="{FF2B5EF4-FFF2-40B4-BE49-F238E27FC236}">
                <a16:creationId xmlns:a16="http://schemas.microsoft.com/office/drawing/2014/main" id="{C85613B2-DC0B-2952-E0D2-681E5AE97E11}"/>
              </a:ext>
            </a:extLst>
          </p:cNvPr>
          <p:cNvSpPr/>
          <p:nvPr/>
        </p:nvSpPr>
        <p:spPr>
          <a:xfrm>
            <a:off x="0" y="2555875"/>
            <a:ext cx="12192000" cy="1249363"/>
          </a:xfrm>
          <a:prstGeom prst="rect">
            <a:avLst/>
          </a:prstGeom>
          <a:solidFill>
            <a:srgbClr val="66003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7" name="Freeform: Shape 384">
            <a:extLst>
              <a:ext uri="{FF2B5EF4-FFF2-40B4-BE49-F238E27FC236}">
                <a16:creationId xmlns:a16="http://schemas.microsoft.com/office/drawing/2014/main" id="{3FAF8354-C805-F60A-0EAE-54F08E5DF481}"/>
              </a:ext>
            </a:extLst>
          </p:cNvPr>
          <p:cNvSpPr/>
          <p:nvPr/>
        </p:nvSpPr>
        <p:spPr>
          <a:xfrm rot="1022389">
            <a:off x="4697413" y="347663"/>
            <a:ext cx="1077912" cy="881062"/>
          </a:xfrm>
          <a:custGeom>
            <a:avLst/>
            <a:gdLst>
              <a:gd name="connsiteX0" fmla="*/ 618123 w 1077492"/>
              <a:gd name="connsiteY0" fmla="*/ 5091 h 880832"/>
              <a:gd name="connsiteX1" fmla="*/ 649515 w 1077492"/>
              <a:gd name="connsiteY1" fmla="*/ 48 h 880832"/>
              <a:gd name="connsiteX2" fmla="*/ 706766 w 1077492"/>
              <a:gd name="connsiteY2" fmla="*/ 25655 h 880832"/>
              <a:gd name="connsiteX3" fmla="*/ 703831 w 1077492"/>
              <a:gd name="connsiteY3" fmla="*/ 142493 h 880832"/>
              <a:gd name="connsiteX4" fmla="*/ 665641 w 1077492"/>
              <a:gd name="connsiteY4" fmla="*/ 157025 h 880832"/>
              <a:gd name="connsiteX5" fmla="*/ 665641 w 1077492"/>
              <a:gd name="connsiteY5" fmla="*/ 352605 h 880832"/>
              <a:gd name="connsiteX6" fmla="*/ 684786 w 1077492"/>
              <a:gd name="connsiteY6" fmla="*/ 356972 h 880832"/>
              <a:gd name="connsiteX7" fmla="*/ 718689 w 1077492"/>
              <a:gd name="connsiteY7" fmla="*/ 380793 h 880832"/>
              <a:gd name="connsiteX8" fmla="*/ 738749 w 1077492"/>
              <a:gd name="connsiteY8" fmla="*/ 496690 h 880832"/>
              <a:gd name="connsiteX9" fmla="*/ 735230 w 1077492"/>
              <a:gd name="connsiteY9" fmla="*/ 501698 h 880832"/>
              <a:gd name="connsiteX10" fmla="*/ 845060 w 1077492"/>
              <a:gd name="connsiteY10" fmla="*/ 617186 h 880832"/>
              <a:gd name="connsiteX11" fmla="*/ 879258 w 1077492"/>
              <a:gd name="connsiteY11" fmla="*/ 595803 h 880832"/>
              <a:gd name="connsiteX12" fmla="*/ 1037048 w 1077492"/>
              <a:gd name="connsiteY12" fmla="*/ 632408 h 880832"/>
              <a:gd name="connsiteX13" fmla="*/ 1031825 w 1077492"/>
              <a:gd name="connsiteY13" fmla="*/ 840388 h 880832"/>
              <a:gd name="connsiteX14" fmla="*/ 823846 w 1077492"/>
              <a:gd name="connsiteY14" fmla="*/ 835165 h 880832"/>
              <a:gd name="connsiteX15" fmla="*/ 795994 w 1077492"/>
              <a:gd name="connsiteY15" fmla="*/ 674255 h 880832"/>
              <a:gd name="connsiteX16" fmla="*/ 803191 w 1077492"/>
              <a:gd name="connsiteY16" fmla="*/ 664013 h 880832"/>
              <a:gd name="connsiteX17" fmla="*/ 690708 w 1077492"/>
              <a:gd name="connsiteY17" fmla="*/ 545736 h 880832"/>
              <a:gd name="connsiteX18" fmla="*/ 678778 w 1077492"/>
              <a:gd name="connsiteY18" fmla="*/ 553196 h 880832"/>
              <a:gd name="connsiteX19" fmla="*/ 565128 w 1077492"/>
              <a:gd name="connsiteY19" fmla="*/ 526831 h 880832"/>
              <a:gd name="connsiteX20" fmla="*/ 562479 w 1077492"/>
              <a:gd name="connsiteY20" fmla="*/ 522594 h 880832"/>
              <a:gd name="connsiteX21" fmla="*/ 207664 w 1077492"/>
              <a:gd name="connsiteY21" fmla="*/ 608151 h 880832"/>
              <a:gd name="connsiteX22" fmla="*/ 203307 w 1077492"/>
              <a:gd name="connsiteY22" fmla="*/ 628640 h 880832"/>
              <a:gd name="connsiteX23" fmla="*/ 178918 w 1077492"/>
              <a:gd name="connsiteY23" fmla="*/ 663609 h 880832"/>
              <a:gd name="connsiteX24" fmla="*/ 29119 w 1077492"/>
              <a:gd name="connsiteY24" fmla="*/ 659847 h 880832"/>
              <a:gd name="connsiteX25" fmla="*/ 32881 w 1077492"/>
              <a:gd name="connsiteY25" fmla="*/ 510048 h 880832"/>
              <a:gd name="connsiteX26" fmla="*/ 67936 w 1077492"/>
              <a:gd name="connsiteY26" fmla="*/ 487958 h 880832"/>
              <a:gd name="connsiteX27" fmla="*/ 182679 w 1077492"/>
              <a:gd name="connsiteY27" fmla="*/ 513810 h 880832"/>
              <a:gd name="connsiteX28" fmla="*/ 199867 w 1077492"/>
              <a:gd name="connsiteY28" fmla="*/ 541086 h 880832"/>
              <a:gd name="connsiteX29" fmla="*/ 537541 w 1077492"/>
              <a:gd name="connsiteY29" fmla="*/ 459661 h 880832"/>
              <a:gd name="connsiteX30" fmla="*/ 536059 w 1077492"/>
              <a:gd name="connsiteY30" fmla="*/ 450434 h 880832"/>
              <a:gd name="connsiteX31" fmla="*/ 568890 w 1077492"/>
              <a:gd name="connsiteY31" fmla="*/ 377032 h 880832"/>
              <a:gd name="connsiteX32" fmla="*/ 605039 w 1077492"/>
              <a:gd name="connsiteY32" fmla="*/ 354429 h 880832"/>
              <a:gd name="connsiteX33" fmla="*/ 624516 w 1077492"/>
              <a:gd name="connsiteY33" fmla="*/ 351300 h 880832"/>
              <a:gd name="connsiteX34" fmla="*/ 624516 w 1077492"/>
              <a:gd name="connsiteY34" fmla="*/ 160667 h 880832"/>
              <a:gd name="connsiteX35" fmla="*/ 613436 w 1077492"/>
              <a:gd name="connsiteY35" fmla="*/ 158139 h 880832"/>
              <a:gd name="connsiteX36" fmla="*/ 586993 w 1077492"/>
              <a:gd name="connsiteY36" fmla="*/ 139559 h 880832"/>
              <a:gd name="connsiteX37" fmla="*/ 589927 w 1077492"/>
              <a:gd name="connsiteY37" fmla="*/ 22721 h 880832"/>
              <a:gd name="connsiteX38" fmla="*/ 618123 w 1077492"/>
              <a:gd name="connsiteY38" fmla="*/ 5091 h 880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77492" h="880832">
                <a:moveTo>
                  <a:pt x="618123" y="5091"/>
                </a:moveTo>
                <a:cubicBezTo>
                  <a:pt x="628264" y="1341"/>
                  <a:pt x="638938" y="-311"/>
                  <a:pt x="649515" y="48"/>
                </a:cubicBezTo>
                <a:cubicBezTo>
                  <a:pt x="670668" y="767"/>
                  <a:pt x="691432" y="9532"/>
                  <a:pt x="706766" y="25655"/>
                </a:cubicBezTo>
                <a:cubicBezTo>
                  <a:pt x="738893" y="59437"/>
                  <a:pt x="736078" y="111827"/>
                  <a:pt x="703831" y="142493"/>
                </a:cubicBezTo>
                <a:lnTo>
                  <a:pt x="665641" y="157025"/>
                </a:lnTo>
                <a:lnTo>
                  <a:pt x="665641" y="352605"/>
                </a:lnTo>
                <a:lnTo>
                  <a:pt x="684786" y="356972"/>
                </a:lnTo>
                <a:cubicBezTo>
                  <a:pt x="697289" y="362480"/>
                  <a:pt x="708859" y="370458"/>
                  <a:pt x="718689" y="380793"/>
                </a:cubicBezTo>
                <a:cubicBezTo>
                  <a:pt x="749581" y="413278"/>
                  <a:pt x="755275" y="459181"/>
                  <a:pt x="738749" y="496690"/>
                </a:cubicBezTo>
                <a:lnTo>
                  <a:pt x="735230" y="501698"/>
                </a:lnTo>
                <a:lnTo>
                  <a:pt x="845060" y="617186"/>
                </a:lnTo>
                <a:lnTo>
                  <a:pt x="879258" y="595803"/>
                </a:lnTo>
                <a:cubicBezTo>
                  <a:pt x="933414" y="575777"/>
                  <a:pt x="996107" y="589357"/>
                  <a:pt x="1037048" y="632408"/>
                </a:cubicBezTo>
                <a:cubicBezTo>
                  <a:pt x="1094236" y="692542"/>
                  <a:pt x="1089226" y="785799"/>
                  <a:pt x="1031825" y="840388"/>
                </a:cubicBezTo>
                <a:cubicBezTo>
                  <a:pt x="971691" y="897576"/>
                  <a:pt x="878434" y="892566"/>
                  <a:pt x="823846" y="835165"/>
                </a:cubicBezTo>
                <a:cubicBezTo>
                  <a:pt x="780955" y="790064"/>
                  <a:pt x="773050" y="726332"/>
                  <a:pt x="795994" y="674255"/>
                </a:cubicBezTo>
                <a:lnTo>
                  <a:pt x="803191" y="664013"/>
                </a:lnTo>
                <a:lnTo>
                  <a:pt x="690708" y="545736"/>
                </a:lnTo>
                <a:lnTo>
                  <a:pt x="678778" y="553196"/>
                </a:lnTo>
                <a:cubicBezTo>
                  <a:pt x="639771" y="567620"/>
                  <a:pt x="594617" y="557839"/>
                  <a:pt x="565128" y="526831"/>
                </a:cubicBezTo>
                <a:lnTo>
                  <a:pt x="562479" y="522594"/>
                </a:lnTo>
                <a:lnTo>
                  <a:pt x="207664" y="608151"/>
                </a:lnTo>
                <a:lnTo>
                  <a:pt x="203307" y="628640"/>
                </a:lnTo>
                <a:cubicBezTo>
                  <a:pt x="197853" y="641384"/>
                  <a:pt x="189746" y="653311"/>
                  <a:pt x="178918" y="663609"/>
                </a:cubicBezTo>
                <a:cubicBezTo>
                  <a:pt x="137575" y="702927"/>
                  <a:pt x="70309" y="703160"/>
                  <a:pt x="29119" y="659847"/>
                </a:cubicBezTo>
                <a:cubicBezTo>
                  <a:pt x="-10199" y="618504"/>
                  <a:pt x="-10431" y="551239"/>
                  <a:pt x="32881" y="510048"/>
                </a:cubicBezTo>
                <a:cubicBezTo>
                  <a:pt x="43217" y="500219"/>
                  <a:pt x="55173" y="492832"/>
                  <a:pt x="67936" y="487958"/>
                </a:cubicBezTo>
                <a:cubicBezTo>
                  <a:pt x="106227" y="473336"/>
                  <a:pt x="151787" y="481326"/>
                  <a:pt x="182679" y="513810"/>
                </a:cubicBezTo>
                <a:lnTo>
                  <a:pt x="199867" y="541086"/>
                </a:lnTo>
                <a:lnTo>
                  <a:pt x="537541" y="459661"/>
                </a:lnTo>
                <a:lnTo>
                  <a:pt x="536059" y="450434"/>
                </a:lnTo>
                <a:cubicBezTo>
                  <a:pt x="536980" y="423313"/>
                  <a:pt x="548218" y="396691"/>
                  <a:pt x="568890" y="377032"/>
                </a:cubicBezTo>
                <a:cubicBezTo>
                  <a:pt x="579718" y="366735"/>
                  <a:pt x="592037" y="359237"/>
                  <a:pt x="605039" y="354429"/>
                </a:cubicBezTo>
                <a:lnTo>
                  <a:pt x="624516" y="351300"/>
                </a:lnTo>
                <a:lnTo>
                  <a:pt x="624516" y="160667"/>
                </a:lnTo>
                <a:lnTo>
                  <a:pt x="613436" y="158139"/>
                </a:lnTo>
                <a:cubicBezTo>
                  <a:pt x="603685" y="153843"/>
                  <a:pt x="594660" y="147621"/>
                  <a:pt x="586993" y="139559"/>
                </a:cubicBezTo>
                <a:cubicBezTo>
                  <a:pt x="554867" y="105778"/>
                  <a:pt x="557681" y="53388"/>
                  <a:pt x="589927" y="22721"/>
                </a:cubicBezTo>
                <a:cubicBezTo>
                  <a:pt x="598373" y="14690"/>
                  <a:pt x="607982" y="8842"/>
                  <a:pt x="618123" y="5091"/>
                </a:cubicBezTo>
                <a:close/>
              </a:path>
            </a:pathLst>
          </a:custGeom>
          <a:solidFill>
            <a:schemeClr val="bg2">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8" name="Freeform: Shape 384">
            <a:extLst>
              <a:ext uri="{FF2B5EF4-FFF2-40B4-BE49-F238E27FC236}">
                <a16:creationId xmlns:a16="http://schemas.microsoft.com/office/drawing/2014/main" id="{055F4A7C-5B91-FB36-72C7-7B7F0F597BE6}"/>
              </a:ext>
            </a:extLst>
          </p:cNvPr>
          <p:cNvSpPr/>
          <p:nvPr/>
        </p:nvSpPr>
        <p:spPr>
          <a:xfrm rot="18938666">
            <a:off x="723900" y="903288"/>
            <a:ext cx="1076325" cy="881062"/>
          </a:xfrm>
          <a:custGeom>
            <a:avLst/>
            <a:gdLst>
              <a:gd name="connsiteX0" fmla="*/ 618123 w 1077492"/>
              <a:gd name="connsiteY0" fmla="*/ 5091 h 880832"/>
              <a:gd name="connsiteX1" fmla="*/ 649515 w 1077492"/>
              <a:gd name="connsiteY1" fmla="*/ 48 h 880832"/>
              <a:gd name="connsiteX2" fmla="*/ 706766 w 1077492"/>
              <a:gd name="connsiteY2" fmla="*/ 25655 h 880832"/>
              <a:gd name="connsiteX3" fmla="*/ 703831 w 1077492"/>
              <a:gd name="connsiteY3" fmla="*/ 142493 h 880832"/>
              <a:gd name="connsiteX4" fmla="*/ 665641 w 1077492"/>
              <a:gd name="connsiteY4" fmla="*/ 157025 h 880832"/>
              <a:gd name="connsiteX5" fmla="*/ 665641 w 1077492"/>
              <a:gd name="connsiteY5" fmla="*/ 352605 h 880832"/>
              <a:gd name="connsiteX6" fmla="*/ 684786 w 1077492"/>
              <a:gd name="connsiteY6" fmla="*/ 356972 h 880832"/>
              <a:gd name="connsiteX7" fmla="*/ 718689 w 1077492"/>
              <a:gd name="connsiteY7" fmla="*/ 380793 h 880832"/>
              <a:gd name="connsiteX8" fmla="*/ 738749 w 1077492"/>
              <a:gd name="connsiteY8" fmla="*/ 496690 h 880832"/>
              <a:gd name="connsiteX9" fmla="*/ 735230 w 1077492"/>
              <a:gd name="connsiteY9" fmla="*/ 501698 h 880832"/>
              <a:gd name="connsiteX10" fmla="*/ 845060 w 1077492"/>
              <a:gd name="connsiteY10" fmla="*/ 617186 h 880832"/>
              <a:gd name="connsiteX11" fmla="*/ 879258 w 1077492"/>
              <a:gd name="connsiteY11" fmla="*/ 595803 h 880832"/>
              <a:gd name="connsiteX12" fmla="*/ 1037048 w 1077492"/>
              <a:gd name="connsiteY12" fmla="*/ 632408 h 880832"/>
              <a:gd name="connsiteX13" fmla="*/ 1031825 w 1077492"/>
              <a:gd name="connsiteY13" fmla="*/ 840388 h 880832"/>
              <a:gd name="connsiteX14" fmla="*/ 823846 w 1077492"/>
              <a:gd name="connsiteY14" fmla="*/ 835165 h 880832"/>
              <a:gd name="connsiteX15" fmla="*/ 795994 w 1077492"/>
              <a:gd name="connsiteY15" fmla="*/ 674255 h 880832"/>
              <a:gd name="connsiteX16" fmla="*/ 803191 w 1077492"/>
              <a:gd name="connsiteY16" fmla="*/ 664013 h 880832"/>
              <a:gd name="connsiteX17" fmla="*/ 690708 w 1077492"/>
              <a:gd name="connsiteY17" fmla="*/ 545736 h 880832"/>
              <a:gd name="connsiteX18" fmla="*/ 678778 w 1077492"/>
              <a:gd name="connsiteY18" fmla="*/ 553196 h 880832"/>
              <a:gd name="connsiteX19" fmla="*/ 565128 w 1077492"/>
              <a:gd name="connsiteY19" fmla="*/ 526831 h 880832"/>
              <a:gd name="connsiteX20" fmla="*/ 562479 w 1077492"/>
              <a:gd name="connsiteY20" fmla="*/ 522594 h 880832"/>
              <a:gd name="connsiteX21" fmla="*/ 207664 w 1077492"/>
              <a:gd name="connsiteY21" fmla="*/ 608151 h 880832"/>
              <a:gd name="connsiteX22" fmla="*/ 203307 w 1077492"/>
              <a:gd name="connsiteY22" fmla="*/ 628640 h 880832"/>
              <a:gd name="connsiteX23" fmla="*/ 178918 w 1077492"/>
              <a:gd name="connsiteY23" fmla="*/ 663609 h 880832"/>
              <a:gd name="connsiteX24" fmla="*/ 29119 w 1077492"/>
              <a:gd name="connsiteY24" fmla="*/ 659847 h 880832"/>
              <a:gd name="connsiteX25" fmla="*/ 32881 w 1077492"/>
              <a:gd name="connsiteY25" fmla="*/ 510048 h 880832"/>
              <a:gd name="connsiteX26" fmla="*/ 67936 w 1077492"/>
              <a:gd name="connsiteY26" fmla="*/ 487958 h 880832"/>
              <a:gd name="connsiteX27" fmla="*/ 182679 w 1077492"/>
              <a:gd name="connsiteY27" fmla="*/ 513810 h 880832"/>
              <a:gd name="connsiteX28" fmla="*/ 199867 w 1077492"/>
              <a:gd name="connsiteY28" fmla="*/ 541086 h 880832"/>
              <a:gd name="connsiteX29" fmla="*/ 537541 w 1077492"/>
              <a:gd name="connsiteY29" fmla="*/ 459661 h 880832"/>
              <a:gd name="connsiteX30" fmla="*/ 536059 w 1077492"/>
              <a:gd name="connsiteY30" fmla="*/ 450434 h 880832"/>
              <a:gd name="connsiteX31" fmla="*/ 568890 w 1077492"/>
              <a:gd name="connsiteY31" fmla="*/ 377032 h 880832"/>
              <a:gd name="connsiteX32" fmla="*/ 605039 w 1077492"/>
              <a:gd name="connsiteY32" fmla="*/ 354429 h 880832"/>
              <a:gd name="connsiteX33" fmla="*/ 624516 w 1077492"/>
              <a:gd name="connsiteY33" fmla="*/ 351300 h 880832"/>
              <a:gd name="connsiteX34" fmla="*/ 624516 w 1077492"/>
              <a:gd name="connsiteY34" fmla="*/ 160667 h 880832"/>
              <a:gd name="connsiteX35" fmla="*/ 613436 w 1077492"/>
              <a:gd name="connsiteY35" fmla="*/ 158139 h 880832"/>
              <a:gd name="connsiteX36" fmla="*/ 586993 w 1077492"/>
              <a:gd name="connsiteY36" fmla="*/ 139559 h 880832"/>
              <a:gd name="connsiteX37" fmla="*/ 589927 w 1077492"/>
              <a:gd name="connsiteY37" fmla="*/ 22721 h 880832"/>
              <a:gd name="connsiteX38" fmla="*/ 618123 w 1077492"/>
              <a:gd name="connsiteY38" fmla="*/ 5091 h 880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77492" h="880832">
                <a:moveTo>
                  <a:pt x="618123" y="5091"/>
                </a:moveTo>
                <a:cubicBezTo>
                  <a:pt x="628264" y="1341"/>
                  <a:pt x="638938" y="-311"/>
                  <a:pt x="649515" y="48"/>
                </a:cubicBezTo>
                <a:cubicBezTo>
                  <a:pt x="670668" y="767"/>
                  <a:pt x="691432" y="9532"/>
                  <a:pt x="706766" y="25655"/>
                </a:cubicBezTo>
                <a:cubicBezTo>
                  <a:pt x="738893" y="59437"/>
                  <a:pt x="736078" y="111827"/>
                  <a:pt x="703831" y="142493"/>
                </a:cubicBezTo>
                <a:lnTo>
                  <a:pt x="665641" y="157025"/>
                </a:lnTo>
                <a:lnTo>
                  <a:pt x="665641" y="352605"/>
                </a:lnTo>
                <a:lnTo>
                  <a:pt x="684786" y="356972"/>
                </a:lnTo>
                <a:cubicBezTo>
                  <a:pt x="697289" y="362480"/>
                  <a:pt x="708859" y="370458"/>
                  <a:pt x="718689" y="380793"/>
                </a:cubicBezTo>
                <a:cubicBezTo>
                  <a:pt x="749581" y="413278"/>
                  <a:pt x="755275" y="459181"/>
                  <a:pt x="738749" y="496690"/>
                </a:cubicBezTo>
                <a:lnTo>
                  <a:pt x="735230" y="501698"/>
                </a:lnTo>
                <a:lnTo>
                  <a:pt x="845060" y="617186"/>
                </a:lnTo>
                <a:lnTo>
                  <a:pt x="879258" y="595803"/>
                </a:lnTo>
                <a:cubicBezTo>
                  <a:pt x="933414" y="575777"/>
                  <a:pt x="996107" y="589357"/>
                  <a:pt x="1037048" y="632408"/>
                </a:cubicBezTo>
                <a:cubicBezTo>
                  <a:pt x="1094236" y="692542"/>
                  <a:pt x="1089226" y="785799"/>
                  <a:pt x="1031825" y="840388"/>
                </a:cubicBezTo>
                <a:cubicBezTo>
                  <a:pt x="971691" y="897576"/>
                  <a:pt x="878434" y="892566"/>
                  <a:pt x="823846" y="835165"/>
                </a:cubicBezTo>
                <a:cubicBezTo>
                  <a:pt x="780955" y="790064"/>
                  <a:pt x="773050" y="726332"/>
                  <a:pt x="795994" y="674255"/>
                </a:cubicBezTo>
                <a:lnTo>
                  <a:pt x="803191" y="664013"/>
                </a:lnTo>
                <a:lnTo>
                  <a:pt x="690708" y="545736"/>
                </a:lnTo>
                <a:lnTo>
                  <a:pt x="678778" y="553196"/>
                </a:lnTo>
                <a:cubicBezTo>
                  <a:pt x="639771" y="567620"/>
                  <a:pt x="594617" y="557839"/>
                  <a:pt x="565128" y="526831"/>
                </a:cubicBezTo>
                <a:lnTo>
                  <a:pt x="562479" y="522594"/>
                </a:lnTo>
                <a:lnTo>
                  <a:pt x="207664" y="608151"/>
                </a:lnTo>
                <a:lnTo>
                  <a:pt x="203307" y="628640"/>
                </a:lnTo>
                <a:cubicBezTo>
                  <a:pt x="197853" y="641384"/>
                  <a:pt x="189746" y="653311"/>
                  <a:pt x="178918" y="663609"/>
                </a:cubicBezTo>
                <a:cubicBezTo>
                  <a:pt x="137575" y="702927"/>
                  <a:pt x="70309" y="703160"/>
                  <a:pt x="29119" y="659847"/>
                </a:cubicBezTo>
                <a:cubicBezTo>
                  <a:pt x="-10199" y="618504"/>
                  <a:pt x="-10431" y="551239"/>
                  <a:pt x="32881" y="510048"/>
                </a:cubicBezTo>
                <a:cubicBezTo>
                  <a:pt x="43217" y="500219"/>
                  <a:pt x="55173" y="492832"/>
                  <a:pt x="67936" y="487958"/>
                </a:cubicBezTo>
                <a:cubicBezTo>
                  <a:pt x="106227" y="473336"/>
                  <a:pt x="151787" y="481326"/>
                  <a:pt x="182679" y="513810"/>
                </a:cubicBezTo>
                <a:lnTo>
                  <a:pt x="199867" y="541086"/>
                </a:lnTo>
                <a:lnTo>
                  <a:pt x="537541" y="459661"/>
                </a:lnTo>
                <a:lnTo>
                  <a:pt x="536059" y="450434"/>
                </a:lnTo>
                <a:cubicBezTo>
                  <a:pt x="536980" y="423313"/>
                  <a:pt x="548218" y="396691"/>
                  <a:pt x="568890" y="377032"/>
                </a:cubicBezTo>
                <a:cubicBezTo>
                  <a:pt x="579718" y="366735"/>
                  <a:pt x="592037" y="359237"/>
                  <a:pt x="605039" y="354429"/>
                </a:cubicBezTo>
                <a:lnTo>
                  <a:pt x="624516" y="351300"/>
                </a:lnTo>
                <a:lnTo>
                  <a:pt x="624516" y="160667"/>
                </a:lnTo>
                <a:lnTo>
                  <a:pt x="613436" y="158139"/>
                </a:lnTo>
                <a:cubicBezTo>
                  <a:pt x="603685" y="153843"/>
                  <a:pt x="594660" y="147621"/>
                  <a:pt x="586993" y="139559"/>
                </a:cubicBezTo>
                <a:cubicBezTo>
                  <a:pt x="554867" y="105778"/>
                  <a:pt x="557681" y="53388"/>
                  <a:pt x="589927" y="22721"/>
                </a:cubicBezTo>
                <a:cubicBezTo>
                  <a:pt x="598373" y="14690"/>
                  <a:pt x="607982" y="8842"/>
                  <a:pt x="618123" y="5091"/>
                </a:cubicBezTo>
                <a:close/>
              </a:path>
            </a:pathLst>
          </a:custGeom>
          <a:solidFill>
            <a:schemeClr val="bg2">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9" name="TextBox 18">
            <a:extLst>
              <a:ext uri="{FF2B5EF4-FFF2-40B4-BE49-F238E27FC236}">
                <a16:creationId xmlns:a16="http://schemas.microsoft.com/office/drawing/2014/main" id="{8D25CB89-E993-B8DD-AE1C-1126B588A96C}"/>
              </a:ext>
            </a:extLst>
          </p:cNvPr>
          <p:cNvSpPr txBox="1"/>
          <p:nvPr/>
        </p:nvSpPr>
        <p:spPr>
          <a:xfrm>
            <a:off x="-100013" y="2848224"/>
            <a:ext cx="12292013" cy="677108"/>
          </a:xfrm>
          <a:prstGeom prst="rect">
            <a:avLst/>
          </a:prstGeom>
          <a:noFill/>
        </p:spPr>
        <p:txBody>
          <a:bodyPr lIns="0" tIns="0" rIns="0" bIns="0">
            <a:spAutoFit/>
          </a:bodyPr>
          <a:lstStyle/>
          <a:p>
            <a:pPr algn="ctr">
              <a:lnSpc>
                <a:spcPct val="100000"/>
              </a:lnSpc>
              <a:spcBef>
                <a:spcPct val="0"/>
              </a:spcBef>
              <a:buFontTx/>
              <a:buNone/>
            </a:pPr>
            <a:r>
              <a:rPr lang="en-US" altLang="ko-KR" sz="4400" b="1" dirty="0">
                <a:solidFill>
                  <a:schemeClr val="bg1"/>
                </a:solidFill>
                <a:cs typeface="Arial" panose="020B0604020202020204" pitchFamily="34" charset="0"/>
              </a:rPr>
              <a:t>Conclusion and</a:t>
            </a:r>
            <a:r>
              <a:rPr lang="zh-CN" altLang="en-US" sz="4400" b="1" dirty="0">
                <a:solidFill>
                  <a:schemeClr val="bg1"/>
                </a:solidFill>
                <a:cs typeface="Arial" panose="020B0604020202020204" pitchFamily="34" charset="0"/>
              </a:rPr>
              <a:t> </a:t>
            </a:r>
            <a:r>
              <a:rPr lang="en-US" altLang="ko-KR" sz="4400" b="1" dirty="0">
                <a:solidFill>
                  <a:schemeClr val="bg1"/>
                </a:solidFill>
                <a:cs typeface="Arial" panose="020B0604020202020204" pitchFamily="34" charset="0"/>
              </a:rPr>
              <a:t>Future Works</a:t>
            </a:r>
            <a:endParaRPr lang="ko-KR" altLang="en-US" sz="4400" b="1" dirty="0">
              <a:solidFill>
                <a:schemeClr val="bg1"/>
              </a:solidFill>
              <a:cs typeface="Arial" panose="020B0604020202020204" pitchFamily="34" charset="0"/>
            </a:endParaRPr>
          </a:p>
        </p:txBody>
      </p:sp>
      <p:sp>
        <p:nvSpPr>
          <p:cNvPr id="20" name="Freeform: Shape 387">
            <a:extLst>
              <a:ext uri="{FF2B5EF4-FFF2-40B4-BE49-F238E27FC236}">
                <a16:creationId xmlns:a16="http://schemas.microsoft.com/office/drawing/2014/main" id="{E3BDA6BB-2516-A4C5-2B34-DD554F41DA85}"/>
              </a:ext>
            </a:extLst>
          </p:cNvPr>
          <p:cNvSpPr/>
          <p:nvPr/>
        </p:nvSpPr>
        <p:spPr>
          <a:xfrm rot="355510">
            <a:off x="10066338" y="4200525"/>
            <a:ext cx="1911350" cy="1944688"/>
          </a:xfrm>
          <a:custGeom>
            <a:avLst/>
            <a:gdLst>
              <a:gd name="connsiteX0" fmla="*/ 859940 w 1882134"/>
              <a:gd name="connsiteY0" fmla="*/ 932267 h 1915580"/>
              <a:gd name="connsiteX1" fmla="*/ 747989 w 1882134"/>
              <a:gd name="connsiteY1" fmla="*/ 997319 h 1915580"/>
              <a:gd name="connsiteX2" fmla="*/ 636844 w 1882134"/>
              <a:gd name="connsiteY2" fmla="*/ 1061903 h 1915580"/>
              <a:gd name="connsiteX3" fmla="*/ 638527 w 1882134"/>
              <a:gd name="connsiteY3" fmla="*/ 1070293 h 1915580"/>
              <a:gd name="connsiteX4" fmla="*/ 565410 w 1882134"/>
              <a:gd name="connsiteY4" fmla="*/ 1179755 h 1915580"/>
              <a:gd name="connsiteX5" fmla="*/ 562511 w 1882134"/>
              <a:gd name="connsiteY5" fmla="*/ 1180336 h 1915580"/>
              <a:gd name="connsiteX6" fmla="*/ 562511 w 1882134"/>
              <a:gd name="connsiteY6" fmla="*/ 1439244 h 1915580"/>
              <a:gd name="connsiteX7" fmla="*/ 572773 w 1882134"/>
              <a:gd name="connsiteY7" fmla="*/ 1441246 h 1915580"/>
              <a:gd name="connsiteX8" fmla="*/ 644608 w 1882134"/>
              <a:gd name="connsiteY8" fmla="*/ 1550707 h 1915580"/>
              <a:gd name="connsiteX9" fmla="*/ 640375 w 1882134"/>
              <a:gd name="connsiteY9" fmla="*/ 1571429 h 1915580"/>
              <a:gd name="connsiteX10" fmla="*/ 865510 w 1882134"/>
              <a:gd name="connsiteY10" fmla="*/ 1701672 h 1915580"/>
              <a:gd name="connsiteX11" fmla="*/ 886716 w 1882134"/>
              <a:gd name="connsiteY11" fmla="*/ 1687534 h 1915580"/>
              <a:gd name="connsiteX12" fmla="*/ 933465 w 1882134"/>
              <a:gd name="connsiteY12" fmla="*/ 1678413 h 1915580"/>
              <a:gd name="connsiteX13" fmla="*/ 980215 w 1882134"/>
              <a:gd name="connsiteY13" fmla="*/ 1687962 h 1915580"/>
              <a:gd name="connsiteX14" fmla="*/ 997982 w 1882134"/>
              <a:gd name="connsiteY14" fmla="*/ 1700143 h 1915580"/>
              <a:gd name="connsiteX15" fmla="*/ 1212258 w 1882134"/>
              <a:gd name="connsiteY15" fmla="*/ 1576182 h 1915580"/>
              <a:gd name="connsiteX16" fmla="*/ 1210160 w 1882134"/>
              <a:gd name="connsiteY16" fmla="*/ 1565911 h 1915580"/>
              <a:gd name="connsiteX17" fmla="*/ 1283277 w 1882134"/>
              <a:gd name="connsiteY17" fmla="*/ 1456450 h 1915580"/>
              <a:gd name="connsiteX18" fmla="*/ 1298338 w 1882134"/>
              <a:gd name="connsiteY18" fmla="*/ 1453428 h 1915580"/>
              <a:gd name="connsiteX19" fmla="*/ 1298338 w 1882134"/>
              <a:gd name="connsiteY19" fmla="*/ 1189696 h 1915580"/>
              <a:gd name="connsiteX20" fmla="*/ 1292399 w 1882134"/>
              <a:gd name="connsiteY20" fmla="*/ 1188448 h 1915580"/>
              <a:gd name="connsiteX21" fmla="*/ 1219282 w 1882134"/>
              <a:gd name="connsiteY21" fmla="*/ 1079414 h 1915580"/>
              <a:gd name="connsiteX22" fmla="*/ 1223749 w 1882134"/>
              <a:gd name="connsiteY22" fmla="*/ 1057548 h 1915580"/>
              <a:gd name="connsiteX23" fmla="*/ 997965 w 1882134"/>
              <a:gd name="connsiteY23" fmla="*/ 926929 h 1915580"/>
              <a:gd name="connsiteX24" fmla="*/ 994296 w 1882134"/>
              <a:gd name="connsiteY24" fmla="*/ 929366 h 1915580"/>
              <a:gd name="connsiteX25" fmla="*/ 988000 w 1882134"/>
              <a:gd name="connsiteY25" fmla="*/ 935188 h 1915580"/>
              <a:gd name="connsiteX26" fmla="*/ 978749 w 1882134"/>
              <a:gd name="connsiteY26" fmla="*/ 939691 h 1915580"/>
              <a:gd name="connsiteX27" fmla="*/ 969810 w 1882134"/>
              <a:gd name="connsiteY27" fmla="*/ 945628 h 1915580"/>
              <a:gd name="connsiteX28" fmla="*/ 964268 w 1882134"/>
              <a:gd name="connsiteY28" fmla="*/ 946740 h 1915580"/>
              <a:gd name="connsiteX29" fmla="*/ 958437 w 1882134"/>
              <a:gd name="connsiteY29" fmla="*/ 949579 h 1915580"/>
              <a:gd name="connsiteX30" fmla="*/ 924343 w 1882134"/>
              <a:gd name="connsiteY30" fmla="*/ 954750 h 1915580"/>
              <a:gd name="connsiteX31" fmla="*/ 924343 w 1882134"/>
              <a:gd name="connsiteY31" fmla="*/ 954750 h 1915580"/>
              <a:gd name="connsiteX32" fmla="*/ 923835 w 1882134"/>
              <a:gd name="connsiteY32" fmla="*/ 954643 h 1915580"/>
              <a:gd name="connsiteX33" fmla="*/ 881110 w 1882134"/>
              <a:gd name="connsiteY33" fmla="*/ 945723 h 1915580"/>
              <a:gd name="connsiteX34" fmla="*/ 880997 w 1882134"/>
              <a:gd name="connsiteY34" fmla="*/ 945646 h 1915580"/>
              <a:gd name="connsiteX35" fmla="*/ 878876 w 1882134"/>
              <a:gd name="connsiteY35" fmla="*/ 945200 h 1915580"/>
              <a:gd name="connsiteX36" fmla="*/ 1285908 w 1882134"/>
              <a:gd name="connsiteY36" fmla="*/ 209454 h 1915580"/>
              <a:gd name="connsiteX37" fmla="*/ 1039711 w 1882134"/>
              <a:gd name="connsiteY37" fmla="*/ 351883 h 1915580"/>
              <a:gd name="connsiteX38" fmla="*/ 1042927 w 1882134"/>
              <a:gd name="connsiteY38" fmla="*/ 367913 h 1915580"/>
              <a:gd name="connsiteX39" fmla="*/ 1007580 w 1882134"/>
              <a:gd name="connsiteY39" fmla="*/ 452291 h 1915580"/>
              <a:gd name="connsiteX40" fmla="*/ 972994 w 1882134"/>
              <a:gd name="connsiteY40" fmla="*/ 475261 h 1915580"/>
              <a:gd name="connsiteX41" fmla="*/ 972994 w 1882134"/>
              <a:gd name="connsiteY41" fmla="*/ 608121 h 1915580"/>
              <a:gd name="connsiteX42" fmla="*/ 972994 w 1882134"/>
              <a:gd name="connsiteY42" fmla="*/ 728436 h 1915580"/>
              <a:gd name="connsiteX43" fmla="*/ 1008720 w 1882134"/>
              <a:gd name="connsiteY43" fmla="*/ 752929 h 1915580"/>
              <a:gd name="connsiteX44" fmla="*/ 1042927 w 1882134"/>
              <a:gd name="connsiteY44" fmla="*/ 836166 h 1915580"/>
              <a:gd name="connsiteX45" fmla="*/ 1038547 w 1882134"/>
              <a:gd name="connsiteY45" fmla="*/ 857606 h 1915580"/>
              <a:gd name="connsiteX46" fmla="*/ 1264627 w 1882134"/>
              <a:gd name="connsiteY46" fmla="*/ 988396 h 1915580"/>
              <a:gd name="connsiteX47" fmla="*/ 1292399 w 1882134"/>
              <a:gd name="connsiteY47" fmla="*/ 969952 h 1915580"/>
              <a:gd name="connsiteX48" fmla="*/ 1337865 w 1882134"/>
              <a:gd name="connsiteY48" fmla="*/ 960830 h 1915580"/>
              <a:gd name="connsiteX49" fmla="*/ 1384615 w 1882134"/>
              <a:gd name="connsiteY49" fmla="*/ 970380 h 1915580"/>
              <a:gd name="connsiteX50" fmla="*/ 1410990 w 1882134"/>
              <a:gd name="connsiteY50" fmla="*/ 988463 h 1915580"/>
              <a:gd name="connsiteX51" fmla="*/ 1650068 w 1882134"/>
              <a:gd name="connsiteY51" fmla="*/ 850153 h 1915580"/>
              <a:gd name="connsiteX52" fmla="*/ 1644966 w 1882134"/>
              <a:gd name="connsiteY52" fmla="*/ 824004 h 1915580"/>
              <a:gd name="connsiteX53" fmla="*/ 1680313 w 1882134"/>
              <a:gd name="connsiteY53" fmla="*/ 739627 h 1915580"/>
              <a:gd name="connsiteX54" fmla="*/ 1705780 w 1882134"/>
              <a:gd name="connsiteY54" fmla="*/ 722714 h 1915580"/>
              <a:gd name="connsiteX55" fmla="*/ 1705779 w 1882134"/>
              <a:gd name="connsiteY55" fmla="*/ 484271 h 1915580"/>
              <a:gd name="connsiteX56" fmla="*/ 1701598 w 1882134"/>
              <a:gd name="connsiteY56" fmla="*/ 483455 h 1915580"/>
              <a:gd name="connsiteX57" fmla="*/ 1629764 w 1882134"/>
              <a:gd name="connsiteY57" fmla="*/ 373993 h 1915580"/>
              <a:gd name="connsiteX58" fmla="*/ 1634464 w 1882134"/>
              <a:gd name="connsiteY58" fmla="*/ 350982 h 1915580"/>
              <a:gd name="connsiteX59" fmla="*/ 1412691 w 1882134"/>
              <a:gd name="connsiteY59" fmla="*/ 222683 h 1915580"/>
              <a:gd name="connsiteX60" fmla="*/ 1404617 w 1882134"/>
              <a:gd name="connsiteY60" fmla="*/ 228046 h 1915580"/>
              <a:gd name="connsiteX61" fmla="*/ 1359150 w 1882134"/>
              <a:gd name="connsiteY61" fmla="*/ 237167 h 1915580"/>
              <a:gd name="connsiteX62" fmla="*/ 1312401 w 1882134"/>
              <a:gd name="connsiteY62" fmla="*/ 227618 h 1915580"/>
              <a:gd name="connsiteX63" fmla="*/ 441920 w 1882134"/>
              <a:gd name="connsiteY63" fmla="*/ 226293 h 1915580"/>
              <a:gd name="connsiteX64" fmla="*/ 231909 w 1882134"/>
              <a:gd name="connsiteY64" fmla="*/ 347787 h 1915580"/>
              <a:gd name="connsiteX65" fmla="*/ 237167 w 1882134"/>
              <a:gd name="connsiteY65" fmla="*/ 373994 h 1915580"/>
              <a:gd name="connsiteX66" fmla="*/ 164050 w 1882134"/>
              <a:gd name="connsiteY66" fmla="*/ 483456 h 1915580"/>
              <a:gd name="connsiteX67" fmla="*/ 155071 w 1882134"/>
              <a:gd name="connsiteY67" fmla="*/ 485258 h 1915580"/>
              <a:gd name="connsiteX68" fmla="*/ 155071 w 1882134"/>
              <a:gd name="connsiteY68" fmla="*/ 740239 h 1915580"/>
              <a:gd name="connsiteX69" fmla="*/ 165333 w 1882134"/>
              <a:gd name="connsiteY69" fmla="*/ 742335 h 1915580"/>
              <a:gd name="connsiteX70" fmla="*/ 237167 w 1882134"/>
              <a:gd name="connsiteY70" fmla="*/ 851369 h 1915580"/>
              <a:gd name="connsiteX71" fmla="*/ 234601 w 1882134"/>
              <a:gd name="connsiteY71" fmla="*/ 863932 h 1915580"/>
              <a:gd name="connsiteX72" fmla="*/ 440781 w 1882134"/>
              <a:gd name="connsiteY72" fmla="*/ 983210 h 1915580"/>
              <a:gd name="connsiteX73" fmla="*/ 474477 w 1882134"/>
              <a:gd name="connsiteY73" fmla="*/ 960831 h 1915580"/>
              <a:gd name="connsiteX74" fmla="*/ 519943 w 1882134"/>
              <a:gd name="connsiteY74" fmla="*/ 951709 h 1915580"/>
              <a:gd name="connsiteX75" fmla="*/ 566693 w 1882134"/>
              <a:gd name="connsiteY75" fmla="*/ 961258 h 1915580"/>
              <a:gd name="connsiteX76" fmla="*/ 601190 w 1882134"/>
              <a:gd name="connsiteY76" fmla="*/ 984910 h 1915580"/>
              <a:gd name="connsiteX77" fmla="*/ 705420 w 1882134"/>
              <a:gd name="connsiteY77" fmla="*/ 924344 h 1915580"/>
              <a:gd name="connsiteX78" fmla="*/ 785942 w 1882134"/>
              <a:gd name="connsiteY78" fmla="*/ 878642 h 1915580"/>
              <a:gd name="connsiteX79" fmla="*/ 811567 w 1882134"/>
              <a:gd name="connsiteY79" fmla="*/ 863817 h 1915580"/>
              <a:gd name="connsiteX80" fmla="*/ 805759 w 1882134"/>
              <a:gd name="connsiteY80" fmla="*/ 836166 h 1915580"/>
              <a:gd name="connsiteX81" fmla="*/ 878876 w 1882134"/>
              <a:gd name="connsiteY81" fmla="*/ 726704 h 1915580"/>
              <a:gd name="connsiteX82" fmla="*/ 887857 w 1882134"/>
              <a:gd name="connsiteY82" fmla="*/ 724902 h 1915580"/>
              <a:gd name="connsiteX83" fmla="*/ 887857 w 1882134"/>
              <a:gd name="connsiteY83" fmla="*/ 602041 h 1915580"/>
              <a:gd name="connsiteX84" fmla="*/ 887857 w 1882134"/>
              <a:gd name="connsiteY84" fmla="*/ 479177 h 1915580"/>
              <a:gd name="connsiteX85" fmla="*/ 878877 w 1882134"/>
              <a:gd name="connsiteY85" fmla="*/ 477375 h 1915580"/>
              <a:gd name="connsiteX86" fmla="*/ 805760 w 1882134"/>
              <a:gd name="connsiteY86" fmla="*/ 367913 h 1915580"/>
              <a:gd name="connsiteX87" fmla="*/ 810313 w 1882134"/>
              <a:gd name="connsiteY87" fmla="*/ 345620 h 1915580"/>
              <a:gd name="connsiteX88" fmla="*/ 607514 w 1882134"/>
              <a:gd name="connsiteY88" fmla="*/ 228297 h 1915580"/>
              <a:gd name="connsiteX89" fmla="*/ 572440 w 1882134"/>
              <a:gd name="connsiteY89" fmla="*/ 252065 h 1915580"/>
              <a:gd name="connsiteX90" fmla="*/ 526305 w 1882134"/>
              <a:gd name="connsiteY90" fmla="*/ 261493 h 1915580"/>
              <a:gd name="connsiteX91" fmla="*/ 442371 w 1882134"/>
              <a:gd name="connsiteY91" fmla="*/ 226958 h 1915580"/>
              <a:gd name="connsiteX92" fmla="*/ 525745 w 1882134"/>
              <a:gd name="connsiteY92" fmla="*/ 24326 h 1915580"/>
              <a:gd name="connsiteX93" fmla="*/ 644609 w 1882134"/>
              <a:gd name="connsiteY93" fmla="*/ 142629 h 1915580"/>
              <a:gd name="connsiteX94" fmla="*/ 641709 w 1882134"/>
              <a:gd name="connsiteY94" fmla="*/ 157167 h 1915580"/>
              <a:gd name="connsiteX95" fmla="*/ 747989 w 1882134"/>
              <a:gd name="connsiteY95" fmla="*/ 218924 h 1915580"/>
              <a:gd name="connsiteX96" fmla="*/ 849541 w 1882134"/>
              <a:gd name="connsiteY96" fmla="*/ 277934 h 1915580"/>
              <a:gd name="connsiteX97" fmla="*/ 878877 w 1882134"/>
              <a:gd name="connsiteY97" fmla="*/ 258452 h 1915580"/>
              <a:gd name="connsiteX98" fmla="*/ 924343 w 1882134"/>
              <a:gd name="connsiteY98" fmla="*/ 249330 h 1915580"/>
              <a:gd name="connsiteX99" fmla="*/ 971093 w 1882134"/>
              <a:gd name="connsiteY99" fmla="*/ 258879 h 1915580"/>
              <a:gd name="connsiteX100" fmla="*/ 999784 w 1882134"/>
              <a:gd name="connsiteY100" fmla="*/ 278550 h 1915580"/>
              <a:gd name="connsiteX101" fmla="*/ 1112862 w 1882134"/>
              <a:gd name="connsiteY101" fmla="*/ 212843 h 1915580"/>
              <a:gd name="connsiteX102" fmla="*/ 1244810 w 1882134"/>
              <a:gd name="connsiteY102" fmla="*/ 139736 h 1915580"/>
              <a:gd name="connsiteX103" fmla="*/ 1240567 w 1882134"/>
              <a:gd name="connsiteY103" fmla="*/ 118583 h 1915580"/>
              <a:gd name="connsiteX104" fmla="*/ 1359150 w 1882134"/>
              <a:gd name="connsiteY104" fmla="*/ 0 h 1915580"/>
              <a:gd name="connsiteX105" fmla="*/ 1477734 w 1882134"/>
              <a:gd name="connsiteY105" fmla="*/ 118583 h 1915580"/>
              <a:gd name="connsiteX106" fmla="*/ 1468446 w 1882134"/>
              <a:gd name="connsiteY106" fmla="*/ 164056 h 1915580"/>
              <a:gd name="connsiteX107" fmla="*/ 1562871 w 1882134"/>
              <a:gd name="connsiteY107" fmla="*/ 218924 h 1915580"/>
              <a:gd name="connsiteX108" fmla="*/ 1674171 w 1882134"/>
              <a:gd name="connsiteY108" fmla="*/ 283599 h 1915580"/>
              <a:gd name="connsiteX109" fmla="*/ 1702880 w 1882134"/>
              <a:gd name="connsiteY109" fmla="*/ 264532 h 1915580"/>
              <a:gd name="connsiteX110" fmla="*/ 1748347 w 1882134"/>
              <a:gd name="connsiteY110" fmla="*/ 255410 h 1915580"/>
              <a:gd name="connsiteX111" fmla="*/ 1866931 w 1882134"/>
              <a:gd name="connsiteY111" fmla="*/ 373993 h 1915580"/>
              <a:gd name="connsiteX112" fmla="*/ 1793814 w 1882134"/>
              <a:gd name="connsiteY112" fmla="*/ 483456 h 1915580"/>
              <a:gd name="connsiteX113" fmla="*/ 1787876 w 1882134"/>
              <a:gd name="connsiteY113" fmla="*/ 484647 h 1915580"/>
              <a:gd name="connsiteX114" fmla="*/ 1787876 w 1882134"/>
              <a:gd name="connsiteY114" fmla="*/ 608121 h 1915580"/>
              <a:gd name="connsiteX115" fmla="*/ 1787876 w 1882134"/>
              <a:gd name="connsiteY115" fmla="*/ 710390 h 1915580"/>
              <a:gd name="connsiteX116" fmla="*/ 1810299 w 1882134"/>
              <a:gd name="connsiteY116" fmla="*/ 714970 h 1915580"/>
              <a:gd name="connsiteX117" fmla="*/ 1882134 w 1882134"/>
              <a:gd name="connsiteY117" fmla="*/ 824004 h 1915580"/>
              <a:gd name="connsiteX118" fmla="*/ 1763550 w 1882134"/>
              <a:gd name="connsiteY118" fmla="*/ 942588 h 1915580"/>
              <a:gd name="connsiteX119" fmla="*/ 1716800 w 1882134"/>
              <a:gd name="connsiteY119" fmla="*/ 933466 h 1915580"/>
              <a:gd name="connsiteX120" fmla="*/ 1696290 w 1882134"/>
              <a:gd name="connsiteY120" fmla="*/ 919792 h 1915580"/>
              <a:gd name="connsiteX121" fmla="*/ 1562871 w 1882134"/>
              <a:gd name="connsiteY121" fmla="*/ 997319 h 1915580"/>
              <a:gd name="connsiteX122" fmla="*/ 1452273 w 1882134"/>
              <a:gd name="connsiteY122" fmla="*/ 1058596 h 1915580"/>
              <a:gd name="connsiteX123" fmla="*/ 1456449 w 1882134"/>
              <a:gd name="connsiteY123" fmla="*/ 1079414 h 1915580"/>
              <a:gd name="connsiteX124" fmla="*/ 1383332 w 1882134"/>
              <a:gd name="connsiteY124" fmla="*/ 1188876 h 1915580"/>
              <a:gd name="connsiteX125" fmla="*/ 1380434 w 1882134"/>
              <a:gd name="connsiteY125" fmla="*/ 1189457 h 1915580"/>
              <a:gd name="connsiteX126" fmla="*/ 1380434 w 1882134"/>
              <a:gd name="connsiteY126" fmla="*/ 1316581 h 1915580"/>
              <a:gd name="connsiteX127" fmla="*/ 1380434 w 1882134"/>
              <a:gd name="connsiteY127" fmla="*/ 1459744 h 1915580"/>
              <a:gd name="connsiteX128" fmla="*/ 1413121 w 1882134"/>
              <a:gd name="connsiteY128" fmla="*/ 1481535 h 1915580"/>
              <a:gd name="connsiteX129" fmla="*/ 1447328 w 1882134"/>
              <a:gd name="connsiteY129" fmla="*/ 1565911 h 1915580"/>
              <a:gd name="connsiteX130" fmla="*/ 1328743 w 1882134"/>
              <a:gd name="connsiteY130" fmla="*/ 1684495 h 1915580"/>
              <a:gd name="connsiteX131" fmla="*/ 1283277 w 1882134"/>
              <a:gd name="connsiteY131" fmla="*/ 1675374 h 1915580"/>
              <a:gd name="connsiteX132" fmla="*/ 1245755 w 1882134"/>
              <a:gd name="connsiteY132" fmla="*/ 1650453 h 1915580"/>
              <a:gd name="connsiteX133" fmla="*/ 1152389 w 1882134"/>
              <a:gd name="connsiteY133" fmla="*/ 1702738 h 1915580"/>
              <a:gd name="connsiteX134" fmla="*/ 1045590 w 1882134"/>
              <a:gd name="connsiteY134" fmla="*/ 1764797 h 1915580"/>
              <a:gd name="connsiteX135" fmla="*/ 1052050 w 1882134"/>
              <a:gd name="connsiteY135" fmla="*/ 1796996 h 1915580"/>
              <a:gd name="connsiteX136" fmla="*/ 933465 w 1882134"/>
              <a:gd name="connsiteY136" fmla="*/ 1915580 h 1915580"/>
              <a:gd name="connsiteX137" fmla="*/ 814882 w 1882134"/>
              <a:gd name="connsiteY137" fmla="*/ 1796996 h 1915580"/>
              <a:gd name="connsiteX138" fmla="*/ 820094 w 1882134"/>
              <a:gd name="connsiteY138" fmla="*/ 1770286 h 1915580"/>
              <a:gd name="connsiteX139" fmla="*/ 705420 w 1882134"/>
              <a:gd name="connsiteY139" fmla="*/ 1702738 h 1915580"/>
              <a:gd name="connsiteX140" fmla="*/ 599803 w 1882134"/>
              <a:gd name="connsiteY140" fmla="*/ 1641366 h 1915580"/>
              <a:gd name="connsiteX141" fmla="*/ 571490 w 1882134"/>
              <a:gd name="connsiteY141" fmla="*/ 1660170 h 1915580"/>
              <a:gd name="connsiteX142" fmla="*/ 526023 w 1882134"/>
              <a:gd name="connsiteY142" fmla="*/ 1669292 h 1915580"/>
              <a:gd name="connsiteX143" fmla="*/ 407440 w 1882134"/>
              <a:gd name="connsiteY143" fmla="*/ 1550707 h 1915580"/>
              <a:gd name="connsiteX144" fmla="*/ 442787 w 1882134"/>
              <a:gd name="connsiteY144" fmla="*/ 1466331 h 1915580"/>
              <a:gd name="connsiteX145" fmla="*/ 480415 w 1882134"/>
              <a:gd name="connsiteY145" fmla="*/ 1441340 h 1915580"/>
              <a:gd name="connsiteX146" fmla="*/ 480415 w 1882134"/>
              <a:gd name="connsiteY146" fmla="*/ 1313541 h 1915580"/>
              <a:gd name="connsiteX147" fmla="*/ 480415 w 1882134"/>
              <a:gd name="connsiteY147" fmla="*/ 1180946 h 1915580"/>
              <a:gd name="connsiteX148" fmla="*/ 474477 w 1882134"/>
              <a:gd name="connsiteY148" fmla="*/ 1179755 h 1915580"/>
              <a:gd name="connsiteX149" fmla="*/ 401359 w 1882134"/>
              <a:gd name="connsiteY149" fmla="*/ 1070292 h 1915580"/>
              <a:gd name="connsiteX150" fmla="*/ 403715 w 1882134"/>
              <a:gd name="connsiteY150" fmla="*/ 1058760 h 1915580"/>
              <a:gd name="connsiteX151" fmla="*/ 297980 w 1882134"/>
              <a:gd name="connsiteY151" fmla="*/ 997319 h 1915580"/>
              <a:gd name="connsiteX152" fmla="*/ 197246 w 1882134"/>
              <a:gd name="connsiteY152" fmla="*/ 938785 h 1915580"/>
              <a:gd name="connsiteX153" fmla="*/ 164050 w 1882134"/>
              <a:gd name="connsiteY153" fmla="*/ 960831 h 1915580"/>
              <a:gd name="connsiteX154" fmla="*/ 118583 w 1882134"/>
              <a:gd name="connsiteY154" fmla="*/ 969953 h 1915580"/>
              <a:gd name="connsiteX155" fmla="*/ 0 w 1882134"/>
              <a:gd name="connsiteY155" fmla="*/ 851369 h 1915580"/>
              <a:gd name="connsiteX156" fmla="*/ 71834 w 1882134"/>
              <a:gd name="connsiteY156" fmla="*/ 741907 h 1915580"/>
              <a:gd name="connsiteX157" fmla="*/ 72975 w 1882134"/>
              <a:gd name="connsiteY157" fmla="*/ 741685 h 1915580"/>
              <a:gd name="connsiteX158" fmla="*/ 72975 w 1882134"/>
              <a:gd name="connsiteY158" fmla="*/ 608121 h 1915580"/>
              <a:gd name="connsiteX159" fmla="*/ 72975 w 1882134"/>
              <a:gd name="connsiteY159" fmla="*/ 483679 h 1915580"/>
              <a:gd name="connsiteX160" fmla="*/ 71834 w 1882134"/>
              <a:gd name="connsiteY160" fmla="*/ 483456 h 1915580"/>
              <a:gd name="connsiteX161" fmla="*/ 0 w 1882134"/>
              <a:gd name="connsiteY161" fmla="*/ 373994 h 1915580"/>
              <a:gd name="connsiteX162" fmla="*/ 118583 w 1882134"/>
              <a:gd name="connsiteY162" fmla="*/ 255410 h 1915580"/>
              <a:gd name="connsiteX163" fmla="*/ 165333 w 1882134"/>
              <a:gd name="connsiteY163" fmla="*/ 264960 h 1915580"/>
              <a:gd name="connsiteX164" fmla="*/ 189840 w 1882134"/>
              <a:gd name="connsiteY164" fmla="*/ 281762 h 1915580"/>
              <a:gd name="connsiteX165" fmla="*/ 297980 w 1882134"/>
              <a:gd name="connsiteY165" fmla="*/ 218924 h 1915580"/>
              <a:gd name="connsiteX166" fmla="*/ 409656 w 1882134"/>
              <a:gd name="connsiteY166" fmla="*/ 154031 h 1915580"/>
              <a:gd name="connsiteX167" fmla="*/ 407441 w 1882134"/>
              <a:gd name="connsiteY167" fmla="*/ 143189 h 1915580"/>
              <a:gd name="connsiteX168" fmla="*/ 525745 w 1882134"/>
              <a:gd name="connsiteY168" fmla="*/ 24326 h 1915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Lst>
            <a:rect l="l" t="t" r="r" b="b"/>
            <a:pathLst>
              <a:path w="1882134" h="1915580">
                <a:moveTo>
                  <a:pt x="859940" y="932267"/>
                </a:moveTo>
                <a:lnTo>
                  <a:pt x="747989" y="997319"/>
                </a:lnTo>
                <a:lnTo>
                  <a:pt x="636844" y="1061903"/>
                </a:lnTo>
                <a:lnTo>
                  <a:pt x="638527" y="1070293"/>
                </a:lnTo>
                <a:cubicBezTo>
                  <a:pt x="638527" y="1120463"/>
                  <a:pt x="607741" y="1162081"/>
                  <a:pt x="565410" y="1179755"/>
                </a:cubicBezTo>
                <a:lnTo>
                  <a:pt x="562511" y="1180336"/>
                </a:lnTo>
                <a:lnTo>
                  <a:pt x="562511" y="1439244"/>
                </a:lnTo>
                <a:lnTo>
                  <a:pt x="572773" y="1441246"/>
                </a:lnTo>
                <a:cubicBezTo>
                  <a:pt x="615532" y="1458919"/>
                  <a:pt x="644608" y="1500537"/>
                  <a:pt x="644608" y="1550707"/>
                </a:cubicBezTo>
                <a:lnTo>
                  <a:pt x="640375" y="1571429"/>
                </a:lnTo>
                <a:lnTo>
                  <a:pt x="865510" y="1701672"/>
                </a:lnTo>
                <a:lnTo>
                  <a:pt x="886716" y="1687534"/>
                </a:lnTo>
                <a:cubicBezTo>
                  <a:pt x="900969" y="1681643"/>
                  <a:pt x="916742" y="1678413"/>
                  <a:pt x="933465" y="1678413"/>
                </a:cubicBezTo>
                <a:cubicBezTo>
                  <a:pt x="950189" y="1678413"/>
                  <a:pt x="965962" y="1681833"/>
                  <a:pt x="980215" y="1687962"/>
                </a:cubicBezTo>
                <a:lnTo>
                  <a:pt x="997982" y="1700143"/>
                </a:lnTo>
                <a:lnTo>
                  <a:pt x="1212258" y="1576182"/>
                </a:lnTo>
                <a:lnTo>
                  <a:pt x="1210160" y="1565911"/>
                </a:lnTo>
                <a:cubicBezTo>
                  <a:pt x="1210160" y="1515742"/>
                  <a:pt x="1240946" y="1474123"/>
                  <a:pt x="1283277" y="1456450"/>
                </a:cubicBezTo>
                <a:lnTo>
                  <a:pt x="1298338" y="1453428"/>
                </a:lnTo>
                <a:lnTo>
                  <a:pt x="1298338" y="1189696"/>
                </a:lnTo>
                <a:lnTo>
                  <a:pt x="1292399" y="1188448"/>
                </a:lnTo>
                <a:cubicBezTo>
                  <a:pt x="1250068" y="1170062"/>
                  <a:pt x="1219282" y="1127303"/>
                  <a:pt x="1219282" y="1079414"/>
                </a:cubicBezTo>
                <a:lnTo>
                  <a:pt x="1223749" y="1057548"/>
                </a:lnTo>
                <a:lnTo>
                  <a:pt x="997965" y="926929"/>
                </a:lnTo>
                <a:lnTo>
                  <a:pt x="994296" y="929366"/>
                </a:lnTo>
                <a:lnTo>
                  <a:pt x="988000" y="935188"/>
                </a:lnTo>
                <a:lnTo>
                  <a:pt x="978749" y="939691"/>
                </a:lnTo>
                <a:lnTo>
                  <a:pt x="969810" y="945628"/>
                </a:lnTo>
                <a:lnTo>
                  <a:pt x="964268" y="946740"/>
                </a:lnTo>
                <a:lnTo>
                  <a:pt x="958437" y="949579"/>
                </a:lnTo>
                <a:cubicBezTo>
                  <a:pt x="947754" y="952933"/>
                  <a:pt x="936316" y="954750"/>
                  <a:pt x="924343" y="954750"/>
                </a:cubicBezTo>
                <a:lnTo>
                  <a:pt x="924343" y="954750"/>
                </a:lnTo>
                <a:lnTo>
                  <a:pt x="923835" y="954643"/>
                </a:lnTo>
                <a:lnTo>
                  <a:pt x="881110" y="945723"/>
                </a:lnTo>
                <a:lnTo>
                  <a:pt x="880997" y="945646"/>
                </a:lnTo>
                <a:lnTo>
                  <a:pt x="878876" y="945200"/>
                </a:lnTo>
                <a:close/>
                <a:moveTo>
                  <a:pt x="1285908" y="209454"/>
                </a:moveTo>
                <a:lnTo>
                  <a:pt x="1039711" y="351883"/>
                </a:lnTo>
                <a:lnTo>
                  <a:pt x="1042927" y="367913"/>
                </a:lnTo>
                <a:cubicBezTo>
                  <a:pt x="1042927" y="401360"/>
                  <a:pt x="1029244" y="431006"/>
                  <a:pt x="1007580" y="452291"/>
                </a:cubicBezTo>
                <a:lnTo>
                  <a:pt x="972994" y="475261"/>
                </a:lnTo>
                <a:lnTo>
                  <a:pt x="972994" y="608121"/>
                </a:lnTo>
                <a:lnTo>
                  <a:pt x="972994" y="728436"/>
                </a:lnTo>
                <a:lnTo>
                  <a:pt x="1008720" y="752929"/>
                </a:lnTo>
                <a:cubicBezTo>
                  <a:pt x="1030004" y="774594"/>
                  <a:pt x="1042927" y="804239"/>
                  <a:pt x="1042927" y="836166"/>
                </a:cubicBezTo>
                <a:lnTo>
                  <a:pt x="1038547" y="857606"/>
                </a:lnTo>
                <a:lnTo>
                  <a:pt x="1264627" y="988396"/>
                </a:lnTo>
                <a:lnTo>
                  <a:pt x="1292399" y="969952"/>
                </a:lnTo>
                <a:cubicBezTo>
                  <a:pt x="1306509" y="964061"/>
                  <a:pt x="1321902" y="960830"/>
                  <a:pt x="1337865" y="960830"/>
                </a:cubicBezTo>
                <a:cubicBezTo>
                  <a:pt x="1354588" y="960830"/>
                  <a:pt x="1370362" y="964251"/>
                  <a:pt x="1384615" y="970380"/>
                </a:cubicBezTo>
                <a:lnTo>
                  <a:pt x="1410990" y="988463"/>
                </a:lnTo>
                <a:lnTo>
                  <a:pt x="1650068" y="850153"/>
                </a:lnTo>
                <a:lnTo>
                  <a:pt x="1644966" y="824004"/>
                </a:lnTo>
                <a:cubicBezTo>
                  <a:pt x="1644966" y="790557"/>
                  <a:pt x="1658649" y="760911"/>
                  <a:pt x="1680313" y="739627"/>
                </a:cubicBezTo>
                <a:lnTo>
                  <a:pt x="1705780" y="722714"/>
                </a:lnTo>
                <a:lnTo>
                  <a:pt x="1705779" y="484271"/>
                </a:lnTo>
                <a:lnTo>
                  <a:pt x="1701598" y="483455"/>
                </a:lnTo>
                <a:cubicBezTo>
                  <a:pt x="1658839" y="465782"/>
                  <a:pt x="1629764" y="424164"/>
                  <a:pt x="1629764" y="373993"/>
                </a:cubicBezTo>
                <a:lnTo>
                  <a:pt x="1634464" y="350982"/>
                </a:lnTo>
                <a:lnTo>
                  <a:pt x="1412691" y="222683"/>
                </a:lnTo>
                <a:lnTo>
                  <a:pt x="1404617" y="228046"/>
                </a:lnTo>
                <a:cubicBezTo>
                  <a:pt x="1390507" y="233937"/>
                  <a:pt x="1375113" y="237167"/>
                  <a:pt x="1359150" y="237167"/>
                </a:cubicBezTo>
                <a:cubicBezTo>
                  <a:pt x="1342427" y="237167"/>
                  <a:pt x="1326653" y="233747"/>
                  <a:pt x="1312401" y="227618"/>
                </a:cubicBezTo>
                <a:close/>
                <a:moveTo>
                  <a:pt x="441920" y="226293"/>
                </a:moveTo>
                <a:lnTo>
                  <a:pt x="231909" y="347787"/>
                </a:lnTo>
                <a:lnTo>
                  <a:pt x="237167" y="373994"/>
                </a:lnTo>
                <a:cubicBezTo>
                  <a:pt x="237167" y="424164"/>
                  <a:pt x="206381" y="465783"/>
                  <a:pt x="164050" y="483456"/>
                </a:cubicBezTo>
                <a:lnTo>
                  <a:pt x="155071" y="485258"/>
                </a:lnTo>
                <a:lnTo>
                  <a:pt x="155071" y="740239"/>
                </a:lnTo>
                <a:lnTo>
                  <a:pt x="165333" y="742335"/>
                </a:lnTo>
                <a:cubicBezTo>
                  <a:pt x="208092" y="760721"/>
                  <a:pt x="237168" y="803479"/>
                  <a:pt x="237167" y="851369"/>
                </a:cubicBezTo>
                <a:lnTo>
                  <a:pt x="234601" y="863932"/>
                </a:lnTo>
                <a:lnTo>
                  <a:pt x="440781" y="983210"/>
                </a:lnTo>
                <a:lnTo>
                  <a:pt x="474477" y="960831"/>
                </a:lnTo>
                <a:cubicBezTo>
                  <a:pt x="488587" y="954940"/>
                  <a:pt x="503980" y="951709"/>
                  <a:pt x="519943" y="951709"/>
                </a:cubicBezTo>
                <a:cubicBezTo>
                  <a:pt x="536667" y="951709"/>
                  <a:pt x="552440" y="955130"/>
                  <a:pt x="566693" y="961258"/>
                </a:cubicBezTo>
                <a:lnTo>
                  <a:pt x="601190" y="984910"/>
                </a:lnTo>
                <a:lnTo>
                  <a:pt x="705420" y="924344"/>
                </a:lnTo>
                <a:lnTo>
                  <a:pt x="785942" y="878642"/>
                </a:lnTo>
                <a:lnTo>
                  <a:pt x="811567" y="863817"/>
                </a:lnTo>
                <a:lnTo>
                  <a:pt x="805759" y="836166"/>
                </a:lnTo>
                <a:cubicBezTo>
                  <a:pt x="805759" y="785996"/>
                  <a:pt x="836545" y="744378"/>
                  <a:pt x="878876" y="726704"/>
                </a:cubicBezTo>
                <a:lnTo>
                  <a:pt x="887857" y="724902"/>
                </a:lnTo>
                <a:lnTo>
                  <a:pt x="887857" y="602041"/>
                </a:lnTo>
                <a:lnTo>
                  <a:pt x="887857" y="479177"/>
                </a:lnTo>
                <a:lnTo>
                  <a:pt x="878877" y="477375"/>
                </a:lnTo>
                <a:cubicBezTo>
                  <a:pt x="836546" y="459702"/>
                  <a:pt x="805760" y="418084"/>
                  <a:pt x="805760" y="367913"/>
                </a:cubicBezTo>
                <a:lnTo>
                  <a:pt x="810313" y="345620"/>
                </a:lnTo>
                <a:lnTo>
                  <a:pt x="607514" y="228297"/>
                </a:lnTo>
                <a:lnTo>
                  <a:pt x="572440" y="252065"/>
                </a:lnTo>
                <a:cubicBezTo>
                  <a:pt x="558268" y="258099"/>
                  <a:pt x="542678" y="261454"/>
                  <a:pt x="526305" y="261493"/>
                </a:cubicBezTo>
                <a:cubicBezTo>
                  <a:pt x="493559" y="261570"/>
                  <a:pt x="463882" y="248367"/>
                  <a:pt x="442371" y="226958"/>
                </a:cubicBezTo>
                <a:close/>
                <a:moveTo>
                  <a:pt x="525745" y="24326"/>
                </a:moveTo>
                <a:cubicBezTo>
                  <a:pt x="591236" y="24171"/>
                  <a:pt x="644453" y="77137"/>
                  <a:pt x="644609" y="142629"/>
                </a:cubicBezTo>
                <a:lnTo>
                  <a:pt x="641709" y="157167"/>
                </a:lnTo>
                <a:lnTo>
                  <a:pt x="747989" y="218924"/>
                </a:lnTo>
                <a:lnTo>
                  <a:pt x="849541" y="277934"/>
                </a:lnTo>
                <a:lnTo>
                  <a:pt x="878877" y="258452"/>
                </a:lnTo>
                <a:cubicBezTo>
                  <a:pt x="892987" y="252560"/>
                  <a:pt x="908380" y="249330"/>
                  <a:pt x="924343" y="249330"/>
                </a:cubicBezTo>
                <a:cubicBezTo>
                  <a:pt x="941066" y="249330"/>
                  <a:pt x="956840" y="252750"/>
                  <a:pt x="971093" y="258879"/>
                </a:cubicBezTo>
                <a:lnTo>
                  <a:pt x="999784" y="278550"/>
                </a:lnTo>
                <a:lnTo>
                  <a:pt x="1112862" y="212843"/>
                </a:lnTo>
                <a:lnTo>
                  <a:pt x="1244810" y="139736"/>
                </a:lnTo>
                <a:lnTo>
                  <a:pt x="1240567" y="118583"/>
                </a:lnTo>
                <a:cubicBezTo>
                  <a:pt x="1240566" y="51690"/>
                  <a:pt x="1295297" y="0"/>
                  <a:pt x="1359150" y="0"/>
                </a:cubicBezTo>
                <a:cubicBezTo>
                  <a:pt x="1426044" y="0"/>
                  <a:pt x="1477734" y="54731"/>
                  <a:pt x="1477734" y="118583"/>
                </a:cubicBezTo>
                <a:lnTo>
                  <a:pt x="1468446" y="164056"/>
                </a:lnTo>
                <a:lnTo>
                  <a:pt x="1562871" y="218924"/>
                </a:lnTo>
                <a:lnTo>
                  <a:pt x="1674171" y="283599"/>
                </a:lnTo>
                <a:lnTo>
                  <a:pt x="1702880" y="264532"/>
                </a:lnTo>
                <a:cubicBezTo>
                  <a:pt x="1716991" y="258640"/>
                  <a:pt x="1732384" y="255410"/>
                  <a:pt x="1748347" y="255410"/>
                </a:cubicBezTo>
                <a:cubicBezTo>
                  <a:pt x="1815241" y="255410"/>
                  <a:pt x="1866931" y="310141"/>
                  <a:pt x="1866931" y="373993"/>
                </a:cubicBezTo>
                <a:cubicBezTo>
                  <a:pt x="1866931" y="424164"/>
                  <a:pt x="1836145" y="465782"/>
                  <a:pt x="1793814" y="483456"/>
                </a:cubicBezTo>
                <a:lnTo>
                  <a:pt x="1787876" y="484647"/>
                </a:lnTo>
                <a:lnTo>
                  <a:pt x="1787876" y="608121"/>
                </a:lnTo>
                <a:lnTo>
                  <a:pt x="1787876" y="710390"/>
                </a:lnTo>
                <a:lnTo>
                  <a:pt x="1810299" y="714970"/>
                </a:lnTo>
                <a:cubicBezTo>
                  <a:pt x="1853058" y="733356"/>
                  <a:pt x="1882134" y="776115"/>
                  <a:pt x="1882134" y="824004"/>
                </a:cubicBezTo>
                <a:cubicBezTo>
                  <a:pt x="1882134" y="890898"/>
                  <a:pt x="1827403" y="942588"/>
                  <a:pt x="1763550" y="942588"/>
                </a:cubicBezTo>
                <a:cubicBezTo>
                  <a:pt x="1746826" y="942588"/>
                  <a:pt x="1731053" y="939357"/>
                  <a:pt x="1716800" y="933466"/>
                </a:cubicBezTo>
                <a:lnTo>
                  <a:pt x="1696290" y="919792"/>
                </a:lnTo>
                <a:lnTo>
                  <a:pt x="1562871" y="997319"/>
                </a:lnTo>
                <a:lnTo>
                  <a:pt x="1452273" y="1058596"/>
                </a:lnTo>
                <a:lnTo>
                  <a:pt x="1456449" y="1079414"/>
                </a:lnTo>
                <a:cubicBezTo>
                  <a:pt x="1456450" y="1129584"/>
                  <a:pt x="1425663" y="1171202"/>
                  <a:pt x="1383332" y="1188876"/>
                </a:cubicBezTo>
                <a:lnTo>
                  <a:pt x="1380434" y="1189457"/>
                </a:lnTo>
                <a:lnTo>
                  <a:pt x="1380434" y="1316581"/>
                </a:lnTo>
                <a:lnTo>
                  <a:pt x="1380434" y="1459744"/>
                </a:lnTo>
                <a:lnTo>
                  <a:pt x="1413121" y="1481535"/>
                </a:lnTo>
                <a:cubicBezTo>
                  <a:pt x="1434405" y="1502819"/>
                  <a:pt x="1447327" y="1532465"/>
                  <a:pt x="1447328" y="1565911"/>
                </a:cubicBezTo>
                <a:cubicBezTo>
                  <a:pt x="1447328" y="1632805"/>
                  <a:pt x="1392597" y="1684495"/>
                  <a:pt x="1328743" y="1684495"/>
                </a:cubicBezTo>
                <a:cubicBezTo>
                  <a:pt x="1312780" y="1684496"/>
                  <a:pt x="1297387" y="1681265"/>
                  <a:pt x="1283277" y="1675374"/>
                </a:cubicBezTo>
                <a:lnTo>
                  <a:pt x="1245755" y="1650453"/>
                </a:lnTo>
                <a:lnTo>
                  <a:pt x="1152389" y="1702738"/>
                </a:lnTo>
                <a:lnTo>
                  <a:pt x="1045590" y="1764797"/>
                </a:lnTo>
                <a:lnTo>
                  <a:pt x="1052050" y="1796996"/>
                </a:lnTo>
                <a:cubicBezTo>
                  <a:pt x="1052050" y="1863890"/>
                  <a:pt x="997319" y="1915580"/>
                  <a:pt x="933465" y="1915580"/>
                </a:cubicBezTo>
                <a:cubicBezTo>
                  <a:pt x="869613" y="1915580"/>
                  <a:pt x="814882" y="1860849"/>
                  <a:pt x="814882" y="1796996"/>
                </a:cubicBezTo>
                <a:lnTo>
                  <a:pt x="820094" y="1770286"/>
                </a:lnTo>
                <a:lnTo>
                  <a:pt x="705420" y="1702738"/>
                </a:lnTo>
                <a:lnTo>
                  <a:pt x="599803" y="1641366"/>
                </a:lnTo>
                <a:lnTo>
                  <a:pt x="571490" y="1660170"/>
                </a:lnTo>
                <a:cubicBezTo>
                  <a:pt x="557380" y="1666061"/>
                  <a:pt x="541987" y="1669291"/>
                  <a:pt x="526023" y="1669292"/>
                </a:cubicBezTo>
                <a:cubicBezTo>
                  <a:pt x="462171" y="1669292"/>
                  <a:pt x="407440" y="1617602"/>
                  <a:pt x="407440" y="1550707"/>
                </a:cubicBezTo>
                <a:cubicBezTo>
                  <a:pt x="407440" y="1517261"/>
                  <a:pt x="421123" y="1487615"/>
                  <a:pt x="442787" y="1466331"/>
                </a:cubicBezTo>
                <a:lnTo>
                  <a:pt x="480415" y="1441340"/>
                </a:lnTo>
                <a:lnTo>
                  <a:pt x="480415" y="1313541"/>
                </a:lnTo>
                <a:lnTo>
                  <a:pt x="480415" y="1180946"/>
                </a:lnTo>
                <a:lnTo>
                  <a:pt x="474477" y="1179755"/>
                </a:lnTo>
                <a:cubicBezTo>
                  <a:pt x="432146" y="1162081"/>
                  <a:pt x="401359" y="1120463"/>
                  <a:pt x="401359" y="1070292"/>
                </a:cubicBezTo>
                <a:lnTo>
                  <a:pt x="403715" y="1058760"/>
                </a:lnTo>
                <a:lnTo>
                  <a:pt x="297980" y="997319"/>
                </a:lnTo>
                <a:lnTo>
                  <a:pt x="197246" y="938785"/>
                </a:lnTo>
                <a:lnTo>
                  <a:pt x="164050" y="960831"/>
                </a:lnTo>
                <a:cubicBezTo>
                  <a:pt x="149940" y="966723"/>
                  <a:pt x="134547" y="969953"/>
                  <a:pt x="118583" y="969953"/>
                </a:cubicBezTo>
                <a:cubicBezTo>
                  <a:pt x="51690" y="969953"/>
                  <a:pt x="0" y="915222"/>
                  <a:pt x="0" y="851369"/>
                </a:cubicBezTo>
                <a:cubicBezTo>
                  <a:pt x="0" y="801199"/>
                  <a:pt x="29076" y="759581"/>
                  <a:pt x="71834" y="741907"/>
                </a:cubicBezTo>
                <a:lnTo>
                  <a:pt x="72975" y="741685"/>
                </a:lnTo>
                <a:lnTo>
                  <a:pt x="72975" y="608121"/>
                </a:lnTo>
                <a:lnTo>
                  <a:pt x="72975" y="483679"/>
                </a:lnTo>
                <a:lnTo>
                  <a:pt x="71834" y="483456"/>
                </a:lnTo>
                <a:cubicBezTo>
                  <a:pt x="29076" y="465783"/>
                  <a:pt x="0" y="424164"/>
                  <a:pt x="0" y="373994"/>
                </a:cubicBezTo>
                <a:cubicBezTo>
                  <a:pt x="0" y="310141"/>
                  <a:pt x="51690" y="255410"/>
                  <a:pt x="118583" y="255410"/>
                </a:cubicBezTo>
                <a:cubicBezTo>
                  <a:pt x="135307" y="255410"/>
                  <a:pt x="151080" y="258831"/>
                  <a:pt x="165333" y="264960"/>
                </a:cubicBezTo>
                <a:lnTo>
                  <a:pt x="189840" y="281762"/>
                </a:lnTo>
                <a:lnTo>
                  <a:pt x="297980" y="218924"/>
                </a:lnTo>
                <a:lnTo>
                  <a:pt x="409656" y="154031"/>
                </a:lnTo>
                <a:lnTo>
                  <a:pt x="407441" y="143189"/>
                </a:lnTo>
                <a:cubicBezTo>
                  <a:pt x="407286" y="77697"/>
                  <a:pt x="460252" y="24480"/>
                  <a:pt x="525745" y="24326"/>
                </a:cubicBezTo>
                <a:close/>
              </a:path>
            </a:pathLst>
          </a:custGeom>
          <a:solidFill>
            <a:schemeClr val="bg2">
              <a:lumMod val="50000"/>
              <a:alpha val="20000"/>
            </a:schemeClr>
          </a:solidFill>
          <a:ln w="43323" cap="flat">
            <a:noFill/>
            <a:prstDash val="solid"/>
            <a:miter/>
          </a:ln>
        </p:spPr>
        <p:txBody>
          <a:bodyPr anchor="ctr"/>
          <a:lstStyle/>
          <a:p>
            <a:pPr>
              <a:defRPr/>
            </a:pPr>
            <a:endParaRPr lang="en-US"/>
          </a:p>
        </p:txBody>
      </p:sp>
      <p:sp>
        <p:nvSpPr>
          <p:cNvPr id="22" name="Freeform: Shape 384">
            <a:extLst>
              <a:ext uri="{FF2B5EF4-FFF2-40B4-BE49-F238E27FC236}">
                <a16:creationId xmlns:a16="http://schemas.microsoft.com/office/drawing/2014/main" id="{21C25C7E-C006-A888-2706-A4DA2FC0C12A}"/>
              </a:ext>
            </a:extLst>
          </p:cNvPr>
          <p:cNvSpPr/>
          <p:nvPr/>
        </p:nvSpPr>
        <p:spPr>
          <a:xfrm rot="18938666">
            <a:off x="258763" y="5313363"/>
            <a:ext cx="1077912" cy="879475"/>
          </a:xfrm>
          <a:custGeom>
            <a:avLst/>
            <a:gdLst>
              <a:gd name="connsiteX0" fmla="*/ 618123 w 1077492"/>
              <a:gd name="connsiteY0" fmla="*/ 5091 h 880832"/>
              <a:gd name="connsiteX1" fmla="*/ 649515 w 1077492"/>
              <a:gd name="connsiteY1" fmla="*/ 48 h 880832"/>
              <a:gd name="connsiteX2" fmla="*/ 706766 w 1077492"/>
              <a:gd name="connsiteY2" fmla="*/ 25655 h 880832"/>
              <a:gd name="connsiteX3" fmla="*/ 703831 w 1077492"/>
              <a:gd name="connsiteY3" fmla="*/ 142493 h 880832"/>
              <a:gd name="connsiteX4" fmla="*/ 665641 w 1077492"/>
              <a:gd name="connsiteY4" fmla="*/ 157025 h 880832"/>
              <a:gd name="connsiteX5" fmla="*/ 665641 w 1077492"/>
              <a:gd name="connsiteY5" fmla="*/ 352605 h 880832"/>
              <a:gd name="connsiteX6" fmla="*/ 684786 w 1077492"/>
              <a:gd name="connsiteY6" fmla="*/ 356972 h 880832"/>
              <a:gd name="connsiteX7" fmla="*/ 718689 w 1077492"/>
              <a:gd name="connsiteY7" fmla="*/ 380793 h 880832"/>
              <a:gd name="connsiteX8" fmla="*/ 738749 w 1077492"/>
              <a:gd name="connsiteY8" fmla="*/ 496690 h 880832"/>
              <a:gd name="connsiteX9" fmla="*/ 735230 w 1077492"/>
              <a:gd name="connsiteY9" fmla="*/ 501698 h 880832"/>
              <a:gd name="connsiteX10" fmla="*/ 845060 w 1077492"/>
              <a:gd name="connsiteY10" fmla="*/ 617186 h 880832"/>
              <a:gd name="connsiteX11" fmla="*/ 879258 w 1077492"/>
              <a:gd name="connsiteY11" fmla="*/ 595803 h 880832"/>
              <a:gd name="connsiteX12" fmla="*/ 1037048 w 1077492"/>
              <a:gd name="connsiteY12" fmla="*/ 632408 h 880832"/>
              <a:gd name="connsiteX13" fmla="*/ 1031825 w 1077492"/>
              <a:gd name="connsiteY13" fmla="*/ 840388 h 880832"/>
              <a:gd name="connsiteX14" fmla="*/ 823846 w 1077492"/>
              <a:gd name="connsiteY14" fmla="*/ 835165 h 880832"/>
              <a:gd name="connsiteX15" fmla="*/ 795994 w 1077492"/>
              <a:gd name="connsiteY15" fmla="*/ 674255 h 880832"/>
              <a:gd name="connsiteX16" fmla="*/ 803191 w 1077492"/>
              <a:gd name="connsiteY16" fmla="*/ 664013 h 880832"/>
              <a:gd name="connsiteX17" fmla="*/ 690708 w 1077492"/>
              <a:gd name="connsiteY17" fmla="*/ 545736 h 880832"/>
              <a:gd name="connsiteX18" fmla="*/ 678778 w 1077492"/>
              <a:gd name="connsiteY18" fmla="*/ 553196 h 880832"/>
              <a:gd name="connsiteX19" fmla="*/ 565128 w 1077492"/>
              <a:gd name="connsiteY19" fmla="*/ 526831 h 880832"/>
              <a:gd name="connsiteX20" fmla="*/ 562479 w 1077492"/>
              <a:gd name="connsiteY20" fmla="*/ 522594 h 880832"/>
              <a:gd name="connsiteX21" fmla="*/ 207664 w 1077492"/>
              <a:gd name="connsiteY21" fmla="*/ 608151 h 880832"/>
              <a:gd name="connsiteX22" fmla="*/ 203307 w 1077492"/>
              <a:gd name="connsiteY22" fmla="*/ 628640 h 880832"/>
              <a:gd name="connsiteX23" fmla="*/ 178918 w 1077492"/>
              <a:gd name="connsiteY23" fmla="*/ 663609 h 880832"/>
              <a:gd name="connsiteX24" fmla="*/ 29119 w 1077492"/>
              <a:gd name="connsiteY24" fmla="*/ 659847 h 880832"/>
              <a:gd name="connsiteX25" fmla="*/ 32881 w 1077492"/>
              <a:gd name="connsiteY25" fmla="*/ 510048 h 880832"/>
              <a:gd name="connsiteX26" fmla="*/ 67936 w 1077492"/>
              <a:gd name="connsiteY26" fmla="*/ 487958 h 880832"/>
              <a:gd name="connsiteX27" fmla="*/ 182679 w 1077492"/>
              <a:gd name="connsiteY27" fmla="*/ 513810 h 880832"/>
              <a:gd name="connsiteX28" fmla="*/ 199867 w 1077492"/>
              <a:gd name="connsiteY28" fmla="*/ 541086 h 880832"/>
              <a:gd name="connsiteX29" fmla="*/ 537541 w 1077492"/>
              <a:gd name="connsiteY29" fmla="*/ 459661 h 880832"/>
              <a:gd name="connsiteX30" fmla="*/ 536059 w 1077492"/>
              <a:gd name="connsiteY30" fmla="*/ 450434 h 880832"/>
              <a:gd name="connsiteX31" fmla="*/ 568890 w 1077492"/>
              <a:gd name="connsiteY31" fmla="*/ 377032 h 880832"/>
              <a:gd name="connsiteX32" fmla="*/ 605039 w 1077492"/>
              <a:gd name="connsiteY32" fmla="*/ 354429 h 880832"/>
              <a:gd name="connsiteX33" fmla="*/ 624516 w 1077492"/>
              <a:gd name="connsiteY33" fmla="*/ 351300 h 880832"/>
              <a:gd name="connsiteX34" fmla="*/ 624516 w 1077492"/>
              <a:gd name="connsiteY34" fmla="*/ 160667 h 880832"/>
              <a:gd name="connsiteX35" fmla="*/ 613436 w 1077492"/>
              <a:gd name="connsiteY35" fmla="*/ 158139 h 880832"/>
              <a:gd name="connsiteX36" fmla="*/ 586993 w 1077492"/>
              <a:gd name="connsiteY36" fmla="*/ 139559 h 880832"/>
              <a:gd name="connsiteX37" fmla="*/ 589927 w 1077492"/>
              <a:gd name="connsiteY37" fmla="*/ 22721 h 880832"/>
              <a:gd name="connsiteX38" fmla="*/ 618123 w 1077492"/>
              <a:gd name="connsiteY38" fmla="*/ 5091 h 880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77492" h="880832">
                <a:moveTo>
                  <a:pt x="618123" y="5091"/>
                </a:moveTo>
                <a:cubicBezTo>
                  <a:pt x="628264" y="1341"/>
                  <a:pt x="638938" y="-311"/>
                  <a:pt x="649515" y="48"/>
                </a:cubicBezTo>
                <a:cubicBezTo>
                  <a:pt x="670668" y="767"/>
                  <a:pt x="691432" y="9532"/>
                  <a:pt x="706766" y="25655"/>
                </a:cubicBezTo>
                <a:cubicBezTo>
                  <a:pt x="738893" y="59437"/>
                  <a:pt x="736078" y="111827"/>
                  <a:pt x="703831" y="142493"/>
                </a:cubicBezTo>
                <a:lnTo>
                  <a:pt x="665641" y="157025"/>
                </a:lnTo>
                <a:lnTo>
                  <a:pt x="665641" y="352605"/>
                </a:lnTo>
                <a:lnTo>
                  <a:pt x="684786" y="356972"/>
                </a:lnTo>
                <a:cubicBezTo>
                  <a:pt x="697289" y="362480"/>
                  <a:pt x="708859" y="370458"/>
                  <a:pt x="718689" y="380793"/>
                </a:cubicBezTo>
                <a:cubicBezTo>
                  <a:pt x="749581" y="413278"/>
                  <a:pt x="755275" y="459181"/>
                  <a:pt x="738749" y="496690"/>
                </a:cubicBezTo>
                <a:lnTo>
                  <a:pt x="735230" y="501698"/>
                </a:lnTo>
                <a:lnTo>
                  <a:pt x="845060" y="617186"/>
                </a:lnTo>
                <a:lnTo>
                  <a:pt x="879258" y="595803"/>
                </a:lnTo>
                <a:cubicBezTo>
                  <a:pt x="933414" y="575777"/>
                  <a:pt x="996107" y="589357"/>
                  <a:pt x="1037048" y="632408"/>
                </a:cubicBezTo>
                <a:cubicBezTo>
                  <a:pt x="1094236" y="692542"/>
                  <a:pt x="1089226" y="785799"/>
                  <a:pt x="1031825" y="840388"/>
                </a:cubicBezTo>
                <a:cubicBezTo>
                  <a:pt x="971691" y="897576"/>
                  <a:pt x="878434" y="892566"/>
                  <a:pt x="823846" y="835165"/>
                </a:cubicBezTo>
                <a:cubicBezTo>
                  <a:pt x="780955" y="790064"/>
                  <a:pt x="773050" y="726332"/>
                  <a:pt x="795994" y="674255"/>
                </a:cubicBezTo>
                <a:lnTo>
                  <a:pt x="803191" y="664013"/>
                </a:lnTo>
                <a:lnTo>
                  <a:pt x="690708" y="545736"/>
                </a:lnTo>
                <a:lnTo>
                  <a:pt x="678778" y="553196"/>
                </a:lnTo>
                <a:cubicBezTo>
                  <a:pt x="639771" y="567620"/>
                  <a:pt x="594617" y="557839"/>
                  <a:pt x="565128" y="526831"/>
                </a:cubicBezTo>
                <a:lnTo>
                  <a:pt x="562479" y="522594"/>
                </a:lnTo>
                <a:lnTo>
                  <a:pt x="207664" y="608151"/>
                </a:lnTo>
                <a:lnTo>
                  <a:pt x="203307" y="628640"/>
                </a:lnTo>
                <a:cubicBezTo>
                  <a:pt x="197853" y="641384"/>
                  <a:pt x="189746" y="653311"/>
                  <a:pt x="178918" y="663609"/>
                </a:cubicBezTo>
                <a:cubicBezTo>
                  <a:pt x="137575" y="702927"/>
                  <a:pt x="70309" y="703160"/>
                  <a:pt x="29119" y="659847"/>
                </a:cubicBezTo>
                <a:cubicBezTo>
                  <a:pt x="-10199" y="618504"/>
                  <a:pt x="-10431" y="551239"/>
                  <a:pt x="32881" y="510048"/>
                </a:cubicBezTo>
                <a:cubicBezTo>
                  <a:pt x="43217" y="500219"/>
                  <a:pt x="55173" y="492832"/>
                  <a:pt x="67936" y="487958"/>
                </a:cubicBezTo>
                <a:cubicBezTo>
                  <a:pt x="106227" y="473336"/>
                  <a:pt x="151787" y="481326"/>
                  <a:pt x="182679" y="513810"/>
                </a:cubicBezTo>
                <a:lnTo>
                  <a:pt x="199867" y="541086"/>
                </a:lnTo>
                <a:lnTo>
                  <a:pt x="537541" y="459661"/>
                </a:lnTo>
                <a:lnTo>
                  <a:pt x="536059" y="450434"/>
                </a:lnTo>
                <a:cubicBezTo>
                  <a:pt x="536980" y="423313"/>
                  <a:pt x="548218" y="396691"/>
                  <a:pt x="568890" y="377032"/>
                </a:cubicBezTo>
                <a:cubicBezTo>
                  <a:pt x="579718" y="366735"/>
                  <a:pt x="592037" y="359237"/>
                  <a:pt x="605039" y="354429"/>
                </a:cubicBezTo>
                <a:lnTo>
                  <a:pt x="624516" y="351300"/>
                </a:lnTo>
                <a:lnTo>
                  <a:pt x="624516" y="160667"/>
                </a:lnTo>
                <a:lnTo>
                  <a:pt x="613436" y="158139"/>
                </a:lnTo>
                <a:cubicBezTo>
                  <a:pt x="603685" y="153843"/>
                  <a:pt x="594660" y="147621"/>
                  <a:pt x="586993" y="139559"/>
                </a:cubicBezTo>
                <a:cubicBezTo>
                  <a:pt x="554867" y="105778"/>
                  <a:pt x="557681" y="53388"/>
                  <a:pt x="589927" y="22721"/>
                </a:cubicBezTo>
                <a:cubicBezTo>
                  <a:pt x="598373" y="14690"/>
                  <a:pt x="607982" y="8842"/>
                  <a:pt x="618123" y="5091"/>
                </a:cubicBezTo>
                <a:close/>
              </a:path>
            </a:pathLst>
          </a:custGeom>
          <a:solidFill>
            <a:schemeClr val="bg2">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3" name="Freeform: Shape 381">
            <a:extLst>
              <a:ext uri="{FF2B5EF4-FFF2-40B4-BE49-F238E27FC236}">
                <a16:creationId xmlns:a16="http://schemas.microsoft.com/office/drawing/2014/main" id="{A587CA0F-A83C-B90E-D7D7-4390B9B13658}"/>
              </a:ext>
            </a:extLst>
          </p:cNvPr>
          <p:cNvSpPr/>
          <p:nvPr/>
        </p:nvSpPr>
        <p:spPr>
          <a:xfrm rot="3428897">
            <a:off x="8532813" y="4052887"/>
            <a:ext cx="1246188" cy="1338263"/>
          </a:xfrm>
          <a:custGeom>
            <a:avLst/>
            <a:gdLst>
              <a:gd name="connsiteX0" fmla="*/ 943257 w 2013900"/>
              <a:gd name="connsiteY0" fmla="*/ 1501970 h 1900583"/>
              <a:gd name="connsiteX1" fmla="*/ 744074 w 2013900"/>
              <a:gd name="connsiteY1" fmla="*/ 1348088 h 1900583"/>
              <a:gd name="connsiteX2" fmla="*/ 748630 w 2013900"/>
              <a:gd name="connsiteY2" fmla="*/ 1338807 h 1900583"/>
              <a:gd name="connsiteX3" fmla="*/ 706808 w 2013900"/>
              <a:gd name="connsiteY3" fmla="*/ 1216890 h 1900583"/>
              <a:gd name="connsiteX4" fmla="*/ 695446 w 2013900"/>
              <a:gd name="connsiteY4" fmla="*/ 1211313 h 1900583"/>
              <a:gd name="connsiteX5" fmla="*/ 726700 w 2013900"/>
              <a:gd name="connsiteY5" fmla="*/ 978267 h 1900583"/>
              <a:gd name="connsiteX6" fmla="*/ 764518 w 2013900"/>
              <a:gd name="connsiteY6" fmla="*/ 965451 h 1900583"/>
              <a:gd name="connsiteX7" fmla="*/ 799083 w 2013900"/>
              <a:gd name="connsiteY7" fmla="*/ 935439 h 1900583"/>
              <a:gd name="connsiteX8" fmla="*/ 819837 w 2013900"/>
              <a:gd name="connsiteY8" fmla="*/ 893157 h 1900583"/>
              <a:gd name="connsiteX9" fmla="*/ 822213 w 2013900"/>
              <a:gd name="connsiteY9" fmla="*/ 851356 h 1900583"/>
              <a:gd name="connsiteX10" fmla="*/ 1043738 w 2013900"/>
              <a:gd name="connsiteY10" fmla="*/ 760675 h 1900583"/>
              <a:gd name="connsiteX11" fmla="*/ 1061832 w 2013900"/>
              <a:gd name="connsiteY11" fmla="*/ 781899 h 1900583"/>
              <a:gd name="connsiteX12" fmla="*/ 1191467 w 2013900"/>
              <a:gd name="connsiteY12" fmla="*/ 790843 h 1900583"/>
              <a:gd name="connsiteX13" fmla="*/ 1200605 w 2013900"/>
              <a:gd name="connsiteY13" fmla="*/ 782908 h 1900583"/>
              <a:gd name="connsiteX14" fmla="*/ 1391604 w 2013900"/>
              <a:gd name="connsiteY14" fmla="*/ 930468 h 1900583"/>
              <a:gd name="connsiteX15" fmla="*/ 1386234 w 2013900"/>
              <a:gd name="connsiteY15" fmla="*/ 941312 h 1900583"/>
              <a:gd name="connsiteX16" fmla="*/ 1427616 w 2013900"/>
              <a:gd name="connsiteY16" fmla="*/ 1064490 h 1900583"/>
              <a:gd name="connsiteX17" fmla="*/ 1447779 w 2013900"/>
              <a:gd name="connsiteY17" fmla="*/ 1074387 h 1900583"/>
              <a:gd name="connsiteX18" fmla="*/ 1417037 w 2013900"/>
              <a:gd name="connsiteY18" fmla="*/ 1303612 h 1900583"/>
              <a:gd name="connsiteX19" fmla="*/ 1377304 w 2013900"/>
              <a:gd name="connsiteY19" fmla="*/ 1316666 h 1900583"/>
              <a:gd name="connsiteX20" fmla="*/ 1342096 w 2013900"/>
              <a:gd name="connsiteY20" fmla="*/ 1347016 h 1900583"/>
              <a:gd name="connsiteX21" fmla="*/ 1318419 w 2013900"/>
              <a:gd name="connsiteY21" fmla="*/ 1433424 h 1900583"/>
              <a:gd name="connsiteX22" fmla="*/ 1318667 w 2013900"/>
              <a:gd name="connsiteY22" fmla="*/ 1434179 h 1900583"/>
              <a:gd name="connsiteX23" fmla="*/ 1097018 w 2013900"/>
              <a:gd name="connsiteY23" fmla="*/ 1524911 h 1900583"/>
              <a:gd name="connsiteX24" fmla="*/ 1079718 w 2013900"/>
              <a:gd name="connsiteY24" fmla="*/ 1504987 h 1900583"/>
              <a:gd name="connsiteX25" fmla="*/ 950083 w 2013900"/>
              <a:gd name="connsiteY25" fmla="*/ 1496043 h 1900583"/>
              <a:gd name="connsiteX26" fmla="*/ 75043 w 2013900"/>
              <a:gd name="connsiteY26" fmla="*/ 1597161 h 1900583"/>
              <a:gd name="connsiteX27" fmla="*/ 108134 w 2013900"/>
              <a:gd name="connsiteY27" fmla="*/ 1604721 h 1900583"/>
              <a:gd name="connsiteX28" fmla="*/ 154857 w 2013900"/>
              <a:gd name="connsiteY28" fmla="*/ 1598764 h 1900583"/>
              <a:gd name="connsiteX29" fmla="*/ 233875 w 2013900"/>
              <a:gd name="connsiteY29" fmla="*/ 1496935 h 1900583"/>
              <a:gd name="connsiteX30" fmla="*/ 231813 w 2013900"/>
              <a:gd name="connsiteY30" fmla="*/ 1480763 h 1900583"/>
              <a:gd name="connsiteX31" fmla="*/ 540598 w 2013900"/>
              <a:gd name="connsiteY31" fmla="*/ 1375577 h 1900583"/>
              <a:gd name="connsiteX32" fmla="*/ 563677 w 2013900"/>
              <a:gd name="connsiteY32" fmla="*/ 1402157 h 1900583"/>
              <a:gd name="connsiteX33" fmla="*/ 692537 w 2013900"/>
              <a:gd name="connsiteY33" fmla="*/ 1412103 h 1900583"/>
              <a:gd name="connsiteX34" fmla="*/ 693400 w 2013900"/>
              <a:gd name="connsiteY34" fmla="*/ 1411346 h 1900583"/>
              <a:gd name="connsiteX35" fmla="*/ 797736 w 2013900"/>
              <a:gd name="connsiteY35" fmla="*/ 1491953 h 1900583"/>
              <a:gd name="connsiteX36" fmla="*/ 894945 w 2013900"/>
              <a:gd name="connsiteY36" fmla="*/ 1567053 h 1900583"/>
              <a:gd name="connsiteX37" fmla="*/ 894430 w 2013900"/>
              <a:gd name="connsiteY37" fmla="*/ 1568079 h 1900583"/>
              <a:gd name="connsiteX38" fmla="*/ 936587 w 2013900"/>
              <a:gd name="connsiteY38" fmla="*/ 1690255 h 1900583"/>
              <a:gd name="connsiteX39" fmla="*/ 1100786 w 2013900"/>
              <a:gd name="connsiteY39" fmla="*/ 1669186 h 1900583"/>
              <a:gd name="connsiteX40" fmla="*/ 1121540 w 2013900"/>
              <a:gd name="connsiteY40" fmla="*/ 1626904 h 1900583"/>
              <a:gd name="connsiteX41" fmla="*/ 1123204 w 2013900"/>
              <a:gd name="connsiteY41" fmla="*/ 1597620 h 1900583"/>
              <a:gd name="connsiteX42" fmla="*/ 1237555 w 2013900"/>
              <a:gd name="connsiteY42" fmla="*/ 1551067 h 1900583"/>
              <a:gd name="connsiteX43" fmla="*/ 1355644 w 2013900"/>
              <a:gd name="connsiteY43" fmla="*/ 1502993 h 1900583"/>
              <a:gd name="connsiteX44" fmla="*/ 1362776 w 2013900"/>
              <a:gd name="connsiteY44" fmla="*/ 1511266 h 1900583"/>
              <a:gd name="connsiteX45" fmla="*/ 1491817 w 2013900"/>
              <a:gd name="connsiteY45" fmla="*/ 1520936 h 1900583"/>
              <a:gd name="connsiteX46" fmla="*/ 1499270 w 2013900"/>
              <a:gd name="connsiteY46" fmla="*/ 1514511 h 1900583"/>
              <a:gd name="connsiteX47" fmla="*/ 1790657 w 2013900"/>
              <a:gd name="connsiteY47" fmla="*/ 1739626 h 1900583"/>
              <a:gd name="connsiteX48" fmla="*/ 1783473 w 2013900"/>
              <a:gd name="connsiteY48" fmla="*/ 1754261 h 1900583"/>
              <a:gd name="connsiteX49" fmla="*/ 1825296 w 2013900"/>
              <a:gd name="connsiteY49" fmla="*/ 1876178 h 1900583"/>
              <a:gd name="connsiteX50" fmla="*/ 1867578 w 2013900"/>
              <a:gd name="connsiteY50" fmla="*/ 1896932 h 1900583"/>
              <a:gd name="connsiteX51" fmla="*/ 1989494 w 2013900"/>
              <a:gd name="connsiteY51" fmla="*/ 1855110 h 1900583"/>
              <a:gd name="connsiteX52" fmla="*/ 1968427 w 2013900"/>
              <a:gd name="connsiteY52" fmla="*/ 1690911 h 1900583"/>
              <a:gd name="connsiteX53" fmla="*/ 1838792 w 2013900"/>
              <a:gd name="connsiteY53" fmla="*/ 1681967 h 1900583"/>
              <a:gd name="connsiteX54" fmla="*/ 1838014 w 2013900"/>
              <a:gd name="connsiteY54" fmla="*/ 1682642 h 1900583"/>
              <a:gd name="connsiteX55" fmla="*/ 1544325 w 2013900"/>
              <a:gd name="connsiteY55" fmla="*/ 1455749 h 1900583"/>
              <a:gd name="connsiteX56" fmla="*/ 1547700 w 2013900"/>
              <a:gd name="connsiteY56" fmla="*/ 1448953 h 1900583"/>
              <a:gd name="connsiteX57" fmla="*/ 1506345 w 2013900"/>
              <a:gd name="connsiteY57" fmla="*/ 1326336 h 1900583"/>
              <a:gd name="connsiteX58" fmla="*/ 1493239 w 2013900"/>
              <a:gd name="connsiteY58" fmla="*/ 1319828 h 1900583"/>
              <a:gd name="connsiteX59" fmla="*/ 1509136 w 2013900"/>
              <a:gd name="connsiteY59" fmla="*/ 1199535 h 1900583"/>
              <a:gd name="connsiteX60" fmla="*/ 1524327 w 2013900"/>
              <a:gd name="connsiteY60" fmla="*/ 1084591 h 1900583"/>
              <a:gd name="connsiteX61" fmla="*/ 1557251 w 2013900"/>
              <a:gd name="connsiteY61" fmla="*/ 1073434 h 1900583"/>
              <a:gd name="connsiteX62" fmla="*/ 1591815 w 2013900"/>
              <a:gd name="connsiteY62" fmla="*/ 1043422 h 1900583"/>
              <a:gd name="connsiteX63" fmla="*/ 1570748 w 2013900"/>
              <a:gd name="connsiteY63" fmla="*/ 879222 h 1900583"/>
              <a:gd name="connsiteX64" fmla="*/ 1483503 w 2013900"/>
              <a:gd name="connsiteY64" fmla="*/ 855912 h 1900583"/>
              <a:gd name="connsiteX65" fmla="*/ 1444684 w 2013900"/>
              <a:gd name="connsiteY65" fmla="*/ 869068 h 1900583"/>
              <a:gd name="connsiteX66" fmla="*/ 1340899 w 2013900"/>
              <a:gd name="connsiteY66" fmla="*/ 788887 h 1900583"/>
              <a:gd name="connsiteX67" fmla="*/ 1246914 w 2013900"/>
              <a:gd name="connsiteY67" fmla="*/ 716278 h 1900583"/>
              <a:gd name="connsiteX68" fmla="*/ 1249341 w 2013900"/>
              <a:gd name="connsiteY68" fmla="*/ 673586 h 1900583"/>
              <a:gd name="connsiteX69" fmla="*/ 1204964 w 2013900"/>
              <a:gd name="connsiteY69" fmla="*/ 596631 h 1900583"/>
              <a:gd name="connsiteX70" fmla="*/ 1168993 w 2013900"/>
              <a:gd name="connsiteY70" fmla="*/ 578975 h 1900583"/>
              <a:gd name="connsiteX71" fmla="*/ 1168993 w 2013900"/>
              <a:gd name="connsiteY71" fmla="*/ 225315 h 1900583"/>
              <a:gd name="connsiteX72" fmla="*/ 1170003 w 2013900"/>
              <a:gd name="connsiteY72" fmla="*/ 225113 h 1900583"/>
              <a:gd name="connsiteX73" fmla="*/ 1242179 w 2013900"/>
              <a:gd name="connsiteY73" fmla="*/ 117058 h 1900583"/>
              <a:gd name="connsiteX74" fmla="*/ 1125121 w 2013900"/>
              <a:gd name="connsiteY74" fmla="*/ 1 h 1900583"/>
              <a:gd name="connsiteX75" fmla="*/ 1008063 w 2013900"/>
              <a:gd name="connsiteY75" fmla="*/ 117059 h 1900583"/>
              <a:gd name="connsiteX76" fmla="*/ 1078973 w 2013900"/>
              <a:gd name="connsiteY76" fmla="*/ 224691 h 1900583"/>
              <a:gd name="connsiteX77" fmla="*/ 1094946 w 2013900"/>
              <a:gd name="connsiteY77" fmla="*/ 227954 h 1900583"/>
              <a:gd name="connsiteX78" fmla="*/ 1094946 w 2013900"/>
              <a:gd name="connsiteY78" fmla="*/ 580718 h 1900583"/>
              <a:gd name="connsiteX79" fmla="*/ 1086671 w 2013900"/>
              <a:gd name="connsiteY79" fmla="*/ 583843 h 1900583"/>
              <a:gd name="connsiteX80" fmla="*/ 1075329 w 2013900"/>
              <a:gd name="connsiteY80" fmla="*/ 587687 h 1900583"/>
              <a:gd name="connsiteX81" fmla="*/ 1040783 w 2013900"/>
              <a:gd name="connsiteY81" fmla="*/ 617683 h 1900583"/>
              <a:gd name="connsiteX82" fmla="*/ 1040763 w 2013900"/>
              <a:gd name="connsiteY82" fmla="*/ 617700 h 1900583"/>
              <a:gd name="connsiteX83" fmla="*/ 1021723 w 2013900"/>
              <a:gd name="connsiteY83" fmla="*/ 656920 h 1900583"/>
              <a:gd name="connsiteX84" fmla="*/ 1021715 w 2013900"/>
              <a:gd name="connsiteY84" fmla="*/ 657057 h 1900583"/>
              <a:gd name="connsiteX85" fmla="*/ 1020784 w 2013900"/>
              <a:gd name="connsiteY85" fmla="*/ 658980 h 1900583"/>
              <a:gd name="connsiteX86" fmla="*/ 1019460 w 2013900"/>
              <a:gd name="connsiteY86" fmla="*/ 681579 h 1900583"/>
              <a:gd name="connsiteX87" fmla="*/ 901080 w 2013900"/>
              <a:gd name="connsiteY87" fmla="*/ 729772 h 1900583"/>
              <a:gd name="connsiteX88" fmla="*/ 783553 w 2013900"/>
              <a:gd name="connsiteY88" fmla="*/ 777618 h 1900583"/>
              <a:gd name="connsiteX89" fmla="*/ 778015 w 2013900"/>
              <a:gd name="connsiteY89" fmla="*/ 771240 h 1900583"/>
              <a:gd name="connsiteX90" fmla="*/ 613815 w 2013900"/>
              <a:gd name="connsiteY90" fmla="*/ 792308 h 1900583"/>
              <a:gd name="connsiteX91" fmla="*/ 634884 w 2013900"/>
              <a:gd name="connsiteY91" fmla="*/ 956507 h 1900583"/>
              <a:gd name="connsiteX92" fmla="*/ 645314 w 2013900"/>
              <a:gd name="connsiteY92" fmla="*/ 961627 h 1900583"/>
              <a:gd name="connsiteX93" fmla="*/ 629499 w 2013900"/>
              <a:gd name="connsiteY93" fmla="*/ 1081304 h 1900583"/>
              <a:gd name="connsiteX94" fmla="*/ 614430 w 2013900"/>
              <a:gd name="connsiteY94" fmla="*/ 1195319 h 1900583"/>
              <a:gd name="connsiteX95" fmla="*/ 577174 w 2013900"/>
              <a:gd name="connsiteY95" fmla="*/ 1207946 h 1900583"/>
              <a:gd name="connsiteX96" fmla="*/ 542608 w 2013900"/>
              <a:gd name="connsiteY96" fmla="*/ 1237958 h 1900583"/>
              <a:gd name="connsiteX97" fmla="*/ 521855 w 2013900"/>
              <a:gd name="connsiteY97" fmla="*/ 1280240 h 1900583"/>
              <a:gd name="connsiteX98" fmla="*/ 520493 w 2013900"/>
              <a:gd name="connsiteY98" fmla="*/ 1304200 h 1900583"/>
              <a:gd name="connsiteX99" fmla="*/ 205439 w 2013900"/>
              <a:gd name="connsiteY99" fmla="*/ 1411522 h 1900583"/>
              <a:gd name="connsiteX100" fmla="*/ 204922 w 2013900"/>
              <a:gd name="connsiteY100" fmla="*/ 1410631 h 1900583"/>
              <a:gd name="connsiteX101" fmla="*/ 79366 w 2013900"/>
              <a:gd name="connsiteY101" fmla="*/ 1377152 h 1900583"/>
              <a:gd name="connsiteX102" fmla="*/ 6306 w 2013900"/>
              <a:gd name="connsiteY102" fmla="*/ 1525703 h 1900583"/>
              <a:gd name="connsiteX103" fmla="*/ 75043 w 2013900"/>
              <a:gd name="connsiteY103" fmla="*/ 1597161 h 1900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l="l" t="t" r="r" b="b"/>
            <a:pathLst>
              <a:path w="2013900" h="1900583">
                <a:moveTo>
                  <a:pt x="943257" y="1501970"/>
                </a:moveTo>
                <a:lnTo>
                  <a:pt x="744074" y="1348088"/>
                </a:lnTo>
                <a:lnTo>
                  <a:pt x="748630" y="1338807"/>
                </a:lnTo>
                <a:cubicBezTo>
                  <a:pt x="760072" y="1294309"/>
                  <a:pt x="744218" y="1245791"/>
                  <a:pt x="706808" y="1216890"/>
                </a:cubicBezTo>
                <a:lnTo>
                  <a:pt x="695446" y="1211313"/>
                </a:lnTo>
                <a:lnTo>
                  <a:pt x="726700" y="978267"/>
                </a:lnTo>
                <a:lnTo>
                  <a:pt x="764518" y="965451"/>
                </a:lnTo>
                <a:cubicBezTo>
                  <a:pt x="777636" y="957984"/>
                  <a:pt x="789449" y="947909"/>
                  <a:pt x="799083" y="935439"/>
                </a:cubicBezTo>
                <a:cubicBezTo>
                  <a:pt x="809176" y="922375"/>
                  <a:pt x="816023" y="907989"/>
                  <a:pt x="819837" y="893157"/>
                </a:cubicBezTo>
                <a:lnTo>
                  <a:pt x="822213" y="851356"/>
                </a:lnTo>
                <a:lnTo>
                  <a:pt x="1043738" y="760675"/>
                </a:lnTo>
                <a:lnTo>
                  <a:pt x="1061832" y="781899"/>
                </a:lnTo>
                <a:cubicBezTo>
                  <a:pt x="1101024" y="812177"/>
                  <a:pt x="1152114" y="813244"/>
                  <a:pt x="1191467" y="790843"/>
                </a:cubicBezTo>
                <a:lnTo>
                  <a:pt x="1200605" y="782908"/>
                </a:lnTo>
                <a:lnTo>
                  <a:pt x="1391604" y="930468"/>
                </a:lnTo>
                <a:lnTo>
                  <a:pt x="1386234" y="941312"/>
                </a:lnTo>
                <a:cubicBezTo>
                  <a:pt x="1374493" y="985046"/>
                  <a:pt x="1388425" y="1034212"/>
                  <a:pt x="1427616" y="1064490"/>
                </a:cubicBezTo>
                <a:lnTo>
                  <a:pt x="1447779" y="1074387"/>
                </a:lnTo>
                <a:lnTo>
                  <a:pt x="1417037" y="1303612"/>
                </a:lnTo>
                <a:lnTo>
                  <a:pt x="1377304" y="1316666"/>
                </a:lnTo>
                <a:cubicBezTo>
                  <a:pt x="1364036" y="1324096"/>
                  <a:pt x="1352007" y="1334250"/>
                  <a:pt x="1342096" y="1347016"/>
                </a:cubicBezTo>
                <a:cubicBezTo>
                  <a:pt x="1322273" y="1372550"/>
                  <a:pt x="1314676" y="1403701"/>
                  <a:pt x="1318419" y="1433424"/>
                </a:cubicBezTo>
                <a:lnTo>
                  <a:pt x="1318667" y="1434179"/>
                </a:lnTo>
                <a:lnTo>
                  <a:pt x="1097018" y="1524911"/>
                </a:lnTo>
                <a:lnTo>
                  <a:pt x="1079718" y="1504987"/>
                </a:lnTo>
                <a:cubicBezTo>
                  <a:pt x="1040526" y="1474709"/>
                  <a:pt x="989436" y="1473641"/>
                  <a:pt x="950083" y="1496043"/>
                </a:cubicBezTo>
                <a:close/>
                <a:moveTo>
                  <a:pt x="75043" y="1597161"/>
                </a:moveTo>
                <a:cubicBezTo>
                  <a:pt x="85545" y="1601240"/>
                  <a:pt x="96683" y="1603828"/>
                  <a:pt x="108134" y="1604721"/>
                </a:cubicBezTo>
                <a:cubicBezTo>
                  <a:pt x="123403" y="1605911"/>
                  <a:pt x="139230" y="1604086"/>
                  <a:pt x="154857" y="1598764"/>
                </a:cubicBezTo>
                <a:cubicBezTo>
                  <a:pt x="199605" y="1583520"/>
                  <a:pt x="230305" y="1542741"/>
                  <a:pt x="233875" y="1496935"/>
                </a:cubicBezTo>
                <a:lnTo>
                  <a:pt x="231813" y="1480763"/>
                </a:lnTo>
                <a:lnTo>
                  <a:pt x="540598" y="1375577"/>
                </a:lnTo>
                <a:lnTo>
                  <a:pt x="563677" y="1402157"/>
                </a:lnTo>
                <a:cubicBezTo>
                  <a:pt x="602868" y="1432435"/>
                  <a:pt x="652926" y="1434839"/>
                  <a:pt x="692537" y="1412103"/>
                </a:cubicBezTo>
                <a:lnTo>
                  <a:pt x="693400" y="1411346"/>
                </a:lnTo>
                <a:lnTo>
                  <a:pt x="797736" y="1491953"/>
                </a:lnTo>
                <a:lnTo>
                  <a:pt x="894945" y="1567053"/>
                </a:lnTo>
                <a:lnTo>
                  <a:pt x="894430" y="1568079"/>
                </a:lnTo>
                <a:cubicBezTo>
                  <a:pt x="882432" y="1612147"/>
                  <a:pt x="897395" y="1659977"/>
                  <a:pt x="936587" y="1690255"/>
                </a:cubicBezTo>
                <a:cubicBezTo>
                  <a:pt x="986466" y="1728790"/>
                  <a:pt x="1060415" y="1721441"/>
                  <a:pt x="1100786" y="1669186"/>
                </a:cubicBezTo>
                <a:cubicBezTo>
                  <a:pt x="1110878" y="1656123"/>
                  <a:pt x="1117725" y="1641737"/>
                  <a:pt x="1121540" y="1626904"/>
                </a:cubicBezTo>
                <a:lnTo>
                  <a:pt x="1123204" y="1597620"/>
                </a:lnTo>
                <a:lnTo>
                  <a:pt x="1237555" y="1551067"/>
                </a:lnTo>
                <a:lnTo>
                  <a:pt x="1355644" y="1502993"/>
                </a:lnTo>
                <a:lnTo>
                  <a:pt x="1362776" y="1511266"/>
                </a:lnTo>
                <a:cubicBezTo>
                  <a:pt x="1401076" y="1541000"/>
                  <a:pt x="1452016" y="1543225"/>
                  <a:pt x="1491817" y="1520936"/>
                </a:cubicBezTo>
                <a:lnTo>
                  <a:pt x="1499270" y="1514511"/>
                </a:lnTo>
                <a:lnTo>
                  <a:pt x="1790657" y="1739626"/>
                </a:lnTo>
                <a:lnTo>
                  <a:pt x="1783473" y="1754261"/>
                </a:lnTo>
                <a:cubicBezTo>
                  <a:pt x="1772031" y="1798759"/>
                  <a:pt x="1787886" y="1847276"/>
                  <a:pt x="1825296" y="1876178"/>
                </a:cubicBezTo>
                <a:cubicBezTo>
                  <a:pt x="1838359" y="1886271"/>
                  <a:pt x="1852745" y="1893118"/>
                  <a:pt x="1867578" y="1896932"/>
                </a:cubicBezTo>
                <a:cubicBezTo>
                  <a:pt x="1912075" y="1908374"/>
                  <a:pt x="1960593" y="1892520"/>
                  <a:pt x="1989494" y="1855110"/>
                </a:cubicBezTo>
                <a:cubicBezTo>
                  <a:pt x="2029865" y="1802855"/>
                  <a:pt x="2018306" y="1729446"/>
                  <a:pt x="1968427" y="1690911"/>
                </a:cubicBezTo>
                <a:cubicBezTo>
                  <a:pt x="1929235" y="1660633"/>
                  <a:pt x="1878145" y="1659565"/>
                  <a:pt x="1838792" y="1681967"/>
                </a:cubicBezTo>
                <a:lnTo>
                  <a:pt x="1838014" y="1682642"/>
                </a:lnTo>
                <a:lnTo>
                  <a:pt x="1544325" y="1455749"/>
                </a:lnTo>
                <a:lnTo>
                  <a:pt x="1547700" y="1448953"/>
                </a:lnTo>
                <a:cubicBezTo>
                  <a:pt x="1559428" y="1404868"/>
                  <a:pt x="1544645" y="1356070"/>
                  <a:pt x="1506345" y="1326336"/>
                </a:cubicBezTo>
                <a:lnTo>
                  <a:pt x="1493239" y="1319828"/>
                </a:lnTo>
                <a:lnTo>
                  <a:pt x="1509136" y="1199535"/>
                </a:lnTo>
                <a:lnTo>
                  <a:pt x="1524327" y="1084591"/>
                </a:lnTo>
                <a:lnTo>
                  <a:pt x="1557251" y="1073434"/>
                </a:lnTo>
                <a:cubicBezTo>
                  <a:pt x="1570368" y="1065966"/>
                  <a:pt x="1582182" y="1055892"/>
                  <a:pt x="1591815" y="1043422"/>
                </a:cubicBezTo>
                <a:cubicBezTo>
                  <a:pt x="1632186" y="991167"/>
                  <a:pt x="1620627" y="917758"/>
                  <a:pt x="1570748" y="879222"/>
                </a:cubicBezTo>
                <a:cubicBezTo>
                  <a:pt x="1544620" y="859037"/>
                  <a:pt x="1513204" y="851834"/>
                  <a:pt x="1483503" y="855912"/>
                </a:cubicBezTo>
                <a:lnTo>
                  <a:pt x="1444684" y="869068"/>
                </a:lnTo>
                <a:lnTo>
                  <a:pt x="1340899" y="788887"/>
                </a:lnTo>
                <a:lnTo>
                  <a:pt x="1246914" y="716278"/>
                </a:lnTo>
                <a:lnTo>
                  <a:pt x="1249341" y="673586"/>
                </a:lnTo>
                <a:cubicBezTo>
                  <a:pt x="1245263" y="643885"/>
                  <a:pt x="1229903" y="615899"/>
                  <a:pt x="1204964" y="596631"/>
                </a:cubicBezTo>
                <a:lnTo>
                  <a:pt x="1168993" y="578975"/>
                </a:lnTo>
                <a:lnTo>
                  <a:pt x="1168993" y="225315"/>
                </a:lnTo>
                <a:lnTo>
                  <a:pt x="1170003" y="225113"/>
                </a:lnTo>
                <a:cubicBezTo>
                  <a:pt x="1211789" y="207666"/>
                  <a:pt x="1242179" y="166584"/>
                  <a:pt x="1242179" y="117058"/>
                </a:cubicBezTo>
                <a:cubicBezTo>
                  <a:pt x="1242179" y="54028"/>
                  <a:pt x="1191154" y="0"/>
                  <a:pt x="1125121" y="1"/>
                </a:cubicBezTo>
                <a:cubicBezTo>
                  <a:pt x="1062090" y="1"/>
                  <a:pt x="1008063" y="51026"/>
                  <a:pt x="1008063" y="117059"/>
                </a:cubicBezTo>
                <a:cubicBezTo>
                  <a:pt x="1008063" y="164333"/>
                  <a:pt x="1036765" y="206541"/>
                  <a:pt x="1078973" y="224691"/>
                </a:cubicBezTo>
                <a:lnTo>
                  <a:pt x="1094946" y="227954"/>
                </a:lnTo>
                <a:lnTo>
                  <a:pt x="1094946" y="580718"/>
                </a:lnTo>
                <a:lnTo>
                  <a:pt x="1086671" y="583843"/>
                </a:lnTo>
                <a:lnTo>
                  <a:pt x="1075329" y="587687"/>
                </a:lnTo>
                <a:lnTo>
                  <a:pt x="1040783" y="617683"/>
                </a:lnTo>
                <a:lnTo>
                  <a:pt x="1040763" y="617700"/>
                </a:lnTo>
                <a:cubicBezTo>
                  <a:pt x="1031588" y="629576"/>
                  <a:pt x="1025281" y="642956"/>
                  <a:pt x="1021723" y="656920"/>
                </a:cubicBezTo>
                <a:lnTo>
                  <a:pt x="1021715" y="657057"/>
                </a:lnTo>
                <a:lnTo>
                  <a:pt x="1020784" y="658980"/>
                </a:lnTo>
                <a:lnTo>
                  <a:pt x="1019460" y="681579"/>
                </a:lnTo>
                <a:lnTo>
                  <a:pt x="901080" y="729772"/>
                </a:lnTo>
                <a:lnTo>
                  <a:pt x="783553" y="777618"/>
                </a:lnTo>
                <a:lnTo>
                  <a:pt x="778015" y="771240"/>
                </a:lnTo>
                <a:cubicBezTo>
                  <a:pt x="725760" y="730869"/>
                  <a:pt x="652351" y="742428"/>
                  <a:pt x="613815" y="792308"/>
                </a:cubicBezTo>
                <a:cubicBezTo>
                  <a:pt x="575280" y="842187"/>
                  <a:pt x="582629" y="916137"/>
                  <a:pt x="634884" y="956507"/>
                </a:cubicBezTo>
                <a:lnTo>
                  <a:pt x="645314" y="961627"/>
                </a:lnTo>
                <a:lnTo>
                  <a:pt x="629499" y="1081304"/>
                </a:lnTo>
                <a:lnTo>
                  <a:pt x="614430" y="1195319"/>
                </a:lnTo>
                <a:lnTo>
                  <a:pt x="577174" y="1207946"/>
                </a:lnTo>
                <a:cubicBezTo>
                  <a:pt x="564056" y="1215413"/>
                  <a:pt x="552242" y="1225488"/>
                  <a:pt x="542608" y="1237958"/>
                </a:cubicBezTo>
                <a:cubicBezTo>
                  <a:pt x="532516" y="1251022"/>
                  <a:pt x="525669" y="1265407"/>
                  <a:pt x="521855" y="1280240"/>
                </a:cubicBezTo>
                <a:lnTo>
                  <a:pt x="520493" y="1304200"/>
                </a:lnTo>
                <a:lnTo>
                  <a:pt x="205439" y="1411522"/>
                </a:lnTo>
                <a:lnTo>
                  <a:pt x="204922" y="1410631"/>
                </a:lnTo>
                <a:cubicBezTo>
                  <a:pt x="174933" y="1376702"/>
                  <a:pt x="126246" y="1361182"/>
                  <a:pt x="79366" y="1377152"/>
                </a:cubicBezTo>
                <a:cubicBezTo>
                  <a:pt x="19701" y="1397476"/>
                  <a:pt x="-14987" y="1463197"/>
                  <a:pt x="6306" y="1525703"/>
                </a:cubicBezTo>
                <a:cubicBezTo>
                  <a:pt x="17738" y="1559264"/>
                  <a:pt x="43535" y="1584923"/>
                  <a:pt x="75043" y="1597161"/>
                </a:cubicBezTo>
                <a:close/>
              </a:path>
            </a:pathLst>
          </a:custGeom>
          <a:solidFill>
            <a:schemeClr val="bg2">
              <a:lumMod val="50000"/>
              <a:alpha val="20000"/>
            </a:schemeClr>
          </a:solidFill>
          <a:ln w="43323" cap="flat">
            <a:noFill/>
            <a:prstDash val="solid"/>
            <a:miter/>
          </a:ln>
        </p:spPr>
        <p:txBody>
          <a:bodyPr anchor="ctr"/>
          <a:lstStyle/>
          <a:p>
            <a:pPr>
              <a:defRPr/>
            </a:pPr>
            <a:endParaRPr lang="en-US" dirty="0"/>
          </a:p>
        </p:txBody>
      </p:sp>
      <p:sp>
        <p:nvSpPr>
          <p:cNvPr id="24" name="Freeform: Shape 384">
            <a:extLst>
              <a:ext uri="{FF2B5EF4-FFF2-40B4-BE49-F238E27FC236}">
                <a16:creationId xmlns:a16="http://schemas.microsoft.com/office/drawing/2014/main" id="{1E62A1B5-D389-D3CA-05F6-2C1D0710190A}"/>
              </a:ext>
            </a:extLst>
          </p:cNvPr>
          <p:cNvSpPr/>
          <p:nvPr/>
        </p:nvSpPr>
        <p:spPr>
          <a:xfrm rot="1022389">
            <a:off x="190500" y="4275138"/>
            <a:ext cx="1077913" cy="881062"/>
          </a:xfrm>
          <a:custGeom>
            <a:avLst/>
            <a:gdLst>
              <a:gd name="connsiteX0" fmla="*/ 618123 w 1077492"/>
              <a:gd name="connsiteY0" fmla="*/ 5091 h 880832"/>
              <a:gd name="connsiteX1" fmla="*/ 649515 w 1077492"/>
              <a:gd name="connsiteY1" fmla="*/ 48 h 880832"/>
              <a:gd name="connsiteX2" fmla="*/ 706766 w 1077492"/>
              <a:gd name="connsiteY2" fmla="*/ 25655 h 880832"/>
              <a:gd name="connsiteX3" fmla="*/ 703831 w 1077492"/>
              <a:gd name="connsiteY3" fmla="*/ 142493 h 880832"/>
              <a:gd name="connsiteX4" fmla="*/ 665641 w 1077492"/>
              <a:gd name="connsiteY4" fmla="*/ 157025 h 880832"/>
              <a:gd name="connsiteX5" fmla="*/ 665641 w 1077492"/>
              <a:gd name="connsiteY5" fmla="*/ 352605 h 880832"/>
              <a:gd name="connsiteX6" fmla="*/ 684786 w 1077492"/>
              <a:gd name="connsiteY6" fmla="*/ 356972 h 880832"/>
              <a:gd name="connsiteX7" fmla="*/ 718689 w 1077492"/>
              <a:gd name="connsiteY7" fmla="*/ 380793 h 880832"/>
              <a:gd name="connsiteX8" fmla="*/ 738749 w 1077492"/>
              <a:gd name="connsiteY8" fmla="*/ 496690 h 880832"/>
              <a:gd name="connsiteX9" fmla="*/ 735230 w 1077492"/>
              <a:gd name="connsiteY9" fmla="*/ 501698 h 880832"/>
              <a:gd name="connsiteX10" fmla="*/ 845060 w 1077492"/>
              <a:gd name="connsiteY10" fmla="*/ 617186 h 880832"/>
              <a:gd name="connsiteX11" fmla="*/ 879258 w 1077492"/>
              <a:gd name="connsiteY11" fmla="*/ 595803 h 880832"/>
              <a:gd name="connsiteX12" fmla="*/ 1037048 w 1077492"/>
              <a:gd name="connsiteY12" fmla="*/ 632408 h 880832"/>
              <a:gd name="connsiteX13" fmla="*/ 1031825 w 1077492"/>
              <a:gd name="connsiteY13" fmla="*/ 840388 h 880832"/>
              <a:gd name="connsiteX14" fmla="*/ 823846 w 1077492"/>
              <a:gd name="connsiteY14" fmla="*/ 835165 h 880832"/>
              <a:gd name="connsiteX15" fmla="*/ 795994 w 1077492"/>
              <a:gd name="connsiteY15" fmla="*/ 674255 h 880832"/>
              <a:gd name="connsiteX16" fmla="*/ 803191 w 1077492"/>
              <a:gd name="connsiteY16" fmla="*/ 664013 h 880832"/>
              <a:gd name="connsiteX17" fmla="*/ 690708 w 1077492"/>
              <a:gd name="connsiteY17" fmla="*/ 545736 h 880832"/>
              <a:gd name="connsiteX18" fmla="*/ 678778 w 1077492"/>
              <a:gd name="connsiteY18" fmla="*/ 553196 h 880832"/>
              <a:gd name="connsiteX19" fmla="*/ 565128 w 1077492"/>
              <a:gd name="connsiteY19" fmla="*/ 526831 h 880832"/>
              <a:gd name="connsiteX20" fmla="*/ 562479 w 1077492"/>
              <a:gd name="connsiteY20" fmla="*/ 522594 h 880832"/>
              <a:gd name="connsiteX21" fmla="*/ 207664 w 1077492"/>
              <a:gd name="connsiteY21" fmla="*/ 608151 h 880832"/>
              <a:gd name="connsiteX22" fmla="*/ 203307 w 1077492"/>
              <a:gd name="connsiteY22" fmla="*/ 628640 h 880832"/>
              <a:gd name="connsiteX23" fmla="*/ 178918 w 1077492"/>
              <a:gd name="connsiteY23" fmla="*/ 663609 h 880832"/>
              <a:gd name="connsiteX24" fmla="*/ 29119 w 1077492"/>
              <a:gd name="connsiteY24" fmla="*/ 659847 h 880832"/>
              <a:gd name="connsiteX25" fmla="*/ 32881 w 1077492"/>
              <a:gd name="connsiteY25" fmla="*/ 510048 h 880832"/>
              <a:gd name="connsiteX26" fmla="*/ 67936 w 1077492"/>
              <a:gd name="connsiteY26" fmla="*/ 487958 h 880832"/>
              <a:gd name="connsiteX27" fmla="*/ 182679 w 1077492"/>
              <a:gd name="connsiteY27" fmla="*/ 513810 h 880832"/>
              <a:gd name="connsiteX28" fmla="*/ 199867 w 1077492"/>
              <a:gd name="connsiteY28" fmla="*/ 541086 h 880832"/>
              <a:gd name="connsiteX29" fmla="*/ 537541 w 1077492"/>
              <a:gd name="connsiteY29" fmla="*/ 459661 h 880832"/>
              <a:gd name="connsiteX30" fmla="*/ 536059 w 1077492"/>
              <a:gd name="connsiteY30" fmla="*/ 450434 h 880832"/>
              <a:gd name="connsiteX31" fmla="*/ 568890 w 1077492"/>
              <a:gd name="connsiteY31" fmla="*/ 377032 h 880832"/>
              <a:gd name="connsiteX32" fmla="*/ 605039 w 1077492"/>
              <a:gd name="connsiteY32" fmla="*/ 354429 h 880832"/>
              <a:gd name="connsiteX33" fmla="*/ 624516 w 1077492"/>
              <a:gd name="connsiteY33" fmla="*/ 351300 h 880832"/>
              <a:gd name="connsiteX34" fmla="*/ 624516 w 1077492"/>
              <a:gd name="connsiteY34" fmla="*/ 160667 h 880832"/>
              <a:gd name="connsiteX35" fmla="*/ 613436 w 1077492"/>
              <a:gd name="connsiteY35" fmla="*/ 158139 h 880832"/>
              <a:gd name="connsiteX36" fmla="*/ 586993 w 1077492"/>
              <a:gd name="connsiteY36" fmla="*/ 139559 h 880832"/>
              <a:gd name="connsiteX37" fmla="*/ 589927 w 1077492"/>
              <a:gd name="connsiteY37" fmla="*/ 22721 h 880832"/>
              <a:gd name="connsiteX38" fmla="*/ 618123 w 1077492"/>
              <a:gd name="connsiteY38" fmla="*/ 5091 h 880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77492" h="880832">
                <a:moveTo>
                  <a:pt x="618123" y="5091"/>
                </a:moveTo>
                <a:cubicBezTo>
                  <a:pt x="628264" y="1341"/>
                  <a:pt x="638938" y="-311"/>
                  <a:pt x="649515" y="48"/>
                </a:cubicBezTo>
                <a:cubicBezTo>
                  <a:pt x="670668" y="767"/>
                  <a:pt x="691432" y="9532"/>
                  <a:pt x="706766" y="25655"/>
                </a:cubicBezTo>
                <a:cubicBezTo>
                  <a:pt x="738893" y="59437"/>
                  <a:pt x="736078" y="111827"/>
                  <a:pt x="703831" y="142493"/>
                </a:cubicBezTo>
                <a:lnTo>
                  <a:pt x="665641" y="157025"/>
                </a:lnTo>
                <a:lnTo>
                  <a:pt x="665641" y="352605"/>
                </a:lnTo>
                <a:lnTo>
                  <a:pt x="684786" y="356972"/>
                </a:lnTo>
                <a:cubicBezTo>
                  <a:pt x="697289" y="362480"/>
                  <a:pt x="708859" y="370458"/>
                  <a:pt x="718689" y="380793"/>
                </a:cubicBezTo>
                <a:cubicBezTo>
                  <a:pt x="749581" y="413278"/>
                  <a:pt x="755275" y="459181"/>
                  <a:pt x="738749" y="496690"/>
                </a:cubicBezTo>
                <a:lnTo>
                  <a:pt x="735230" y="501698"/>
                </a:lnTo>
                <a:lnTo>
                  <a:pt x="845060" y="617186"/>
                </a:lnTo>
                <a:lnTo>
                  <a:pt x="879258" y="595803"/>
                </a:lnTo>
                <a:cubicBezTo>
                  <a:pt x="933414" y="575777"/>
                  <a:pt x="996107" y="589357"/>
                  <a:pt x="1037048" y="632408"/>
                </a:cubicBezTo>
                <a:cubicBezTo>
                  <a:pt x="1094236" y="692542"/>
                  <a:pt x="1089226" y="785799"/>
                  <a:pt x="1031825" y="840388"/>
                </a:cubicBezTo>
                <a:cubicBezTo>
                  <a:pt x="971691" y="897576"/>
                  <a:pt x="878434" y="892566"/>
                  <a:pt x="823846" y="835165"/>
                </a:cubicBezTo>
                <a:cubicBezTo>
                  <a:pt x="780955" y="790064"/>
                  <a:pt x="773050" y="726332"/>
                  <a:pt x="795994" y="674255"/>
                </a:cubicBezTo>
                <a:lnTo>
                  <a:pt x="803191" y="664013"/>
                </a:lnTo>
                <a:lnTo>
                  <a:pt x="690708" y="545736"/>
                </a:lnTo>
                <a:lnTo>
                  <a:pt x="678778" y="553196"/>
                </a:lnTo>
                <a:cubicBezTo>
                  <a:pt x="639771" y="567620"/>
                  <a:pt x="594617" y="557839"/>
                  <a:pt x="565128" y="526831"/>
                </a:cubicBezTo>
                <a:lnTo>
                  <a:pt x="562479" y="522594"/>
                </a:lnTo>
                <a:lnTo>
                  <a:pt x="207664" y="608151"/>
                </a:lnTo>
                <a:lnTo>
                  <a:pt x="203307" y="628640"/>
                </a:lnTo>
                <a:cubicBezTo>
                  <a:pt x="197853" y="641384"/>
                  <a:pt x="189746" y="653311"/>
                  <a:pt x="178918" y="663609"/>
                </a:cubicBezTo>
                <a:cubicBezTo>
                  <a:pt x="137575" y="702927"/>
                  <a:pt x="70309" y="703160"/>
                  <a:pt x="29119" y="659847"/>
                </a:cubicBezTo>
                <a:cubicBezTo>
                  <a:pt x="-10199" y="618504"/>
                  <a:pt x="-10431" y="551239"/>
                  <a:pt x="32881" y="510048"/>
                </a:cubicBezTo>
                <a:cubicBezTo>
                  <a:pt x="43217" y="500219"/>
                  <a:pt x="55173" y="492832"/>
                  <a:pt x="67936" y="487958"/>
                </a:cubicBezTo>
                <a:cubicBezTo>
                  <a:pt x="106227" y="473336"/>
                  <a:pt x="151787" y="481326"/>
                  <a:pt x="182679" y="513810"/>
                </a:cubicBezTo>
                <a:lnTo>
                  <a:pt x="199867" y="541086"/>
                </a:lnTo>
                <a:lnTo>
                  <a:pt x="537541" y="459661"/>
                </a:lnTo>
                <a:lnTo>
                  <a:pt x="536059" y="450434"/>
                </a:lnTo>
                <a:cubicBezTo>
                  <a:pt x="536980" y="423313"/>
                  <a:pt x="548218" y="396691"/>
                  <a:pt x="568890" y="377032"/>
                </a:cubicBezTo>
                <a:cubicBezTo>
                  <a:pt x="579718" y="366735"/>
                  <a:pt x="592037" y="359237"/>
                  <a:pt x="605039" y="354429"/>
                </a:cubicBezTo>
                <a:lnTo>
                  <a:pt x="624516" y="351300"/>
                </a:lnTo>
                <a:lnTo>
                  <a:pt x="624516" y="160667"/>
                </a:lnTo>
                <a:lnTo>
                  <a:pt x="613436" y="158139"/>
                </a:lnTo>
                <a:cubicBezTo>
                  <a:pt x="603685" y="153843"/>
                  <a:pt x="594660" y="147621"/>
                  <a:pt x="586993" y="139559"/>
                </a:cubicBezTo>
                <a:cubicBezTo>
                  <a:pt x="554867" y="105778"/>
                  <a:pt x="557681" y="53388"/>
                  <a:pt x="589927" y="22721"/>
                </a:cubicBezTo>
                <a:cubicBezTo>
                  <a:pt x="598373" y="14690"/>
                  <a:pt x="607982" y="8842"/>
                  <a:pt x="618123" y="5091"/>
                </a:cubicBezTo>
                <a:close/>
              </a:path>
            </a:pathLst>
          </a:custGeom>
          <a:solidFill>
            <a:schemeClr val="bg2">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5" name="Freeform: Shape 381">
            <a:extLst>
              <a:ext uri="{FF2B5EF4-FFF2-40B4-BE49-F238E27FC236}">
                <a16:creationId xmlns:a16="http://schemas.microsoft.com/office/drawing/2014/main" id="{8D88E60C-9C28-46F3-11F5-2543875A00AE}"/>
              </a:ext>
            </a:extLst>
          </p:cNvPr>
          <p:cNvSpPr/>
          <p:nvPr/>
        </p:nvSpPr>
        <p:spPr>
          <a:xfrm rot="3428897">
            <a:off x="10810082" y="7143"/>
            <a:ext cx="1244600" cy="1338263"/>
          </a:xfrm>
          <a:custGeom>
            <a:avLst/>
            <a:gdLst>
              <a:gd name="connsiteX0" fmla="*/ 943257 w 2013900"/>
              <a:gd name="connsiteY0" fmla="*/ 1501970 h 1900583"/>
              <a:gd name="connsiteX1" fmla="*/ 744074 w 2013900"/>
              <a:gd name="connsiteY1" fmla="*/ 1348088 h 1900583"/>
              <a:gd name="connsiteX2" fmla="*/ 748630 w 2013900"/>
              <a:gd name="connsiteY2" fmla="*/ 1338807 h 1900583"/>
              <a:gd name="connsiteX3" fmla="*/ 706808 w 2013900"/>
              <a:gd name="connsiteY3" fmla="*/ 1216890 h 1900583"/>
              <a:gd name="connsiteX4" fmla="*/ 695446 w 2013900"/>
              <a:gd name="connsiteY4" fmla="*/ 1211313 h 1900583"/>
              <a:gd name="connsiteX5" fmla="*/ 726700 w 2013900"/>
              <a:gd name="connsiteY5" fmla="*/ 978267 h 1900583"/>
              <a:gd name="connsiteX6" fmla="*/ 764518 w 2013900"/>
              <a:gd name="connsiteY6" fmla="*/ 965451 h 1900583"/>
              <a:gd name="connsiteX7" fmla="*/ 799083 w 2013900"/>
              <a:gd name="connsiteY7" fmla="*/ 935439 h 1900583"/>
              <a:gd name="connsiteX8" fmla="*/ 819837 w 2013900"/>
              <a:gd name="connsiteY8" fmla="*/ 893157 h 1900583"/>
              <a:gd name="connsiteX9" fmla="*/ 822213 w 2013900"/>
              <a:gd name="connsiteY9" fmla="*/ 851356 h 1900583"/>
              <a:gd name="connsiteX10" fmla="*/ 1043738 w 2013900"/>
              <a:gd name="connsiteY10" fmla="*/ 760675 h 1900583"/>
              <a:gd name="connsiteX11" fmla="*/ 1061832 w 2013900"/>
              <a:gd name="connsiteY11" fmla="*/ 781899 h 1900583"/>
              <a:gd name="connsiteX12" fmla="*/ 1191467 w 2013900"/>
              <a:gd name="connsiteY12" fmla="*/ 790843 h 1900583"/>
              <a:gd name="connsiteX13" fmla="*/ 1200605 w 2013900"/>
              <a:gd name="connsiteY13" fmla="*/ 782908 h 1900583"/>
              <a:gd name="connsiteX14" fmla="*/ 1391604 w 2013900"/>
              <a:gd name="connsiteY14" fmla="*/ 930468 h 1900583"/>
              <a:gd name="connsiteX15" fmla="*/ 1386234 w 2013900"/>
              <a:gd name="connsiteY15" fmla="*/ 941312 h 1900583"/>
              <a:gd name="connsiteX16" fmla="*/ 1427616 w 2013900"/>
              <a:gd name="connsiteY16" fmla="*/ 1064490 h 1900583"/>
              <a:gd name="connsiteX17" fmla="*/ 1447779 w 2013900"/>
              <a:gd name="connsiteY17" fmla="*/ 1074387 h 1900583"/>
              <a:gd name="connsiteX18" fmla="*/ 1417037 w 2013900"/>
              <a:gd name="connsiteY18" fmla="*/ 1303612 h 1900583"/>
              <a:gd name="connsiteX19" fmla="*/ 1377304 w 2013900"/>
              <a:gd name="connsiteY19" fmla="*/ 1316666 h 1900583"/>
              <a:gd name="connsiteX20" fmla="*/ 1342096 w 2013900"/>
              <a:gd name="connsiteY20" fmla="*/ 1347016 h 1900583"/>
              <a:gd name="connsiteX21" fmla="*/ 1318419 w 2013900"/>
              <a:gd name="connsiteY21" fmla="*/ 1433424 h 1900583"/>
              <a:gd name="connsiteX22" fmla="*/ 1318667 w 2013900"/>
              <a:gd name="connsiteY22" fmla="*/ 1434179 h 1900583"/>
              <a:gd name="connsiteX23" fmla="*/ 1097018 w 2013900"/>
              <a:gd name="connsiteY23" fmla="*/ 1524911 h 1900583"/>
              <a:gd name="connsiteX24" fmla="*/ 1079718 w 2013900"/>
              <a:gd name="connsiteY24" fmla="*/ 1504987 h 1900583"/>
              <a:gd name="connsiteX25" fmla="*/ 950083 w 2013900"/>
              <a:gd name="connsiteY25" fmla="*/ 1496043 h 1900583"/>
              <a:gd name="connsiteX26" fmla="*/ 75043 w 2013900"/>
              <a:gd name="connsiteY26" fmla="*/ 1597161 h 1900583"/>
              <a:gd name="connsiteX27" fmla="*/ 108134 w 2013900"/>
              <a:gd name="connsiteY27" fmla="*/ 1604721 h 1900583"/>
              <a:gd name="connsiteX28" fmla="*/ 154857 w 2013900"/>
              <a:gd name="connsiteY28" fmla="*/ 1598764 h 1900583"/>
              <a:gd name="connsiteX29" fmla="*/ 233875 w 2013900"/>
              <a:gd name="connsiteY29" fmla="*/ 1496935 h 1900583"/>
              <a:gd name="connsiteX30" fmla="*/ 231813 w 2013900"/>
              <a:gd name="connsiteY30" fmla="*/ 1480763 h 1900583"/>
              <a:gd name="connsiteX31" fmla="*/ 540598 w 2013900"/>
              <a:gd name="connsiteY31" fmla="*/ 1375577 h 1900583"/>
              <a:gd name="connsiteX32" fmla="*/ 563677 w 2013900"/>
              <a:gd name="connsiteY32" fmla="*/ 1402157 h 1900583"/>
              <a:gd name="connsiteX33" fmla="*/ 692537 w 2013900"/>
              <a:gd name="connsiteY33" fmla="*/ 1412103 h 1900583"/>
              <a:gd name="connsiteX34" fmla="*/ 693400 w 2013900"/>
              <a:gd name="connsiteY34" fmla="*/ 1411346 h 1900583"/>
              <a:gd name="connsiteX35" fmla="*/ 797736 w 2013900"/>
              <a:gd name="connsiteY35" fmla="*/ 1491953 h 1900583"/>
              <a:gd name="connsiteX36" fmla="*/ 894945 w 2013900"/>
              <a:gd name="connsiteY36" fmla="*/ 1567053 h 1900583"/>
              <a:gd name="connsiteX37" fmla="*/ 894430 w 2013900"/>
              <a:gd name="connsiteY37" fmla="*/ 1568079 h 1900583"/>
              <a:gd name="connsiteX38" fmla="*/ 936587 w 2013900"/>
              <a:gd name="connsiteY38" fmla="*/ 1690255 h 1900583"/>
              <a:gd name="connsiteX39" fmla="*/ 1100786 w 2013900"/>
              <a:gd name="connsiteY39" fmla="*/ 1669186 h 1900583"/>
              <a:gd name="connsiteX40" fmla="*/ 1121540 w 2013900"/>
              <a:gd name="connsiteY40" fmla="*/ 1626904 h 1900583"/>
              <a:gd name="connsiteX41" fmla="*/ 1123204 w 2013900"/>
              <a:gd name="connsiteY41" fmla="*/ 1597620 h 1900583"/>
              <a:gd name="connsiteX42" fmla="*/ 1237555 w 2013900"/>
              <a:gd name="connsiteY42" fmla="*/ 1551067 h 1900583"/>
              <a:gd name="connsiteX43" fmla="*/ 1355644 w 2013900"/>
              <a:gd name="connsiteY43" fmla="*/ 1502993 h 1900583"/>
              <a:gd name="connsiteX44" fmla="*/ 1362776 w 2013900"/>
              <a:gd name="connsiteY44" fmla="*/ 1511266 h 1900583"/>
              <a:gd name="connsiteX45" fmla="*/ 1491817 w 2013900"/>
              <a:gd name="connsiteY45" fmla="*/ 1520936 h 1900583"/>
              <a:gd name="connsiteX46" fmla="*/ 1499270 w 2013900"/>
              <a:gd name="connsiteY46" fmla="*/ 1514511 h 1900583"/>
              <a:gd name="connsiteX47" fmla="*/ 1790657 w 2013900"/>
              <a:gd name="connsiteY47" fmla="*/ 1739626 h 1900583"/>
              <a:gd name="connsiteX48" fmla="*/ 1783473 w 2013900"/>
              <a:gd name="connsiteY48" fmla="*/ 1754261 h 1900583"/>
              <a:gd name="connsiteX49" fmla="*/ 1825296 w 2013900"/>
              <a:gd name="connsiteY49" fmla="*/ 1876178 h 1900583"/>
              <a:gd name="connsiteX50" fmla="*/ 1867578 w 2013900"/>
              <a:gd name="connsiteY50" fmla="*/ 1896932 h 1900583"/>
              <a:gd name="connsiteX51" fmla="*/ 1989494 w 2013900"/>
              <a:gd name="connsiteY51" fmla="*/ 1855110 h 1900583"/>
              <a:gd name="connsiteX52" fmla="*/ 1968427 w 2013900"/>
              <a:gd name="connsiteY52" fmla="*/ 1690911 h 1900583"/>
              <a:gd name="connsiteX53" fmla="*/ 1838792 w 2013900"/>
              <a:gd name="connsiteY53" fmla="*/ 1681967 h 1900583"/>
              <a:gd name="connsiteX54" fmla="*/ 1838014 w 2013900"/>
              <a:gd name="connsiteY54" fmla="*/ 1682642 h 1900583"/>
              <a:gd name="connsiteX55" fmla="*/ 1544325 w 2013900"/>
              <a:gd name="connsiteY55" fmla="*/ 1455749 h 1900583"/>
              <a:gd name="connsiteX56" fmla="*/ 1547700 w 2013900"/>
              <a:gd name="connsiteY56" fmla="*/ 1448953 h 1900583"/>
              <a:gd name="connsiteX57" fmla="*/ 1506345 w 2013900"/>
              <a:gd name="connsiteY57" fmla="*/ 1326336 h 1900583"/>
              <a:gd name="connsiteX58" fmla="*/ 1493239 w 2013900"/>
              <a:gd name="connsiteY58" fmla="*/ 1319828 h 1900583"/>
              <a:gd name="connsiteX59" fmla="*/ 1509136 w 2013900"/>
              <a:gd name="connsiteY59" fmla="*/ 1199535 h 1900583"/>
              <a:gd name="connsiteX60" fmla="*/ 1524327 w 2013900"/>
              <a:gd name="connsiteY60" fmla="*/ 1084591 h 1900583"/>
              <a:gd name="connsiteX61" fmla="*/ 1557251 w 2013900"/>
              <a:gd name="connsiteY61" fmla="*/ 1073434 h 1900583"/>
              <a:gd name="connsiteX62" fmla="*/ 1591815 w 2013900"/>
              <a:gd name="connsiteY62" fmla="*/ 1043422 h 1900583"/>
              <a:gd name="connsiteX63" fmla="*/ 1570748 w 2013900"/>
              <a:gd name="connsiteY63" fmla="*/ 879222 h 1900583"/>
              <a:gd name="connsiteX64" fmla="*/ 1483503 w 2013900"/>
              <a:gd name="connsiteY64" fmla="*/ 855912 h 1900583"/>
              <a:gd name="connsiteX65" fmla="*/ 1444684 w 2013900"/>
              <a:gd name="connsiteY65" fmla="*/ 869068 h 1900583"/>
              <a:gd name="connsiteX66" fmla="*/ 1340899 w 2013900"/>
              <a:gd name="connsiteY66" fmla="*/ 788887 h 1900583"/>
              <a:gd name="connsiteX67" fmla="*/ 1246914 w 2013900"/>
              <a:gd name="connsiteY67" fmla="*/ 716278 h 1900583"/>
              <a:gd name="connsiteX68" fmla="*/ 1249341 w 2013900"/>
              <a:gd name="connsiteY68" fmla="*/ 673586 h 1900583"/>
              <a:gd name="connsiteX69" fmla="*/ 1204964 w 2013900"/>
              <a:gd name="connsiteY69" fmla="*/ 596631 h 1900583"/>
              <a:gd name="connsiteX70" fmla="*/ 1168993 w 2013900"/>
              <a:gd name="connsiteY70" fmla="*/ 578975 h 1900583"/>
              <a:gd name="connsiteX71" fmla="*/ 1168993 w 2013900"/>
              <a:gd name="connsiteY71" fmla="*/ 225315 h 1900583"/>
              <a:gd name="connsiteX72" fmla="*/ 1170003 w 2013900"/>
              <a:gd name="connsiteY72" fmla="*/ 225113 h 1900583"/>
              <a:gd name="connsiteX73" fmla="*/ 1242179 w 2013900"/>
              <a:gd name="connsiteY73" fmla="*/ 117058 h 1900583"/>
              <a:gd name="connsiteX74" fmla="*/ 1125121 w 2013900"/>
              <a:gd name="connsiteY74" fmla="*/ 1 h 1900583"/>
              <a:gd name="connsiteX75" fmla="*/ 1008063 w 2013900"/>
              <a:gd name="connsiteY75" fmla="*/ 117059 h 1900583"/>
              <a:gd name="connsiteX76" fmla="*/ 1078973 w 2013900"/>
              <a:gd name="connsiteY76" fmla="*/ 224691 h 1900583"/>
              <a:gd name="connsiteX77" fmla="*/ 1094946 w 2013900"/>
              <a:gd name="connsiteY77" fmla="*/ 227954 h 1900583"/>
              <a:gd name="connsiteX78" fmla="*/ 1094946 w 2013900"/>
              <a:gd name="connsiteY78" fmla="*/ 580718 h 1900583"/>
              <a:gd name="connsiteX79" fmla="*/ 1086671 w 2013900"/>
              <a:gd name="connsiteY79" fmla="*/ 583843 h 1900583"/>
              <a:gd name="connsiteX80" fmla="*/ 1075329 w 2013900"/>
              <a:gd name="connsiteY80" fmla="*/ 587687 h 1900583"/>
              <a:gd name="connsiteX81" fmla="*/ 1040783 w 2013900"/>
              <a:gd name="connsiteY81" fmla="*/ 617683 h 1900583"/>
              <a:gd name="connsiteX82" fmla="*/ 1040763 w 2013900"/>
              <a:gd name="connsiteY82" fmla="*/ 617700 h 1900583"/>
              <a:gd name="connsiteX83" fmla="*/ 1021723 w 2013900"/>
              <a:gd name="connsiteY83" fmla="*/ 656920 h 1900583"/>
              <a:gd name="connsiteX84" fmla="*/ 1021715 w 2013900"/>
              <a:gd name="connsiteY84" fmla="*/ 657057 h 1900583"/>
              <a:gd name="connsiteX85" fmla="*/ 1020784 w 2013900"/>
              <a:gd name="connsiteY85" fmla="*/ 658980 h 1900583"/>
              <a:gd name="connsiteX86" fmla="*/ 1019460 w 2013900"/>
              <a:gd name="connsiteY86" fmla="*/ 681579 h 1900583"/>
              <a:gd name="connsiteX87" fmla="*/ 901080 w 2013900"/>
              <a:gd name="connsiteY87" fmla="*/ 729772 h 1900583"/>
              <a:gd name="connsiteX88" fmla="*/ 783553 w 2013900"/>
              <a:gd name="connsiteY88" fmla="*/ 777618 h 1900583"/>
              <a:gd name="connsiteX89" fmla="*/ 778015 w 2013900"/>
              <a:gd name="connsiteY89" fmla="*/ 771240 h 1900583"/>
              <a:gd name="connsiteX90" fmla="*/ 613815 w 2013900"/>
              <a:gd name="connsiteY90" fmla="*/ 792308 h 1900583"/>
              <a:gd name="connsiteX91" fmla="*/ 634884 w 2013900"/>
              <a:gd name="connsiteY91" fmla="*/ 956507 h 1900583"/>
              <a:gd name="connsiteX92" fmla="*/ 645314 w 2013900"/>
              <a:gd name="connsiteY92" fmla="*/ 961627 h 1900583"/>
              <a:gd name="connsiteX93" fmla="*/ 629499 w 2013900"/>
              <a:gd name="connsiteY93" fmla="*/ 1081304 h 1900583"/>
              <a:gd name="connsiteX94" fmla="*/ 614430 w 2013900"/>
              <a:gd name="connsiteY94" fmla="*/ 1195319 h 1900583"/>
              <a:gd name="connsiteX95" fmla="*/ 577174 w 2013900"/>
              <a:gd name="connsiteY95" fmla="*/ 1207946 h 1900583"/>
              <a:gd name="connsiteX96" fmla="*/ 542608 w 2013900"/>
              <a:gd name="connsiteY96" fmla="*/ 1237958 h 1900583"/>
              <a:gd name="connsiteX97" fmla="*/ 521855 w 2013900"/>
              <a:gd name="connsiteY97" fmla="*/ 1280240 h 1900583"/>
              <a:gd name="connsiteX98" fmla="*/ 520493 w 2013900"/>
              <a:gd name="connsiteY98" fmla="*/ 1304200 h 1900583"/>
              <a:gd name="connsiteX99" fmla="*/ 205439 w 2013900"/>
              <a:gd name="connsiteY99" fmla="*/ 1411522 h 1900583"/>
              <a:gd name="connsiteX100" fmla="*/ 204922 w 2013900"/>
              <a:gd name="connsiteY100" fmla="*/ 1410631 h 1900583"/>
              <a:gd name="connsiteX101" fmla="*/ 79366 w 2013900"/>
              <a:gd name="connsiteY101" fmla="*/ 1377152 h 1900583"/>
              <a:gd name="connsiteX102" fmla="*/ 6306 w 2013900"/>
              <a:gd name="connsiteY102" fmla="*/ 1525703 h 1900583"/>
              <a:gd name="connsiteX103" fmla="*/ 75043 w 2013900"/>
              <a:gd name="connsiteY103" fmla="*/ 1597161 h 1900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l="l" t="t" r="r" b="b"/>
            <a:pathLst>
              <a:path w="2013900" h="1900583">
                <a:moveTo>
                  <a:pt x="943257" y="1501970"/>
                </a:moveTo>
                <a:lnTo>
                  <a:pt x="744074" y="1348088"/>
                </a:lnTo>
                <a:lnTo>
                  <a:pt x="748630" y="1338807"/>
                </a:lnTo>
                <a:cubicBezTo>
                  <a:pt x="760072" y="1294309"/>
                  <a:pt x="744218" y="1245791"/>
                  <a:pt x="706808" y="1216890"/>
                </a:cubicBezTo>
                <a:lnTo>
                  <a:pt x="695446" y="1211313"/>
                </a:lnTo>
                <a:lnTo>
                  <a:pt x="726700" y="978267"/>
                </a:lnTo>
                <a:lnTo>
                  <a:pt x="764518" y="965451"/>
                </a:lnTo>
                <a:cubicBezTo>
                  <a:pt x="777636" y="957984"/>
                  <a:pt x="789449" y="947909"/>
                  <a:pt x="799083" y="935439"/>
                </a:cubicBezTo>
                <a:cubicBezTo>
                  <a:pt x="809176" y="922375"/>
                  <a:pt x="816023" y="907989"/>
                  <a:pt x="819837" y="893157"/>
                </a:cubicBezTo>
                <a:lnTo>
                  <a:pt x="822213" y="851356"/>
                </a:lnTo>
                <a:lnTo>
                  <a:pt x="1043738" y="760675"/>
                </a:lnTo>
                <a:lnTo>
                  <a:pt x="1061832" y="781899"/>
                </a:lnTo>
                <a:cubicBezTo>
                  <a:pt x="1101024" y="812177"/>
                  <a:pt x="1152114" y="813244"/>
                  <a:pt x="1191467" y="790843"/>
                </a:cubicBezTo>
                <a:lnTo>
                  <a:pt x="1200605" y="782908"/>
                </a:lnTo>
                <a:lnTo>
                  <a:pt x="1391604" y="930468"/>
                </a:lnTo>
                <a:lnTo>
                  <a:pt x="1386234" y="941312"/>
                </a:lnTo>
                <a:cubicBezTo>
                  <a:pt x="1374493" y="985046"/>
                  <a:pt x="1388425" y="1034212"/>
                  <a:pt x="1427616" y="1064490"/>
                </a:cubicBezTo>
                <a:lnTo>
                  <a:pt x="1447779" y="1074387"/>
                </a:lnTo>
                <a:lnTo>
                  <a:pt x="1417037" y="1303612"/>
                </a:lnTo>
                <a:lnTo>
                  <a:pt x="1377304" y="1316666"/>
                </a:lnTo>
                <a:cubicBezTo>
                  <a:pt x="1364036" y="1324096"/>
                  <a:pt x="1352007" y="1334250"/>
                  <a:pt x="1342096" y="1347016"/>
                </a:cubicBezTo>
                <a:cubicBezTo>
                  <a:pt x="1322273" y="1372550"/>
                  <a:pt x="1314676" y="1403701"/>
                  <a:pt x="1318419" y="1433424"/>
                </a:cubicBezTo>
                <a:lnTo>
                  <a:pt x="1318667" y="1434179"/>
                </a:lnTo>
                <a:lnTo>
                  <a:pt x="1097018" y="1524911"/>
                </a:lnTo>
                <a:lnTo>
                  <a:pt x="1079718" y="1504987"/>
                </a:lnTo>
                <a:cubicBezTo>
                  <a:pt x="1040526" y="1474709"/>
                  <a:pt x="989436" y="1473641"/>
                  <a:pt x="950083" y="1496043"/>
                </a:cubicBezTo>
                <a:close/>
                <a:moveTo>
                  <a:pt x="75043" y="1597161"/>
                </a:moveTo>
                <a:cubicBezTo>
                  <a:pt x="85545" y="1601240"/>
                  <a:pt x="96683" y="1603828"/>
                  <a:pt x="108134" y="1604721"/>
                </a:cubicBezTo>
                <a:cubicBezTo>
                  <a:pt x="123403" y="1605911"/>
                  <a:pt x="139230" y="1604086"/>
                  <a:pt x="154857" y="1598764"/>
                </a:cubicBezTo>
                <a:cubicBezTo>
                  <a:pt x="199605" y="1583520"/>
                  <a:pt x="230305" y="1542741"/>
                  <a:pt x="233875" y="1496935"/>
                </a:cubicBezTo>
                <a:lnTo>
                  <a:pt x="231813" y="1480763"/>
                </a:lnTo>
                <a:lnTo>
                  <a:pt x="540598" y="1375577"/>
                </a:lnTo>
                <a:lnTo>
                  <a:pt x="563677" y="1402157"/>
                </a:lnTo>
                <a:cubicBezTo>
                  <a:pt x="602868" y="1432435"/>
                  <a:pt x="652926" y="1434839"/>
                  <a:pt x="692537" y="1412103"/>
                </a:cubicBezTo>
                <a:lnTo>
                  <a:pt x="693400" y="1411346"/>
                </a:lnTo>
                <a:lnTo>
                  <a:pt x="797736" y="1491953"/>
                </a:lnTo>
                <a:lnTo>
                  <a:pt x="894945" y="1567053"/>
                </a:lnTo>
                <a:lnTo>
                  <a:pt x="894430" y="1568079"/>
                </a:lnTo>
                <a:cubicBezTo>
                  <a:pt x="882432" y="1612147"/>
                  <a:pt x="897395" y="1659977"/>
                  <a:pt x="936587" y="1690255"/>
                </a:cubicBezTo>
                <a:cubicBezTo>
                  <a:pt x="986466" y="1728790"/>
                  <a:pt x="1060415" y="1721441"/>
                  <a:pt x="1100786" y="1669186"/>
                </a:cubicBezTo>
                <a:cubicBezTo>
                  <a:pt x="1110878" y="1656123"/>
                  <a:pt x="1117725" y="1641737"/>
                  <a:pt x="1121540" y="1626904"/>
                </a:cubicBezTo>
                <a:lnTo>
                  <a:pt x="1123204" y="1597620"/>
                </a:lnTo>
                <a:lnTo>
                  <a:pt x="1237555" y="1551067"/>
                </a:lnTo>
                <a:lnTo>
                  <a:pt x="1355644" y="1502993"/>
                </a:lnTo>
                <a:lnTo>
                  <a:pt x="1362776" y="1511266"/>
                </a:lnTo>
                <a:cubicBezTo>
                  <a:pt x="1401076" y="1541000"/>
                  <a:pt x="1452016" y="1543225"/>
                  <a:pt x="1491817" y="1520936"/>
                </a:cubicBezTo>
                <a:lnTo>
                  <a:pt x="1499270" y="1514511"/>
                </a:lnTo>
                <a:lnTo>
                  <a:pt x="1790657" y="1739626"/>
                </a:lnTo>
                <a:lnTo>
                  <a:pt x="1783473" y="1754261"/>
                </a:lnTo>
                <a:cubicBezTo>
                  <a:pt x="1772031" y="1798759"/>
                  <a:pt x="1787886" y="1847276"/>
                  <a:pt x="1825296" y="1876178"/>
                </a:cubicBezTo>
                <a:cubicBezTo>
                  <a:pt x="1838359" y="1886271"/>
                  <a:pt x="1852745" y="1893118"/>
                  <a:pt x="1867578" y="1896932"/>
                </a:cubicBezTo>
                <a:cubicBezTo>
                  <a:pt x="1912075" y="1908374"/>
                  <a:pt x="1960593" y="1892520"/>
                  <a:pt x="1989494" y="1855110"/>
                </a:cubicBezTo>
                <a:cubicBezTo>
                  <a:pt x="2029865" y="1802855"/>
                  <a:pt x="2018306" y="1729446"/>
                  <a:pt x="1968427" y="1690911"/>
                </a:cubicBezTo>
                <a:cubicBezTo>
                  <a:pt x="1929235" y="1660633"/>
                  <a:pt x="1878145" y="1659565"/>
                  <a:pt x="1838792" y="1681967"/>
                </a:cubicBezTo>
                <a:lnTo>
                  <a:pt x="1838014" y="1682642"/>
                </a:lnTo>
                <a:lnTo>
                  <a:pt x="1544325" y="1455749"/>
                </a:lnTo>
                <a:lnTo>
                  <a:pt x="1547700" y="1448953"/>
                </a:lnTo>
                <a:cubicBezTo>
                  <a:pt x="1559428" y="1404868"/>
                  <a:pt x="1544645" y="1356070"/>
                  <a:pt x="1506345" y="1326336"/>
                </a:cubicBezTo>
                <a:lnTo>
                  <a:pt x="1493239" y="1319828"/>
                </a:lnTo>
                <a:lnTo>
                  <a:pt x="1509136" y="1199535"/>
                </a:lnTo>
                <a:lnTo>
                  <a:pt x="1524327" y="1084591"/>
                </a:lnTo>
                <a:lnTo>
                  <a:pt x="1557251" y="1073434"/>
                </a:lnTo>
                <a:cubicBezTo>
                  <a:pt x="1570368" y="1065966"/>
                  <a:pt x="1582182" y="1055892"/>
                  <a:pt x="1591815" y="1043422"/>
                </a:cubicBezTo>
                <a:cubicBezTo>
                  <a:pt x="1632186" y="991167"/>
                  <a:pt x="1620627" y="917758"/>
                  <a:pt x="1570748" y="879222"/>
                </a:cubicBezTo>
                <a:cubicBezTo>
                  <a:pt x="1544620" y="859037"/>
                  <a:pt x="1513204" y="851834"/>
                  <a:pt x="1483503" y="855912"/>
                </a:cubicBezTo>
                <a:lnTo>
                  <a:pt x="1444684" y="869068"/>
                </a:lnTo>
                <a:lnTo>
                  <a:pt x="1340899" y="788887"/>
                </a:lnTo>
                <a:lnTo>
                  <a:pt x="1246914" y="716278"/>
                </a:lnTo>
                <a:lnTo>
                  <a:pt x="1249341" y="673586"/>
                </a:lnTo>
                <a:cubicBezTo>
                  <a:pt x="1245263" y="643885"/>
                  <a:pt x="1229903" y="615899"/>
                  <a:pt x="1204964" y="596631"/>
                </a:cubicBezTo>
                <a:lnTo>
                  <a:pt x="1168993" y="578975"/>
                </a:lnTo>
                <a:lnTo>
                  <a:pt x="1168993" y="225315"/>
                </a:lnTo>
                <a:lnTo>
                  <a:pt x="1170003" y="225113"/>
                </a:lnTo>
                <a:cubicBezTo>
                  <a:pt x="1211789" y="207666"/>
                  <a:pt x="1242179" y="166584"/>
                  <a:pt x="1242179" y="117058"/>
                </a:cubicBezTo>
                <a:cubicBezTo>
                  <a:pt x="1242179" y="54028"/>
                  <a:pt x="1191154" y="0"/>
                  <a:pt x="1125121" y="1"/>
                </a:cubicBezTo>
                <a:cubicBezTo>
                  <a:pt x="1062090" y="1"/>
                  <a:pt x="1008063" y="51026"/>
                  <a:pt x="1008063" y="117059"/>
                </a:cubicBezTo>
                <a:cubicBezTo>
                  <a:pt x="1008063" y="164333"/>
                  <a:pt x="1036765" y="206541"/>
                  <a:pt x="1078973" y="224691"/>
                </a:cubicBezTo>
                <a:lnTo>
                  <a:pt x="1094946" y="227954"/>
                </a:lnTo>
                <a:lnTo>
                  <a:pt x="1094946" y="580718"/>
                </a:lnTo>
                <a:lnTo>
                  <a:pt x="1086671" y="583843"/>
                </a:lnTo>
                <a:lnTo>
                  <a:pt x="1075329" y="587687"/>
                </a:lnTo>
                <a:lnTo>
                  <a:pt x="1040783" y="617683"/>
                </a:lnTo>
                <a:lnTo>
                  <a:pt x="1040763" y="617700"/>
                </a:lnTo>
                <a:cubicBezTo>
                  <a:pt x="1031588" y="629576"/>
                  <a:pt x="1025281" y="642956"/>
                  <a:pt x="1021723" y="656920"/>
                </a:cubicBezTo>
                <a:lnTo>
                  <a:pt x="1021715" y="657057"/>
                </a:lnTo>
                <a:lnTo>
                  <a:pt x="1020784" y="658980"/>
                </a:lnTo>
                <a:lnTo>
                  <a:pt x="1019460" y="681579"/>
                </a:lnTo>
                <a:lnTo>
                  <a:pt x="901080" y="729772"/>
                </a:lnTo>
                <a:lnTo>
                  <a:pt x="783553" y="777618"/>
                </a:lnTo>
                <a:lnTo>
                  <a:pt x="778015" y="771240"/>
                </a:lnTo>
                <a:cubicBezTo>
                  <a:pt x="725760" y="730869"/>
                  <a:pt x="652351" y="742428"/>
                  <a:pt x="613815" y="792308"/>
                </a:cubicBezTo>
                <a:cubicBezTo>
                  <a:pt x="575280" y="842187"/>
                  <a:pt x="582629" y="916137"/>
                  <a:pt x="634884" y="956507"/>
                </a:cubicBezTo>
                <a:lnTo>
                  <a:pt x="645314" y="961627"/>
                </a:lnTo>
                <a:lnTo>
                  <a:pt x="629499" y="1081304"/>
                </a:lnTo>
                <a:lnTo>
                  <a:pt x="614430" y="1195319"/>
                </a:lnTo>
                <a:lnTo>
                  <a:pt x="577174" y="1207946"/>
                </a:lnTo>
                <a:cubicBezTo>
                  <a:pt x="564056" y="1215413"/>
                  <a:pt x="552242" y="1225488"/>
                  <a:pt x="542608" y="1237958"/>
                </a:cubicBezTo>
                <a:cubicBezTo>
                  <a:pt x="532516" y="1251022"/>
                  <a:pt x="525669" y="1265407"/>
                  <a:pt x="521855" y="1280240"/>
                </a:cubicBezTo>
                <a:lnTo>
                  <a:pt x="520493" y="1304200"/>
                </a:lnTo>
                <a:lnTo>
                  <a:pt x="205439" y="1411522"/>
                </a:lnTo>
                <a:lnTo>
                  <a:pt x="204922" y="1410631"/>
                </a:lnTo>
                <a:cubicBezTo>
                  <a:pt x="174933" y="1376702"/>
                  <a:pt x="126246" y="1361182"/>
                  <a:pt x="79366" y="1377152"/>
                </a:cubicBezTo>
                <a:cubicBezTo>
                  <a:pt x="19701" y="1397476"/>
                  <a:pt x="-14987" y="1463197"/>
                  <a:pt x="6306" y="1525703"/>
                </a:cubicBezTo>
                <a:cubicBezTo>
                  <a:pt x="17738" y="1559264"/>
                  <a:pt x="43535" y="1584923"/>
                  <a:pt x="75043" y="1597161"/>
                </a:cubicBezTo>
                <a:close/>
              </a:path>
            </a:pathLst>
          </a:custGeom>
          <a:solidFill>
            <a:schemeClr val="bg2">
              <a:lumMod val="50000"/>
              <a:alpha val="20000"/>
            </a:schemeClr>
          </a:solidFill>
          <a:ln w="43323" cap="flat">
            <a:noFill/>
            <a:prstDash val="solid"/>
            <a:miter/>
          </a:ln>
        </p:spPr>
        <p:txBody>
          <a:bodyPr anchor="ctr"/>
          <a:lstStyle/>
          <a:p>
            <a:pPr>
              <a:defRPr/>
            </a:pPr>
            <a:endParaRPr lang="en-US" dirty="0"/>
          </a:p>
        </p:txBody>
      </p:sp>
    </p:spTree>
    <p:extLst>
      <p:ext uri="{BB962C8B-B14F-4D97-AF65-F5344CB8AC3E}">
        <p14:creationId xmlns:p14="http://schemas.microsoft.com/office/powerpoint/2010/main" val="6134282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39E9EA-6731-C49E-BA84-6A767D3F6178}"/>
            </a:ext>
          </a:extLst>
        </p:cNvPr>
        <p:cNvGrpSpPr/>
        <p:nvPr/>
      </p:nvGrpSpPr>
      <p:grpSpPr>
        <a:xfrm>
          <a:off x="0" y="0"/>
          <a:ext cx="0" cy="0"/>
          <a:chOff x="0" y="0"/>
          <a:chExt cx="0" cy="0"/>
        </a:xfrm>
      </p:grpSpPr>
      <p:sp>
        <p:nvSpPr>
          <p:cNvPr id="15388" name="TextBox 71">
            <a:extLst>
              <a:ext uri="{FF2B5EF4-FFF2-40B4-BE49-F238E27FC236}">
                <a16:creationId xmlns:a16="http://schemas.microsoft.com/office/drawing/2014/main" id="{364D1B64-10D4-9F99-7297-3828E97CE61D}"/>
              </a:ext>
            </a:extLst>
          </p:cNvPr>
          <p:cNvSpPr txBox="1">
            <a:spLocks noChangeArrowheads="1"/>
          </p:cNvSpPr>
          <p:nvPr/>
        </p:nvSpPr>
        <p:spPr bwMode="auto">
          <a:xfrm>
            <a:off x="7999413" y="-4365"/>
            <a:ext cx="4192587" cy="615553"/>
          </a:xfrm>
          <a:prstGeom prst="rect">
            <a:avLst/>
          </a:prstGeom>
          <a:noFill/>
          <a:ln>
            <a:noFill/>
          </a:ln>
        </p:spPr>
        <p:txBody>
          <a:bodyPr wrap="square" lIns="0" tIns="0" rIns="0" bIns="0">
            <a:spAutoFit/>
          </a:bodyPr>
          <a:lstStyle>
            <a:defPPr>
              <a:defRPr lang="zh-CN"/>
            </a:defPPr>
            <a:lvl1pPr algn="ctr">
              <a:defRPr sz="4000" b="1">
                <a:solidFill>
                  <a:srgbClr val="990033"/>
                </a:solidFill>
                <a:effectLst>
                  <a:outerShdw blurRad="38100" dist="38100" dir="2700000" algn="tl">
                    <a:srgbClr val="000000">
                      <a:alpha val="43137"/>
                    </a:srgbClr>
                  </a:outerShdw>
                </a:effectLst>
                <a:latin typeface="Calibri" panose="020F0502020204030204" pitchFamily="34" charset="0"/>
              </a:defRPr>
            </a:lvl1pPr>
            <a:lvl2pPr marL="742950" indent="-285750">
              <a:defRPr>
                <a:latin typeface="Calibri" panose="020F0502020204030204" pitchFamily="34" charset="0"/>
              </a:defRPr>
            </a:lvl2pPr>
            <a:lvl3pPr marL="1143000" indent="-228600">
              <a:defRPr>
                <a:latin typeface="Calibri" panose="020F0502020204030204" pitchFamily="34" charset="0"/>
              </a:defRPr>
            </a:lvl3pPr>
            <a:lvl4pPr marL="1600200" indent="-228600">
              <a:defRPr>
                <a:latin typeface="Calibri" panose="020F0502020204030204" pitchFamily="34" charset="0"/>
              </a:defRPr>
            </a:lvl4pPr>
            <a:lvl5pPr marL="2057400" indent="-228600">
              <a:defRPr>
                <a:latin typeface="Calibri" panose="020F0502020204030204" pitchFamily="34" charset="0"/>
              </a:defRPr>
            </a:lvl5pPr>
            <a:lvl6pPr marL="2514600" indent="-228600" eaLnBrk="0" fontAlgn="base" hangingPunct="0">
              <a:spcBef>
                <a:spcPct val="0"/>
              </a:spcBef>
              <a:spcAft>
                <a:spcPct val="0"/>
              </a:spcAft>
              <a:defRPr>
                <a:latin typeface="Calibri" panose="020F0502020204030204" pitchFamily="34" charset="0"/>
              </a:defRPr>
            </a:lvl6pPr>
            <a:lvl7pPr marL="2971800" indent="-228600" eaLnBrk="0" fontAlgn="base" hangingPunct="0">
              <a:spcBef>
                <a:spcPct val="0"/>
              </a:spcBef>
              <a:spcAft>
                <a:spcPct val="0"/>
              </a:spcAft>
              <a:defRPr>
                <a:latin typeface="Calibri" panose="020F0502020204030204" pitchFamily="34" charset="0"/>
              </a:defRPr>
            </a:lvl7pPr>
            <a:lvl8pPr marL="3429000" indent="-228600" eaLnBrk="0" fontAlgn="base" hangingPunct="0">
              <a:spcBef>
                <a:spcPct val="0"/>
              </a:spcBef>
              <a:spcAft>
                <a:spcPct val="0"/>
              </a:spcAft>
              <a:defRPr>
                <a:latin typeface="Calibri" panose="020F0502020204030204" pitchFamily="34" charset="0"/>
              </a:defRPr>
            </a:lvl8pPr>
            <a:lvl9pPr marL="3886200" indent="-228600" eaLnBrk="0" fontAlgn="base" hangingPunct="0">
              <a:spcBef>
                <a:spcPct val="0"/>
              </a:spcBef>
              <a:spcAft>
                <a:spcPct val="0"/>
              </a:spcAft>
              <a:defRPr>
                <a:latin typeface="Calibri" panose="020F0502020204030204" pitchFamily="34" charset="0"/>
              </a:defRPr>
            </a:lvl9pPr>
          </a:lstStyle>
          <a:p>
            <a:r>
              <a:rPr lang="en-US" altLang="ko-KR" dirty="0"/>
              <a:t>Summary</a:t>
            </a:r>
          </a:p>
        </p:txBody>
      </p:sp>
      <p:sp>
        <p:nvSpPr>
          <p:cNvPr id="2" name="文本框 1">
            <a:extLst>
              <a:ext uri="{FF2B5EF4-FFF2-40B4-BE49-F238E27FC236}">
                <a16:creationId xmlns:a16="http://schemas.microsoft.com/office/drawing/2014/main" id="{29C16009-6A5F-E066-5E09-8DD09ADDF59D}"/>
              </a:ext>
            </a:extLst>
          </p:cNvPr>
          <p:cNvSpPr txBox="1"/>
          <p:nvPr/>
        </p:nvSpPr>
        <p:spPr>
          <a:xfrm>
            <a:off x="1364343" y="2162629"/>
            <a:ext cx="9564914" cy="1477328"/>
          </a:xfrm>
          <a:prstGeom prst="rect">
            <a:avLst/>
          </a:prstGeom>
          <a:noFill/>
        </p:spPr>
        <p:txBody>
          <a:bodyPr wrap="square" rtlCol="0">
            <a:spAutoFit/>
          </a:bodyPr>
          <a:lstStyle/>
          <a:p>
            <a:r>
              <a:rPr lang="en-US" altLang="zh-SG" sz="1800" dirty="0">
                <a:effectLst/>
                <a:latin typeface="Times New Roman" panose="02020603050405020304" pitchFamily="18" charset="0"/>
                <a:ea typeface="宋体" panose="02010600030101010101" pitchFamily="2" charset="-122"/>
                <a:cs typeface="Times New Roman" panose="02020603050405020304" pitchFamily="18" charset="0"/>
              </a:rPr>
              <a:t>This study, through an in-depth analysis of traffic flow information in Johor Bahru, Malaysia, shows the causes of congestion during peak hours on major streets and the characteristics of different streets and areas. This study not only provides data support for Johor Bahru’s traffic problems, but also provides a basis for urban planning.</a:t>
            </a:r>
            <a:endParaRPr lang="zh-CN" altLang="zh-SG" sz="1800" dirty="0">
              <a:effectLst/>
              <a:latin typeface="Garamond" panose="02020404030301010803" pitchFamily="18" charset="0"/>
              <a:ea typeface="宋体" panose="02010600030101010101" pitchFamily="2" charset="-122"/>
              <a:cs typeface="Times New Roman" panose="02020603050405020304" pitchFamily="18" charset="0"/>
            </a:endParaRPr>
          </a:p>
          <a:p>
            <a:endParaRPr kumimoji="1" lang="zh-SG" altLang="en-US" dirty="0"/>
          </a:p>
        </p:txBody>
      </p:sp>
    </p:spTree>
    <p:extLst>
      <p:ext uri="{BB962C8B-B14F-4D97-AF65-F5344CB8AC3E}">
        <p14:creationId xmlns:p14="http://schemas.microsoft.com/office/powerpoint/2010/main" val="3198545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0D5F4D-F35B-8371-6141-7FBDEAFCD913}"/>
            </a:ext>
          </a:extLst>
        </p:cNvPr>
        <p:cNvGrpSpPr/>
        <p:nvPr/>
      </p:nvGrpSpPr>
      <p:grpSpPr>
        <a:xfrm>
          <a:off x="0" y="0"/>
          <a:ext cx="0" cy="0"/>
          <a:chOff x="0" y="0"/>
          <a:chExt cx="0" cy="0"/>
        </a:xfrm>
      </p:grpSpPr>
      <p:sp>
        <p:nvSpPr>
          <p:cNvPr id="15388" name="TextBox 71">
            <a:extLst>
              <a:ext uri="{FF2B5EF4-FFF2-40B4-BE49-F238E27FC236}">
                <a16:creationId xmlns:a16="http://schemas.microsoft.com/office/drawing/2014/main" id="{D577123C-238F-A432-B933-9442B84E9733}"/>
              </a:ext>
            </a:extLst>
          </p:cNvPr>
          <p:cNvSpPr txBox="1">
            <a:spLocks noChangeArrowheads="1"/>
          </p:cNvSpPr>
          <p:nvPr/>
        </p:nvSpPr>
        <p:spPr bwMode="auto">
          <a:xfrm>
            <a:off x="7999413" y="-4365"/>
            <a:ext cx="4192587" cy="615553"/>
          </a:xfrm>
          <a:prstGeom prst="rect">
            <a:avLst/>
          </a:prstGeom>
          <a:noFill/>
          <a:ln>
            <a:noFill/>
          </a:ln>
        </p:spPr>
        <p:txBody>
          <a:bodyPr wrap="square" lIns="0" tIns="0" rIns="0" bIns="0">
            <a:spAutoFit/>
          </a:bodyPr>
          <a:lstStyle>
            <a:defPPr>
              <a:defRPr lang="zh-CN"/>
            </a:defPPr>
            <a:lvl1pPr algn="ctr">
              <a:defRPr sz="4000" b="1">
                <a:solidFill>
                  <a:srgbClr val="990033"/>
                </a:solidFill>
                <a:effectLst>
                  <a:outerShdw blurRad="38100" dist="38100" dir="2700000" algn="tl">
                    <a:srgbClr val="000000">
                      <a:alpha val="43137"/>
                    </a:srgbClr>
                  </a:outerShdw>
                </a:effectLst>
                <a:latin typeface="Calibri" panose="020F0502020204030204" pitchFamily="34" charset="0"/>
              </a:defRPr>
            </a:lvl1pPr>
            <a:lvl2pPr marL="742950" indent="-285750">
              <a:defRPr>
                <a:latin typeface="Calibri" panose="020F0502020204030204" pitchFamily="34" charset="0"/>
              </a:defRPr>
            </a:lvl2pPr>
            <a:lvl3pPr marL="1143000" indent="-228600">
              <a:defRPr>
                <a:latin typeface="Calibri" panose="020F0502020204030204" pitchFamily="34" charset="0"/>
              </a:defRPr>
            </a:lvl3pPr>
            <a:lvl4pPr marL="1600200" indent="-228600">
              <a:defRPr>
                <a:latin typeface="Calibri" panose="020F0502020204030204" pitchFamily="34" charset="0"/>
              </a:defRPr>
            </a:lvl4pPr>
            <a:lvl5pPr marL="2057400" indent="-228600">
              <a:defRPr>
                <a:latin typeface="Calibri" panose="020F0502020204030204" pitchFamily="34" charset="0"/>
              </a:defRPr>
            </a:lvl5pPr>
            <a:lvl6pPr marL="2514600" indent="-228600" eaLnBrk="0" fontAlgn="base" hangingPunct="0">
              <a:spcBef>
                <a:spcPct val="0"/>
              </a:spcBef>
              <a:spcAft>
                <a:spcPct val="0"/>
              </a:spcAft>
              <a:defRPr>
                <a:latin typeface="Calibri" panose="020F0502020204030204" pitchFamily="34" charset="0"/>
              </a:defRPr>
            </a:lvl6pPr>
            <a:lvl7pPr marL="2971800" indent="-228600" eaLnBrk="0" fontAlgn="base" hangingPunct="0">
              <a:spcBef>
                <a:spcPct val="0"/>
              </a:spcBef>
              <a:spcAft>
                <a:spcPct val="0"/>
              </a:spcAft>
              <a:defRPr>
                <a:latin typeface="Calibri" panose="020F0502020204030204" pitchFamily="34" charset="0"/>
              </a:defRPr>
            </a:lvl7pPr>
            <a:lvl8pPr marL="3429000" indent="-228600" eaLnBrk="0" fontAlgn="base" hangingPunct="0">
              <a:spcBef>
                <a:spcPct val="0"/>
              </a:spcBef>
              <a:spcAft>
                <a:spcPct val="0"/>
              </a:spcAft>
              <a:defRPr>
                <a:latin typeface="Calibri" panose="020F0502020204030204" pitchFamily="34" charset="0"/>
              </a:defRPr>
            </a:lvl8pPr>
            <a:lvl9pPr marL="3886200" indent="-228600" eaLnBrk="0" fontAlgn="base" hangingPunct="0">
              <a:spcBef>
                <a:spcPct val="0"/>
              </a:spcBef>
              <a:spcAft>
                <a:spcPct val="0"/>
              </a:spcAft>
              <a:defRPr>
                <a:latin typeface="Calibri" panose="020F0502020204030204" pitchFamily="34" charset="0"/>
              </a:defRPr>
            </a:lvl9pPr>
          </a:lstStyle>
          <a:p>
            <a:r>
              <a:rPr lang="en-US" altLang="ko-KR" dirty="0"/>
              <a:t>Future Works</a:t>
            </a:r>
          </a:p>
        </p:txBody>
      </p:sp>
      <p:sp>
        <p:nvSpPr>
          <p:cNvPr id="2" name="文本框 1">
            <a:extLst>
              <a:ext uri="{FF2B5EF4-FFF2-40B4-BE49-F238E27FC236}">
                <a16:creationId xmlns:a16="http://schemas.microsoft.com/office/drawing/2014/main" id="{B45F30F7-9B6F-1C49-D6A7-7BA7D9DBAA04}"/>
              </a:ext>
            </a:extLst>
          </p:cNvPr>
          <p:cNvSpPr txBox="1"/>
          <p:nvPr/>
        </p:nvSpPr>
        <p:spPr>
          <a:xfrm>
            <a:off x="1262743" y="1342571"/>
            <a:ext cx="9666514" cy="4708981"/>
          </a:xfrm>
          <a:prstGeom prst="rect">
            <a:avLst/>
          </a:prstGeom>
          <a:noFill/>
        </p:spPr>
        <p:txBody>
          <a:bodyPr wrap="square" rtlCol="0">
            <a:spAutoFit/>
          </a:bodyPr>
          <a:lstStyle/>
          <a:p>
            <a:pPr indent="304800">
              <a:lnSpc>
                <a:spcPct val="150000"/>
              </a:lnSpc>
              <a:spcAft>
                <a:spcPts val="4800"/>
              </a:spcAft>
            </a:pPr>
            <a:r>
              <a:rPr lang="en-US" altLang="zh-SG" sz="1800" dirty="0">
                <a:effectLst/>
                <a:latin typeface="Times New Roman" panose="02020603050405020304" pitchFamily="18" charset="0"/>
                <a:ea typeface="宋体" panose="02010600030101010101" pitchFamily="2" charset="-122"/>
                <a:cs typeface="Times New Roman" panose="02020603050405020304" pitchFamily="18" charset="0"/>
              </a:rPr>
              <a:t>1. The data collected at this stage is limited to a few main streets and is not complete. In the future, data from more street areas can be collected to improve the reliability of the data.</a:t>
            </a:r>
            <a:endParaRPr lang="zh-CN" altLang="zh-SG" sz="1800" dirty="0">
              <a:effectLst/>
              <a:latin typeface="Garamond" panose="02020404030301010803" pitchFamily="18" charset="0"/>
              <a:ea typeface="宋体" panose="02010600030101010101" pitchFamily="2" charset="-122"/>
              <a:cs typeface="Times New Roman" panose="02020603050405020304" pitchFamily="18" charset="0"/>
            </a:endParaRPr>
          </a:p>
          <a:p>
            <a:pPr indent="304800">
              <a:lnSpc>
                <a:spcPct val="150000"/>
              </a:lnSpc>
              <a:spcAft>
                <a:spcPts val="4800"/>
              </a:spcAft>
            </a:pPr>
            <a:r>
              <a:rPr lang="en-US" altLang="zh-SG" sz="1800" dirty="0">
                <a:effectLst/>
                <a:latin typeface="Times New Roman" panose="02020603050405020304" pitchFamily="18" charset="0"/>
                <a:ea typeface="宋体" panose="02010600030101010101" pitchFamily="2" charset="-122"/>
                <a:cs typeface="Times New Roman" panose="02020603050405020304" pitchFamily="18" charset="0"/>
              </a:rPr>
              <a:t>2. The data processing tools currently used are not complex enough to show more in-depth information. Technical iterations can be performed later to use more advanced data analysis tools.</a:t>
            </a:r>
            <a:endParaRPr lang="zh-CN" altLang="zh-SG" sz="1800" dirty="0">
              <a:effectLst/>
              <a:latin typeface="Garamond" panose="02020404030301010803" pitchFamily="18" charset="0"/>
              <a:ea typeface="宋体" panose="02010600030101010101" pitchFamily="2" charset="-122"/>
              <a:cs typeface="Times New Roman" panose="02020603050405020304" pitchFamily="18" charset="0"/>
            </a:endParaRPr>
          </a:p>
          <a:p>
            <a:pPr indent="304800">
              <a:lnSpc>
                <a:spcPct val="150000"/>
              </a:lnSpc>
              <a:spcAft>
                <a:spcPts val="4800"/>
              </a:spcAft>
            </a:pPr>
            <a:r>
              <a:rPr lang="en-US" altLang="zh-SG" sz="1800" dirty="0">
                <a:effectLst/>
                <a:latin typeface="Times New Roman" panose="02020603050405020304" pitchFamily="18" charset="0"/>
                <a:ea typeface="宋体" panose="02010600030101010101" pitchFamily="2" charset="-122"/>
                <a:cs typeface="Times New Roman" panose="02020603050405020304" pitchFamily="18" charset="0"/>
              </a:rPr>
              <a:t>3. Conduct more diversified data analysis, such as adding climate factors, population factors, sound effects, etc.</a:t>
            </a:r>
            <a:endParaRPr lang="zh-CN" altLang="zh-SG" sz="1800" dirty="0">
              <a:effectLst/>
              <a:latin typeface="Garamond" panose="02020404030301010803" pitchFamily="18" charset="0"/>
              <a:ea typeface="宋体" panose="02010600030101010101" pitchFamily="2" charset="-122"/>
              <a:cs typeface="Times New Roman" panose="02020603050405020304" pitchFamily="18" charset="0"/>
            </a:endParaRPr>
          </a:p>
          <a:p>
            <a:endParaRPr kumimoji="1" lang="zh-SG" altLang="en-US" dirty="0"/>
          </a:p>
        </p:txBody>
      </p:sp>
    </p:spTree>
    <p:extLst>
      <p:ext uri="{BB962C8B-B14F-4D97-AF65-F5344CB8AC3E}">
        <p14:creationId xmlns:p14="http://schemas.microsoft.com/office/powerpoint/2010/main" val="12934101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A2B202A4-F40B-AA41-504C-985DEF0C8D07}"/>
              </a:ext>
            </a:extLst>
          </p:cNvPr>
          <p:cNvSpPr txBox="1"/>
          <p:nvPr/>
        </p:nvSpPr>
        <p:spPr>
          <a:xfrm>
            <a:off x="3615558" y="3429000"/>
            <a:ext cx="6800193" cy="369332"/>
          </a:xfrm>
          <a:prstGeom prst="rect">
            <a:avLst/>
          </a:prstGeom>
          <a:noFill/>
        </p:spPr>
        <p:txBody>
          <a:bodyPr wrap="square" rtlCol="0">
            <a:spAutoFit/>
          </a:bodyPr>
          <a:lstStyle/>
          <a:p>
            <a:r>
              <a:rPr kumimoji="1" lang="en-US" altLang="zh-SG" dirty="0">
                <a:hlinkClick r:id="rId2"/>
              </a:rPr>
              <a:t>https://youtu.be/eY70mVIc4jI</a:t>
            </a:r>
            <a:endParaRPr kumimoji="1" lang="zh-SG" altLang="en-US" dirty="0"/>
          </a:p>
        </p:txBody>
      </p:sp>
      <p:sp>
        <p:nvSpPr>
          <p:cNvPr id="7" name="文本框 6">
            <a:extLst>
              <a:ext uri="{FF2B5EF4-FFF2-40B4-BE49-F238E27FC236}">
                <a16:creationId xmlns:a16="http://schemas.microsoft.com/office/drawing/2014/main" id="{92A4E019-D264-9D70-06C0-15275CC195BB}"/>
              </a:ext>
            </a:extLst>
          </p:cNvPr>
          <p:cNvSpPr txBox="1"/>
          <p:nvPr/>
        </p:nvSpPr>
        <p:spPr>
          <a:xfrm>
            <a:off x="1489025" y="3429000"/>
            <a:ext cx="2020105" cy="369332"/>
          </a:xfrm>
          <a:prstGeom prst="rect">
            <a:avLst/>
          </a:prstGeom>
          <a:noFill/>
        </p:spPr>
        <p:txBody>
          <a:bodyPr wrap="none" rtlCol="0">
            <a:spAutoFit/>
          </a:bodyPr>
          <a:lstStyle/>
          <a:p>
            <a:r>
              <a:rPr kumimoji="1" lang="en-US" altLang="zh-SG" dirty="0"/>
              <a:t>YouTube video link</a:t>
            </a:r>
            <a:endParaRPr kumimoji="1" lang="zh-SG" altLang="en-US" dirty="0"/>
          </a:p>
        </p:txBody>
      </p:sp>
    </p:spTree>
    <p:extLst>
      <p:ext uri="{BB962C8B-B14F-4D97-AF65-F5344CB8AC3E}">
        <p14:creationId xmlns:p14="http://schemas.microsoft.com/office/powerpoint/2010/main" val="42586245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B9A9EE-87E5-A56A-3935-B517CBC3FC0C}"/>
            </a:ext>
          </a:extLst>
        </p:cNvPr>
        <p:cNvGrpSpPr/>
        <p:nvPr/>
      </p:nvGrpSpPr>
      <p:grpSpPr>
        <a:xfrm>
          <a:off x="0" y="0"/>
          <a:ext cx="0" cy="0"/>
          <a:chOff x="0" y="0"/>
          <a:chExt cx="0" cy="0"/>
        </a:xfrm>
      </p:grpSpPr>
      <p:pic>
        <p:nvPicPr>
          <p:cNvPr id="2" name="图片 1">
            <a:extLst>
              <a:ext uri="{FF2B5EF4-FFF2-40B4-BE49-F238E27FC236}">
                <a16:creationId xmlns:a16="http://schemas.microsoft.com/office/drawing/2014/main" id="{EC42C199-0BFA-CC90-6834-C667D665474F}"/>
              </a:ext>
            </a:extLst>
          </p:cNvPr>
          <p:cNvPicPr>
            <a:picLocks noChangeAspect="1"/>
          </p:cNvPicPr>
          <p:nvPr/>
        </p:nvPicPr>
        <p:blipFill>
          <a:blip r:embed="rId2"/>
          <a:stretch>
            <a:fillRect/>
          </a:stretch>
        </p:blipFill>
        <p:spPr>
          <a:xfrm>
            <a:off x="0" y="0"/>
            <a:ext cx="12191999" cy="6858000"/>
          </a:xfrm>
          <a:prstGeom prst="rect">
            <a:avLst/>
          </a:prstGeom>
        </p:spPr>
      </p:pic>
    </p:spTree>
    <p:extLst>
      <p:ext uri="{BB962C8B-B14F-4D97-AF65-F5344CB8AC3E}">
        <p14:creationId xmlns:p14="http://schemas.microsoft.com/office/powerpoint/2010/main" val="26752100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Shape 387">
            <a:extLst>
              <a:ext uri="{FF2B5EF4-FFF2-40B4-BE49-F238E27FC236}">
                <a16:creationId xmlns:a16="http://schemas.microsoft.com/office/drawing/2014/main" id="{7C6CDC9A-16AC-334D-8C76-39E13AA2DE65}"/>
              </a:ext>
            </a:extLst>
          </p:cNvPr>
          <p:cNvSpPr/>
          <p:nvPr/>
        </p:nvSpPr>
        <p:spPr>
          <a:xfrm rot="18063826">
            <a:off x="1893094" y="4206081"/>
            <a:ext cx="1912938" cy="1946275"/>
          </a:xfrm>
          <a:custGeom>
            <a:avLst/>
            <a:gdLst>
              <a:gd name="connsiteX0" fmla="*/ 859940 w 1882134"/>
              <a:gd name="connsiteY0" fmla="*/ 932267 h 1915580"/>
              <a:gd name="connsiteX1" fmla="*/ 747989 w 1882134"/>
              <a:gd name="connsiteY1" fmla="*/ 997319 h 1915580"/>
              <a:gd name="connsiteX2" fmla="*/ 636844 w 1882134"/>
              <a:gd name="connsiteY2" fmla="*/ 1061903 h 1915580"/>
              <a:gd name="connsiteX3" fmla="*/ 638527 w 1882134"/>
              <a:gd name="connsiteY3" fmla="*/ 1070293 h 1915580"/>
              <a:gd name="connsiteX4" fmla="*/ 565410 w 1882134"/>
              <a:gd name="connsiteY4" fmla="*/ 1179755 h 1915580"/>
              <a:gd name="connsiteX5" fmla="*/ 562511 w 1882134"/>
              <a:gd name="connsiteY5" fmla="*/ 1180336 h 1915580"/>
              <a:gd name="connsiteX6" fmla="*/ 562511 w 1882134"/>
              <a:gd name="connsiteY6" fmla="*/ 1439244 h 1915580"/>
              <a:gd name="connsiteX7" fmla="*/ 572773 w 1882134"/>
              <a:gd name="connsiteY7" fmla="*/ 1441246 h 1915580"/>
              <a:gd name="connsiteX8" fmla="*/ 644608 w 1882134"/>
              <a:gd name="connsiteY8" fmla="*/ 1550707 h 1915580"/>
              <a:gd name="connsiteX9" fmla="*/ 640375 w 1882134"/>
              <a:gd name="connsiteY9" fmla="*/ 1571429 h 1915580"/>
              <a:gd name="connsiteX10" fmla="*/ 865510 w 1882134"/>
              <a:gd name="connsiteY10" fmla="*/ 1701672 h 1915580"/>
              <a:gd name="connsiteX11" fmla="*/ 886716 w 1882134"/>
              <a:gd name="connsiteY11" fmla="*/ 1687534 h 1915580"/>
              <a:gd name="connsiteX12" fmla="*/ 933465 w 1882134"/>
              <a:gd name="connsiteY12" fmla="*/ 1678413 h 1915580"/>
              <a:gd name="connsiteX13" fmla="*/ 980215 w 1882134"/>
              <a:gd name="connsiteY13" fmla="*/ 1687962 h 1915580"/>
              <a:gd name="connsiteX14" fmla="*/ 997982 w 1882134"/>
              <a:gd name="connsiteY14" fmla="*/ 1700143 h 1915580"/>
              <a:gd name="connsiteX15" fmla="*/ 1212258 w 1882134"/>
              <a:gd name="connsiteY15" fmla="*/ 1576182 h 1915580"/>
              <a:gd name="connsiteX16" fmla="*/ 1210160 w 1882134"/>
              <a:gd name="connsiteY16" fmla="*/ 1565911 h 1915580"/>
              <a:gd name="connsiteX17" fmla="*/ 1283277 w 1882134"/>
              <a:gd name="connsiteY17" fmla="*/ 1456450 h 1915580"/>
              <a:gd name="connsiteX18" fmla="*/ 1298338 w 1882134"/>
              <a:gd name="connsiteY18" fmla="*/ 1453428 h 1915580"/>
              <a:gd name="connsiteX19" fmla="*/ 1298338 w 1882134"/>
              <a:gd name="connsiteY19" fmla="*/ 1189696 h 1915580"/>
              <a:gd name="connsiteX20" fmla="*/ 1292399 w 1882134"/>
              <a:gd name="connsiteY20" fmla="*/ 1188448 h 1915580"/>
              <a:gd name="connsiteX21" fmla="*/ 1219282 w 1882134"/>
              <a:gd name="connsiteY21" fmla="*/ 1079414 h 1915580"/>
              <a:gd name="connsiteX22" fmla="*/ 1223749 w 1882134"/>
              <a:gd name="connsiteY22" fmla="*/ 1057548 h 1915580"/>
              <a:gd name="connsiteX23" fmla="*/ 997965 w 1882134"/>
              <a:gd name="connsiteY23" fmla="*/ 926929 h 1915580"/>
              <a:gd name="connsiteX24" fmla="*/ 994296 w 1882134"/>
              <a:gd name="connsiteY24" fmla="*/ 929366 h 1915580"/>
              <a:gd name="connsiteX25" fmla="*/ 988000 w 1882134"/>
              <a:gd name="connsiteY25" fmla="*/ 935188 h 1915580"/>
              <a:gd name="connsiteX26" fmla="*/ 978749 w 1882134"/>
              <a:gd name="connsiteY26" fmla="*/ 939691 h 1915580"/>
              <a:gd name="connsiteX27" fmla="*/ 969810 w 1882134"/>
              <a:gd name="connsiteY27" fmla="*/ 945628 h 1915580"/>
              <a:gd name="connsiteX28" fmla="*/ 964268 w 1882134"/>
              <a:gd name="connsiteY28" fmla="*/ 946740 h 1915580"/>
              <a:gd name="connsiteX29" fmla="*/ 958437 w 1882134"/>
              <a:gd name="connsiteY29" fmla="*/ 949579 h 1915580"/>
              <a:gd name="connsiteX30" fmla="*/ 924343 w 1882134"/>
              <a:gd name="connsiteY30" fmla="*/ 954750 h 1915580"/>
              <a:gd name="connsiteX31" fmla="*/ 924343 w 1882134"/>
              <a:gd name="connsiteY31" fmla="*/ 954750 h 1915580"/>
              <a:gd name="connsiteX32" fmla="*/ 923835 w 1882134"/>
              <a:gd name="connsiteY32" fmla="*/ 954643 h 1915580"/>
              <a:gd name="connsiteX33" fmla="*/ 881110 w 1882134"/>
              <a:gd name="connsiteY33" fmla="*/ 945723 h 1915580"/>
              <a:gd name="connsiteX34" fmla="*/ 880997 w 1882134"/>
              <a:gd name="connsiteY34" fmla="*/ 945646 h 1915580"/>
              <a:gd name="connsiteX35" fmla="*/ 878876 w 1882134"/>
              <a:gd name="connsiteY35" fmla="*/ 945200 h 1915580"/>
              <a:gd name="connsiteX36" fmla="*/ 1285908 w 1882134"/>
              <a:gd name="connsiteY36" fmla="*/ 209454 h 1915580"/>
              <a:gd name="connsiteX37" fmla="*/ 1039711 w 1882134"/>
              <a:gd name="connsiteY37" fmla="*/ 351883 h 1915580"/>
              <a:gd name="connsiteX38" fmla="*/ 1042927 w 1882134"/>
              <a:gd name="connsiteY38" fmla="*/ 367913 h 1915580"/>
              <a:gd name="connsiteX39" fmla="*/ 1007580 w 1882134"/>
              <a:gd name="connsiteY39" fmla="*/ 452291 h 1915580"/>
              <a:gd name="connsiteX40" fmla="*/ 972994 w 1882134"/>
              <a:gd name="connsiteY40" fmla="*/ 475261 h 1915580"/>
              <a:gd name="connsiteX41" fmla="*/ 972994 w 1882134"/>
              <a:gd name="connsiteY41" fmla="*/ 608121 h 1915580"/>
              <a:gd name="connsiteX42" fmla="*/ 972994 w 1882134"/>
              <a:gd name="connsiteY42" fmla="*/ 728436 h 1915580"/>
              <a:gd name="connsiteX43" fmla="*/ 1008720 w 1882134"/>
              <a:gd name="connsiteY43" fmla="*/ 752929 h 1915580"/>
              <a:gd name="connsiteX44" fmla="*/ 1042927 w 1882134"/>
              <a:gd name="connsiteY44" fmla="*/ 836166 h 1915580"/>
              <a:gd name="connsiteX45" fmla="*/ 1038547 w 1882134"/>
              <a:gd name="connsiteY45" fmla="*/ 857606 h 1915580"/>
              <a:gd name="connsiteX46" fmla="*/ 1264627 w 1882134"/>
              <a:gd name="connsiteY46" fmla="*/ 988396 h 1915580"/>
              <a:gd name="connsiteX47" fmla="*/ 1292399 w 1882134"/>
              <a:gd name="connsiteY47" fmla="*/ 969952 h 1915580"/>
              <a:gd name="connsiteX48" fmla="*/ 1337865 w 1882134"/>
              <a:gd name="connsiteY48" fmla="*/ 960830 h 1915580"/>
              <a:gd name="connsiteX49" fmla="*/ 1384615 w 1882134"/>
              <a:gd name="connsiteY49" fmla="*/ 970380 h 1915580"/>
              <a:gd name="connsiteX50" fmla="*/ 1410990 w 1882134"/>
              <a:gd name="connsiteY50" fmla="*/ 988463 h 1915580"/>
              <a:gd name="connsiteX51" fmla="*/ 1650068 w 1882134"/>
              <a:gd name="connsiteY51" fmla="*/ 850153 h 1915580"/>
              <a:gd name="connsiteX52" fmla="*/ 1644966 w 1882134"/>
              <a:gd name="connsiteY52" fmla="*/ 824004 h 1915580"/>
              <a:gd name="connsiteX53" fmla="*/ 1680313 w 1882134"/>
              <a:gd name="connsiteY53" fmla="*/ 739627 h 1915580"/>
              <a:gd name="connsiteX54" fmla="*/ 1705780 w 1882134"/>
              <a:gd name="connsiteY54" fmla="*/ 722714 h 1915580"/>
              <a:gd name="connsiteX55" fmla="*/ 1705779 w 1882134"/>
              <a:gd name="connsiteY55" fmla="*/ 484271 h 1915580"/>
              <a:gd name="connsiteX56" fmla="*/ 1701598 w 1882134"/>
              <a:gd name="connsiteY56" fmla="*/ 483455 h 1915580"/>
              <a:gd name="connsiteX57" fmla="*/ 1629764 w 1882134"/>
              <a:gd name="connsiteY57" fmla="*/ 373993 h 1915580"/>
              <a:gd name="connsiteX58" fmla="*/ 1634464 w 1882134"/>
              <a:gd name="connsiteY58" fmla="*/ 350982 h 1915580"/>
              <a:gd name="connsiteX59" fmla="*/ 1412691 w 1882134"/>
              <a:gd name="connsiteY59" fmla="*/ 222683 h 1915580"/>
              <a:gd name="connsiteX60" fmla="*/ 1404617 w 1882134"/>
              <a:gd name="connsiteY60" fmla="*/ 228046 h 1915580"/>
              <a:gd name="connsiteX61" fmla="*/ 1359150 w 1882134"/>
              <a:gd name="connsiteY61" fmla="*/ 237167 h 1915580"/>
              <a:gd name="connsiteX62" fmla="*/ 1312401 w 1882134"/>
              <a:gd name="connsiteY62" fmla="*/ 227618 h 1915580"/>
              <a:gd name="connsiteX63" fmla="*/ 441920 w 1882134"/>
              <a:gd name="connsiteY63" fmla="*/ 226293 h 1915580"/>
              <a:gd name="connsiteX64" fmla="*/ 231909 w 1882134"/>
              <a:gd name="connsiteY64" fmla="*/ 347787 h 1915580"/>
              <a:gd name="connsiteX65" fmla="*/ 237167 w 1882134"/>
              <a:gd name="connsiteY65" fmla="*/ 373994 h 1915580"/>
              <a:gd name="connsiteX66" fmla="*/ 164050 w 1882134"/>
              <a:gd name="connsiteY66" fmla="*/ 483456 h 1915580"/>
              <a:gd name="connsiteX67" fmla="*/ 155071 w 1882134"/>
              <a:gd name="connsiteY67" fmla="*/ 485258 h 1915580"/>
              <a:gd name="connsiteX68" fmla="*/ 155071 w 1882134"/>
              <a:gd name="connsiteY68" fmla="*/ 740239 h 1915580"/>
              <a:gd name="connsiteX69" fmla="*/ 165333 w 1882134"/>
              <a:gd name="connsiteY69" fmla="*/ 742335 h 1915580"/>
              <a:gd name="connsiteX70" fmla="*/ 237167 w 1882134"/>
              <a:gd name="connsiteY70" fmla="*/ 851369 h 1915580"/>
              <a:gd name="connsiteX71" fmla="*/ 234601 w 1882134"/>
              <a:gd name="connsiteY71" fmla="*/ 863932 h 1915580"/>
              <a:gd name="connsiteX72" fmla="*/ 440781 w 1882134"/>
              <a:gd name="connsiteY72" fmla="*/ 983210 h 1915580"/>
              <a:gd name="connsiteX73" fmla="*/ 474477 w 1882134"/>
              <a:gd name="connsiteY73" fmla="*/ 960831 h 1915580"/>
              <a:gd name="connsiteX74" fmla="*/ 519943 w 1882134"/>
              <a:gd name="connsiteY74" fmla="*/ 951709 h 1915580"/>
              <a:gd name="connsiteX75" fmla="*/ 566693 w 1882134"/>
              <a:gd name="connsiteY75" fmla="*/ 961258 h 1915580"/>
              <a:gd name="connsiteX76" fmla="*/ 601190 w 1882134"/>
              <a:gd name="connsiteY76" fmla="*/ 984910 h 1915580"/>
              <a:gd name="connsiteX77" fmla="*/ 705420 w 1882134"/>
              <a:gd name="connsiteY77" fmla="*/ 924344 h 1915580"/>
              <a:gd name="connsiteX78" fmla="*/ 785942 w 1882134"/>
              <a:gd name="connsiteY78" fmla="*/ 878642 h 1915580"/>
              <a:gd name="connsiteX79" fmla="*/ 811567 w 1882134"/>
              <a:gd name="connsiteY79" fmla="*/ 863817 h 1915580"/>
              <a:gd name="connsiteX80" fmla="*/ 805759 w 1882134"/>
              <a:gd name="connsiteY80" fmla="*/ 836166 h 1915580"/>
              <a:gd name="connsiteX81" fmla="*/ 878876 w 1882134"/>
              <a:gd name="connsiteY81" fmla="*/ 726704 h 1915580"/>
              <a:gd name="connsiteX82" fmla="*/ 887857 w 1882134"/>
              <a:gd name="connsiteY82" fmla="*/ 724902 h 1915580"/>
              <a:gd name="connsiteX83" fmla="*/ 887857 w 1882134"/>
              <a:gd name="connsiteY83" fmla="*/ 602041 h 1915580"/>
              <a:gd name="connsiteX84" fmla="*/ 887857 w 1882134"/>
              <a:gd name="connsiteY84" fmla="*/ 479177 h 1915580"/>
              <a:gd name="connsiteX85" fmla="*/ 878877 w 1882134"/>
              <a:gd name="connsiteY85" fmla="*/ 477375 h 1915580"/>
              <a:gd name="connsiteX86" fmla="*/ 805760 w 1882134"/>
              <a:gd name="connsiteY86" fmla="*/ 367913 h 1915580"/>
              <a:gd name="connsiteX87" fmla="*/ 810313 w 1882134"/>
              <a:gd name="connsiteY87" fmla="*/ 345620 h 1915580"/>
              <a:gd name="connsiteX88" fmla="*/ 607514 w 1882134"/>
              <a:gd name="connsiteY88" fmla="*/ 228297 h 1915580"/>
              <a:gd name="connsiteX89" fmla="*/ 572440 w 1882134"/>
              <a:gd name="connsiteY89" fmla="*/ 252065 h 1915580"/>
              <a:gd name="connsiteX90" fmla="*/ 526305 w 1882134"/>
              <a:gd name="connsiteY90" fmla="*/ 261493 h 1915580"/>
              <a:gd name="connsiteX91" fmla="*/ 442371 w 1882134"/>
              <a:gd name="connsiteY91" fmla="*/ 226958 h 1915580"/>
              <a:gd name="connsiteX92" fmla="*/ 525745 w 1882134"/>
              <a:gd name="connsiteY92" fmla="*/ 24326 h 1915580"/>
              <a:gd name="connsiteX93" fmla="*/ 644609 w 1882134"/>
              <a:gd name="connsiteY93" fmla="*/ 142629 h 1915580"/>
              <a:gd name="connsiteX94" fmla="*/ 641709 w 1882134"/>
              <a:gd name="connsiteY94" fmla="*/ 157167 h 1915580"/>
              <a:gd name="connsiteX95" fmla="*/ 747989 w 1882134"/>
              <a:gd name="connsiteY95" fmla="*/ 218924 h 1915580"/>
              <a:gd name="connsiteX96" fmla="*/ 849541 w 1882134"/>
              <a:gd name="connsiteY96" fmla="*/ 277934 h 1915580"/>
              <a:gd name="connsiteX97" fmla="*/ 878877 w 1882134"/>
              <a:gd name="connsiteY97" fmla="*/ 258452 h 1915580"/>
              <a:gd name="connsiteX98" fmla="*/ 924343 w 1882134"/>
              <a:gd name="connsiteY98" fmla="*/ 249330 h 1915580"/>
              <a:gd name="connsiteX99" fmla="*/ 971093 w 1882134"/>
              <a:gd name="connsiteY99" fmla="*/ 258879 h 1915580"/>
              <a:gd name="connsiteX100" fmla="*/ 999784 w 1882134"/>
              <a:gd name="connsiteY100" fmla="*/ 278550 h 1915580"/>
              <a:gd name="connsiteX101" fmla="*/ 1112862 w 1882134"/>
              <a:gd name="connsiteY101" fmla="*/ 212843 h 1915580"/>
              <a:gd name="connsiteX102" fmla="*/ 1244810 w 1882134"/>
              <a:gd name="connsiteY102" fmla="*/ 139736 h 1915580"/>
              <a:gd name="connsiteX103" fmla="*/ 1240567 w 1882134"/>
              <a:gd name="connsiteY103" fmla="*/ 118583 h 1915580"/>
              <a:gd name="connsiteX104" fmla="*/ 1359150 w 1882134"/>
              <a:gd name="connsiteY104" fmla="*/ 0 h 1915580"/>
              <a:gd name="connsiteX105" fmla="*/ 1477734 w 1882134"/>
              <a:gd name="connsiteY105" fmla="*/ 118583 h 1915580"/>
              <a:gd name="connsiteX106" fmla="*/ 1468446 w 1882134"/>
              <a:gd name="connsiteY106" fmla="*/ 164056 h 1915580"/>
              <a:gd name="connsiteX107" fmla="*/ 1562871 w 1882134"/>
              <a:gd name="connsiteY107" fmla="*/ 218924 h 1915580"/>
              <a:gd name="connsiteX108" fmla="*/ 1674171 w 1882134"/>
              <a:gd name="connsiteY108" fmla="*/ 283599 h 1915580"/>
              <a:gd name="connsiteX109" fmla="*/ 1702880 w 1882134"/>
              <a:gd name="connsiteY109" fmla="*/ 264532 h 1915580"/>
              <a:gd name="connsiteX110" fmla="*/ 1748347 w 1882134"/>
              <a:gd name="connsiteY110" fmla="*/ 255410 h 1915580"/>
              <a:gd name="connsiteX111" fmla="*/ 1866931 w 1882134"/>
              <a:gd name="connsiteY111" fmla="*/ 373993 h 1915580"/>
              <a:gd name="connsiteX112" fmla="*/ 1793814 w 1882134"/>
              <a:gd name="connsiteY112" fmla="*/ 483456 h 1915580"/>
              <a:gd name="connsiteX113" fmla="*/ 1787876 w 1882134"/>
              <a:gd name="connsiteY113" fmla="*/ 484647 h 1915580"/>
              <a:gd name="connsiteX114" fmla="*/ 1787876 w 1882134"/>
              <a:gd name="connsiteY114" fmla="*/ 608121 h 1915580"/>
              <a:gd name="connsiteX115" fmla="*/ 1787876 w 1882134"/>
              <a:gd name="connsiteY115" fmla="*/ 710390 h 1915580"/>
              <a:gd name="connsiteX116" fmla="*/ 1810299 w 1882134"/>
              <a:gd name="connsiteY116" fmla="*/ 714970 h 1915580"/>
              <a:gd name="connsiteX117" fmla="*/ 1882134 w 1882134"/>
              <a:gd name="connsiteY117" fmla="*/ 824004 h 1915580"/>
              <a:gd name="connsiteX118" fmla="*/ 1763550 w 1882134"/>
              <a:gd name="connsiteY118" fmla="*/ 942588 h 1915580"/>
              <a:gd name="connsiteX119" fmla="*/ 1716800 w 1882134"/>
              <a:gd name="connsiteY119" fmla="*/ 933466 h 1915580"/>
              <a:gd name="connsiteX120" fmla="*/ 1696290 w 1882134"/>
              <a:gd name="connsiteY120" fmla="*/ 919792 h 1915580"/>
              <a:gd name="connsiteX121" fmla="*/ 1562871 w 1882134"/>
              <a:gd name="connsiteY121" fmla="*/ 997319 h 1915580"/>
              <a:gd name="connsiteX122" fmla="*/ 1452273 w 1882134"/>
              <a:gd name="connsiteY122" fmla="*/ 1058596 h 1915580"/>
              <a:gd name="connsiteX123" fmla="*/ 1456449 w 1882134"/>
              <a:gd name="connsiteY123" fmla="*/ 1079414 h 1915580"/>
              <a:gd name="connsiteX124" fmla="*/ 1383332 w 1882134"/>
              <a:gd name="connsiteY124" fmla="*/ 1188876 h 1915580"/>
              <a:gd name="connsiteX125" fmla="*/ 1380434 w 1882134"/>
              <a:gd name="connsiteY125" fmla="*/ 1189457 h 1915580"/>
              <a:gd name="connsiteX126" fmla="*/ 1380434 w 1882134"/>
              <a:gd name="connsiteY126" fmla="*/ 1316581 h 1915580"/>
              <a:gd name="connsiteX127" fmla="*/ 1380434 w 1882134"/>
              <a:gd name="connsiteY127" fmla="*/ 1459744 h 1915580"/>
              <a:gd name="connsiteX128" fmla="*/ 1413121 w 1882134"/>
              <a:gd name="connsiteY128" fmla="*/ 1481535 h 1915580"/>
              <a:gd name="connsiteX129" fmla="*/ 1447328 w 1882134"/>
              <a:gd name="connsiteY129" fmla="*/ 1565911 h 1915580"/>
              <a:gd name="connsiteX130" fmla="*/ 1328743 w 1882134"/>
              <a:gd name="connsiteY130" fmla="*/ 1684495 h 1915580"/>
              <a:gd name="connsiteX131" fmla="*/ 1283277 w 1882134"/>
              <a:gd name="connsiteY131" fmla="*/ 1675374 h 1915580"/>
              <a:gd name="connsiteX132" fmla="*/ 1245755 w 1882134"/>
              <a:gd name="connsiteY132" fmla="*/ 1650453 h 1915580"/>
              <a:gd name="connsiteX133" fmla="*/ 1152389 w 1882134"/>
              <a:gd name="connsiteY133" fmla="*/ 1702738 h 1915580"/>
              <a:gd name="connsiteX134" fmla="*/ 1045590 w 1882134"/>
              <a:gd name="connsiteY134" fmla="*/ 1764797 h 1915580"/>
              <a:gd name="connsiteX135" fmla="*/ 1052050 w 1882134"/>
              <a:gd name="connsiteY135" fmla="*/ 1796996 h 1915580"/>
              <a:gd name="connsiteX136" fmla="*/ 933465 w 1882134"/>
              <a:gd name="connsiteY136" fmla="*/ 1915580 h 1915580"/>
              <a:gd name="connsiteX137" fmla="*/ 814882 w 1882134"/>
              <a:gd name="connsiteY137" fmla="*/ 1796996 h 1915580"/>
              <a:gd name="connsiteX138" fmla="*/ 820094 w 1882134"/>
              <a:gd name="connsiteY138" fmla="*/ 1770286 h 1915580"/>
              <a:gd name="connsiteX139" fmla="*/ 705420 w 1882134"/>
              <a:gd name="connsiteY139" fmla="*/ 1702738 h 1915580"/>
              <a:gd name="connsiteX140" fmla="*/ 599803 w 1882134"/>
              <a:gd name="connsiteY140" fmla="*/ 1641366 h 1915580"/>
              <a:gd name="connsiteX141" fmla="*/ 571490 w 1882134"/>
              <a:gd name="connsiteY141" fmla="*/ 1660170 h 1915580"/>
              <a:gd name="connsiteX142" fmla="*/ 526023 w 1882134"/>
              <a:gd name="connsiteY142" fmla="*/ 1669292 h 1915580"/>
              <a:gd name="connsiteX143" fmla="*/ 407440 w 1882134"/>
              <a:gd name="connsiteY143" fmla="*/ 1550707 h 1915580"/>
              <a:gd name="connsiteX144" fmla="*/ 442787 w 1882134"/>
              <a:gd name="connsiteY144" fmla="*/ 1466331 h 1915580"/>
              <a:gd name="connsiteX145" fmla="*/ 480415 w 1882134"/>
              <a:gd name="connsiteY145" fmla="*/ 1441340 h 1915580"/>
              <a:gd name="connsiteX146" fmla="*/ 480415 w 1882134"/>
              <a:gd name="connsiteY146" fmla="*/ 1313541 h 1915580"/>
              <a:gd name="connsiteX147" fmla="*/ 480415 w 1882134"/>
              <a:gd name="connsiteY147" fmla="*/ 1180946 h 1915580"/>
              <a:gd name="connsiteX148" fmla="*/ 474477 w 1882134"/>
              <a:gd name="connsiteY148" fmla="*/ 1179755 h 1915580"/>
              <a:gd name="connsiteX149" fmla="*/ 401359 w 1882134"/>
              <a:gd name="connsiteY149" fmla="*/ 1070292 h 1915580"/>
              <a:gd name="connsiteX150" fmla="*/ 403715 w 1882134"/>
              <a:gd name="connsiteY150" fmla="*/ 1058760 h 1915580"/>
              <a:gd name="connsiteX151" fmla="*/ 297980 w 1882134"/>
              <a:gd name="connsiteY151" fmla="*/ 997319 h 1915580"/>
              <a:gd name="connsiteX152" fmla="*/ 197246 w 1882134"/>
              <a:gd name="connsiteY152" fmla="*/ 938785 h 1915580"/>
              <a:gd name="connsiteX153" fmla="*/ 164050 w 1882134"/>
              <a:gd name="connsiteY153" fmla="*/ 960831 h 1915580"/>
              <a:gd name="connsiteX154" fmla="*/ 118583 w 1882134"/>
              <a:gd name="connsiteY154" fmla="*/ 969953 h 1915580"/>
              <a:gd name="connsiteX155" fmla="*/ 0 w 1882134"/>
              <a:gd name="connsiteY155" fmla="*/ 851369 h 1915580"/>
              <a:gd name="connsiteX156" fmla="*/ 71834 w 1882134"/>
              <a:gd name="connsiteY156" fmla="*/ 741907 h 1915580"/>
              <a:gd name="connsiteX157" fmla="*/ 72975 w 1882134"/>
              <a:gd name="connsiteY157" fmla="*/ 741685 h 1915580"/>
              <a:gd name="connsiteX158" fmla="*/ 72975 w 1882134"/>
              <a:gd name="connsiteY158" fmla="*/ 608121 h 1915580"/>
              <a:gd name="connsiteX159" fmla="*/ 72975 w 1882134"/>
              <a:gd name="connsiteY159" fmla="*/ 483679 h 1915580"/>
              <a:gd name="connsiteX160" fmla="*/ 71834 w 1882134"/>
              <a:gd name="connsiteY160" fmla="*/ 483456 h 1915580"/>
              <a:gd name="connsiteX161" fmla="*/ 0 w 1882134"/>
              <a:gd name="connsiteY161" fmla="*/ 373994 h 1915580"/>
              <a:gd name="connsiteX162" fmla="*/ 118583 w 1882134"/>
              <a:gd name="connsiteY162" fmla="*/ 255410 h 1915580"/>
              <a:gd name="connsiteX163" fmla="*/ 165333 w 1882134"/>
              <a:gd name="connsiteY163" fmla="*/ 264960 h 1915580"/>
              <a:gd name="connsiteX164" fmla="*/ 189840 w 1882134"/>
              <a:gd name="connsiteY164" fmla="*/ 281762 h 1915580"/>
              <a:gd name="connsiteX165" fmla="*/ 297980 w 1882134"/>
              <a:gd name="connsiteY165" fmla="*/ 218924 h 1915580"/>
              <a:gd name="connsiteX166" fmla="*/ 409656 w 1882134"/>
              <a:gd name="connsiteY166" fmla="*/ 154031 h 1915580"/>
              <a:gd name="connsiteX167" fmla="*/ 407441 w 1882134"/>
              <a:gd name="connsiteY167" fmla="*/ 143189 h 1915580"/>
              <a:gd name="connsiteX168" fmla="*/ 525745 w 1882134"/>
              <a:gd name="connsiteY168" fmla="*/ 24326 h 1915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Lst>
            <a:rect l="l" t="t" r="r" b="b"/>
            <a:pathLst>
              <a:path w="1882134" h="1915580">
                <a:moveTo>
                  <a:pt x="859940" y="932267"/>
                </a:moveTo>
                <a:lnTo>
                  <a:pt x="747989" y="997319"/>
                </a:lnTo>
                <a:lnTo>
                  <a:pt x="636844" y="1061903"/>
                </a:lnTo>
                <a:lnTo>
                  <a:pt x="638527" y="1070293"/>
                </a:lnTo>
                <a:cubicBezTo>
                  <a:pt x="638527" y="1120463"/>
                  <a:pt x="607741" y="1162081"/>
                  <a:pt x="565410" y="1179755"/>
                </a:cubicBezTo>
                <a:lnTo>
                  <a:pt x="562511" y="1180336"/>
                </a:lnTo>
                <a:lnTo>
                  <a:pt x="562511" y="1439244"/>
                </a:lnTo>
                <a:lnTo>
                  <a:pt x="572773" y="1441246"/>
                </a:lnTo>
                <a:cubicBezTo>
                  <a:pt x="615532" y="1458919"/>
                  <a:pt x="644608" y="1500537"/>
                  <a:pt x="644608" y="1550707"/>
                </a:cubicBezTo>
                <a:lnTo>
                  <a:pt x="640375" y="1571429"/>
                </a:lnTo>
                <a:lnTo>
                  <a:pt x="865510" y="1701672"/>
                </a:lnTo>
                <a:lnTo>
                  <a:pt x="886716" y="1687534"/>
                </a:lnTo>
                <a:cubicBezTo>
                  <a:pt x="900969" y="1681643"/>
                  <a:pt x="916742" y="1678413"/>
                  <a:pt x="933465" y="1678413"/>
                </a:cubicBezTo>
                <a:cubicBezTo>
                  <a:pt x="950189" y="1678413"/>
                  <a:pt x="965962" y="1681833"/>
                  <a:pt x="980215" y="1687962"/>
                </a:cubicBezTo>
                <a:lnTo>
                  <a:pt x="997982" y="1700143"/>
                </a:lnTo>
                <a:lnTo>
                  <a:pt x="1212258" y="1576182"/>
                </a:lnTo>
                <a:lnTo>
                  <a:pt x="1210160" y="1565911"/>
                </a:lnTo>
                <a:cubicBezTo>
                  <a:pt x="1210160" y="1515742"/>
                  <a:pt x="1240946" y="1474123"/>
                  <a:pt x="1283277" y="1456450"/>
                </a:cubicBezTo>
                <a:lnTo>
                  <a:pt x="1298338" y="1453428"/>
                </a:lnTo>
                <a:lnTo>
                  <a:pt x="1298338" y="1189696"/>
                </a:lnTo>
                <a:lnTo>
                  <a:pt x="1292399" y="1188448"/>
                </a:lnTo>
                <a:cubicBezTo>
                  <a:pt x="1250068" y="1170062"/>
                  <a:pt x="1219282" y="1127303"/>
                  <a:pt x="1219282" y="1079414"/>
                </a:cubicBezTo>
                <a:lnTo>
                  <a:pt x="1223749" y="1057548"/>
                </a:lnTo>
                <a:lnTo>
                  <a:pt x="997965" y="926929"/>
                </a:lnTo>
                <a:lnTo>
                  <a:pt x="994296" y="929366"/>
                </a:lnTo>
                <a:lnTo>
                  <a:pt x="988000" y="935188"/>
                </a:lnTo>
                <a:lnTo>
                  <a:pt x="978749" y="939691"/>
                </a:lnTo>
                <a:lnTo>
                  <a:pt x="969810" y="945628"/>
                </a:lnTo>
                <a:lnTo>
                  <a:pt x="964268" y="946740"/>
                </a:lnTo>
                <a:lnTo>
                  <a:pt x="958437" y="949579"/>
                </a:lnTo>
                <a:cubicBezTo>
                  <a:pt x="947754" y="952933"/>
                  <a:pt x="936316" y="954750"/>
                  <a:pt x="924343" y="954750"/>
                </a:cubicBezTo>
                <a:lnTo>
                  <a:pt x="924343" y="954750"/>
                </a:lnTo>
                <a:lnTo>
                  <a:pt x="923835" y="954643"/>
                </a:lnTo>
                <a:lnTo>
                  <a:pt x="881110" y="945723"/>
                </a:lnTo>
                <a:lnTo>
                  <a:pt x="880997" y="945646"/>
                </a:lnTo>
                <a:lnTo>
                  <a:pt x="878876" y="945200"/>
                </a:lnTo>
                <a:close/>
                <a:moveTo>
                  <a:pt x="1285908" y="209454"/>
                </a:moveTo>
                <a:lnTo>
                  <a:pt x="1039711" y="351883"/>
                </a:lnTo>
                <a:lnTo>
                  <a:pt x="1042927" y="367913"/>
                </a:lnTo>
                <a:cubicBezTo>
                  <a:pt x="1042927" y="401360"/>
                  <a:pt x="1029244" y="431006"/>
                  <a:pt x="1007580" y="452291"/>
                </a:cubicBezTo>
                <a:lnTo>
                  <a:pt x="972994" y="475261"/>
                </a:lnTo>
                <a:lnTo>
                  <a:pt x="972994" y="608121"/>
                </a:lnTo>
                <a:lnTo>
                  <a:pt x="972994" y="728436"/>
                </a:lnTo>
                <a:lnTo>
                  <a:pt x="1008720" y="752929"/>
                </a:lnTo>
                <a:cubicBezTo>
                  <a:pt x="1030004" y="774594"/>
                  <a:pt x="1042927" y="804239"/>
                  <a:pt x="1042927" y="836166"/>
                </a:cubicBezTo>
                <a:lnTo>
                  <a:pt x="1038547" y="857606"/>
                </a:lnTo>
                <a:lnTo>
                  <a:pt x="1264627" y="988396"/>
                </a:lnTo>
                <a:lnTo>
                  <a:pt x="1292399" y="969952"/>
                </a:lnTo>
                <a:cubicBezTo>
                  <a:pt x="1306509" y="964061"/>
                  <a:pt x="1321902" y="960830"/>
                  <a:pt x="1337865" y="960830"/>
                </a:cubicBezTo>
                <a:cubicBezTo>
                  <a:pt x="1354588" y="960830"/>
                  <a:pt x="1370362" y="964251"/>
                  <a:pt x="1384615" y="970380"/>
                </a:cubicBezTo>
                <a:lnTo>
                  <a:pt x="1410990" y="988463"/>
                </a:lnTo>
                <a:lnTo>
                  <a:pt x="1650068" y="850153"/>
                </a:lnTo>
                <a:lnTo>
                  <a:pt x="1644966" y="824004"/>
                </a:lnTo>
                <a:cubicBezTo>
                  <a:pt x="1644966" y="790557"/>
                  <a:pt x="1658649" y="760911"/>
                  <a:pt x="1680313" y="739627"/>
                </a:cubicBezTo>
                <a:lnTo>
                  <a:pt x="1705780" y="722714"/>
                </a:lnTo>
                <a:lnTo>
                  <a:pt x="1705779" y="484271"/>
                </a:lnTo>
                <a:lnTo>
                  <a:pt x="1701598" y="483455"/>
                </a:lnTo>
                <a:cubicBezTo>
                  <a:pt x="1658839" y="465782"/>
                  <a:pt x="1629764" y="424164"/>
                  <a:pt x="1629764" y="373993"/>
                </a:cubicBezTo>
                <a:lnTo>
                  <a:pt x="1634464" y="350982"/>
                </a:lnTo>
                <a:lnTo>
                  <a:pt x="1412691" y="222683"/>
                </a:lnTo>
                <a:lnTo>
                  <a:pt x="1404617" y="228046"/>
                </a:lnTo>
                <a:cubicBezTo>
                  <a:pt x="1390507" y="233937"/>
                  <a:pt x="1375113" y="237167"/>
                  <a:pt x="1359150" y="237167"/>
                </a:cubicBezTo>
                <a:cubicBezTo>
                  <a:pt x="1342427" y="237167"/>
                  <a:pt x="1326653" y="233747"/>
                  <a:pt x="1312401" y="227618"/>
                </a:cubicBezTo>
                <a:close/>
                <a:moveTo>
                  <a:pt x="441920" y="226293"/>
                </a:moveTo>
                <a:lnTo>
                  <a:pt x="231909" y="347787"/>
                </a:lnTo>
                <a:lnTo>
                  <a:pt x="237167" y="373994"/>
                </a:lnTo>
                <a:cubicBezTo>
                  <a:pt x="237167" y="424164"/>
                  <a:pt x="206381" y="465783"/>
                  <a:pt x="164050" y="483456"/>
                </a:cubicBezTo>
                <a:lnTo>
                  <a:pt x="155071" y="485258"/>
                </a:lnTo>
                <a:lnTo>
                  <a:pt x="155071" y="740239"/>
                </a:lnTo>
                <a:lnTo>
                  <a:pt x="165333" y="742335"/>
                </a:lnTo>
                <a:cubicBezTo>
                  <a:pt x="208092" y="760721"/>
                  <a:pt x="237168" y="803479"/>
                  <a:pt x="237167" y="851369"/>
                </a:cubicBezTo>
                <a:lnTo>
                  <a:pt x="234601" y="863932"/>
                </a:lnTo>
                <a:lnTo>
                  <a:pt x="440781" y="983210"/>
                </a:lnTo>
                <a:lnTo>
                  <a:pt x="474477" y="960831"/>
                </a:lnTo>
                <a:cubicBezTo>
                  <a:pt x="488587" y="954940"/>
                  <a:pt x="503980" y="951709"/>
                  <a:pt x="519943" y="951709"/>
                </a:cubicBezTo>
                <a:cubicBezTo>
                  <a:pt x="536667" y="951709"/>
                  <a:pt x="552440" y="955130"/>
                  <a:pt x="566693" y="961258"/>
                </a:cubicBezTo>
                <a:lnTo>
                  <a:pt x="601190" y="984910"/>
                </a:lnTo>
                <a:lnTo>
                  <a:pt x="705420" y="924344"/>
                </a:lnTo>
                <a:lnTo>
                  <a:pt x="785942" y="878642"/>
                </a:lnTo>
                <a:lnTo>
                  <a:pt x="811567" y="863817"/>
                </a:lnTo>
                <a:lnTo>
                  <a:pt x="805759" y="836166"/>
                </a:lnTo>
                <a:cubicBezTo>
                  <a:pt x="805759" y="785996"/>
                  <a:pt x="836545" y="744378"/>
                  <a:pt x="878876" y="726704"/>
                </a:cubicBezTo>
                <a:lnTo>
                  <a:pt x="887857" y="724902"/>
                </a:lnTo>
                <a:lnTo>
                  <a:pt x="887857" y="602041"/>
                </a:lnTo>
                <a:lnTo>
                  <a:pt x="887857" y="479177"/>
                </a:lnTo>
                <a:lnTo>
                  <a:pt x="878877" y="477375"/>
                </a:lnTo>
                <a:cubicBezTo>
                  <a:pt x="836546" y="459702"/>
                  <a:pt x="805760" y="418084"/>
                  <a:pt x="805760" y="367913"/>
                </a:cubicBezTo>
                <a:lnTo>
                  <a:pt x="810313" y="345620"/>
                </a:lnTo>
                <a:lnTo>
                  <a:pt x="607514" y="228297"/>
                </a:lnTo>
                <a:lnTo>
                  <a:pt x="572440" y="252065"/>
                </a:lnTo>
                <a:cubicBezTo>
                  <a:pt x="558268" y="258099"/>
                  <a:pt x="542678" y="261454"/>
                  <a:pt x="526305" y="261493"/>
                </a:cubicBezTo>
                <a:cubicBezTo>
                  <a:pt x="493559" y="261570"/>
                  <a:pt x="463882" y="248367"/>
                  <a:pt x="442371" y="226958"/>
                </a:cubicBezTo>
                <a:close/>
                <a:moveTo>
                  <a:pt x="525745" y="24326"/>
                </a:moveTo>
                <a:cubicBezTo>
                  <a:pt x="591236" y="24171"/>
                  <a:pt x="644453" y="77137"/>
                  <a:pt x="644609" y="142629"/>
                </a:cubicBezTo>
                <a:lnTo>
                  <a:pt x="641709" y="157167"/>
                </a:lnTo>
                <a:lnTo>
                  <a:pt x="747989" y="218924"/>
                </a:lnTo>
                <a:lnTo>
                  <a:pt x="849541" y="277934"/>
                </a:lnTo>
                <a:lnTo>
                  <a:pt x="878877" y="258452"/>
                </a:lnTo>
                <a:cubicBezTo>
                  <a:pt x="892987" y="252560"/>
                  <a:pt x="908380" y="249330"/>
                  <a:pt x="924343" y="249330"/>
                </a:cubicBezTo>
                <a:cubicBezTo>
                  <a:pt x="941066" y="249330"/>
                  <a:pt x="956840" y="252750"/>
                  <a:pt x="971093" y="258879"/>
                </a:cubicBezTo>
                <a:lnTo>
                  <a:pt x="999784" y="278550"/>
                </a:lnTo>
                <a:lnTo>
                  <a:pt x="1112862" y="212843"/>
                </a:lnTo>
                <a:lnTo>
                  <a:pt x="1244810" y="139736"/>
                </a:lnTo>
                <a:lnTo>
                  <a:pt x="1240567" y="118583"/>
                </a:lnTo>
                <a:cubicBezTo>
                  <a:pt x="1240566" y="51690"/>
                  <a:pt x="1295297" y="0"/>
                  <a:pt x="1359150" y="0"/>
                </a:cubicBezTo>
                <a:cubicBezTo>
                  <a:pt x="1426044" y="0"/>
                  <a:pt x="1477734" y="54731"/>
                  <a:pt x="1477734" y="118583"/>
                </a:cubicBezTo>
                <a:lnTo>
                  <a:pt x="1468446" y="164056"/>
                </a:lnTo>
                <a:lnTo>
                  <a:pt x="1562871" y="218924"/>
                </a:lnTo>
                <a:lnTo>
                  <a:pt x="1674171" y="283599"/>
                </a:lnTo>
                <a:lnTo>
                  <a:pt x="1702880" y="264532"/>
                </a:lnTo>
                <a:cubicBezTo>
                  <a:pt x="1716991" y="258640"/>
                  <a:pt x="1732384" y="255410"/>
                  <a:pt x="1748347" y="255410"/>
                </a:cubicBezTo>
                <a:cubicBezTo>
                  <a:pt x="1815241" y="255410"/>
                  <a:pt x="1866931" y="310141"/>
                  <a:pt x="1866931" y="373993"/>
                </a:cubicBezTo>
                <a:cubicBezTo>
                  <a:pt x="1866931" y="424164"/>
                  <a:pt x="1836145" y="465782"/>
                  <a:pt x="1793814" y="483456"/>
                </a:cubicBezTo>
                <a:lnTo>
                  <a:pt x="1787876" y="484647"/>
                </a:lnTo>
                <a:lnTo>
                  <a:pt x="1787876" y="608121"/>
                </a:lnTo>
                <a:lnTo>
                  <a:pt x="1787876" y="710390"/>
                </a:lnTo>
                <a:lnTo>
                  <a:pt x="1810299" y="714970"/>
                </a:lnTo>
                <a:cubicBezTo>
                  <a:pt x="1853058" y="733356"/>
                  <a:pt x="1882134" y="776115"/>
                  <a:pt x="1882134" y="824004"/>
                </a:cubicBezTo>
                <a:cubicBezTo>
                  <a:pt x="1882134" y="890898"/>
                  <a:pt x="1827403" y="942588"/>
                  <a:pt x="1763550" y="942588"/>
                </a:cubicBezTo>
                <a:cubicBezTo>
                  <a:pt x="1746826" y="942588"/>
                  <a:pt x="1731053" y="939357"/>
                  <a:pt x="1716800" y="933466"/>
                </a:cubicBezTo>
                <a:lnTo>
                  <a:pt x="1696290" y="919792"/>
                </a:lnTo>
                <a:lnTo>
                  <a:pt x="1562871" y="997319"/>
                </a:lnTo>
                <a:lnTo>
                  <a:pt x="1452273" y="1058596"/>
                </a:lnTo>
                <a:lnTo>
                  <a:pt x="1456449" y="1079414"/>
                </a:lnTo>
                <a:cubicBezTo>
                  <a:pt x="1456450" y="1129584"/>
                  <a:pt x="1425663" y="1171202"/>
                  <a:pt x="1383332" y="1188876"/>
                </a:cubicBezTo>
                <a:lnTo>
                  <a:pt x="1380434" y="1189457"/>
                </a:lnTo>
                <a:lnTo>
                  <a:pt x="1380434" y="1316581"/>
                </a:lnTo>
                <a:lnTo>
                  <a:pt x="1380434" y="1459744"/>
                </a:lnTo>
                <a:lnTo>
                  <a:pt x="1413121" y="1481535"/>
                </a:lnTo>
                <a:cubicBezTo>
                  <a:pt x="1434405" y="1502819"/>
                  <a:pt x="1447327" y="1532465"/>
                  <a:pt x="1447328" y="1565911"/>
                </a:cubicBezTo>
                <a:cubicBezTo>
                  <a:pt x="1447328" y="1632805"/>
                  <a:pt x="1392597" y="1684495"/>
                  <a:pt x="1328743" y="1684495"/>
                </a:cubicBezTo>
                <a:cubicBezTo>
                  <a:pt x="1312780" y="1684496"/>
                  <a:pt x="1297387" y="1681265"/>
                  <a:pt x="1283277" y="1675374"/>
                </a:cubicBezTo>
                <a:lnTo>
                  <a:pt x="1245755" y="1650453"/>
                </a:lnTo>
                <a:lnTo>
                  <a:pt x="1152389" y="1702738"/>
                </a:lnTo>
                <a:lnTo>
                  <a:pt x="1045590" y="1764797"/>
                </a:lnTo>
                <a:lnTo>
                  <a:pt x="1052050" y="1796996"/>
                </a:lnTo>
                <a:cubicBezTo>
                  <a:pt x="1052050" y="1863890"/>
                  <a:pt x="997319" y="1915580"/>
                  <a:pt x="933465" y="1915580"/>
                </a:cubicBezTo>
                <a:cubicBezTo>
                  <a:pt x="869613" y="1915580"/>
                  <a:pt x="814882" y="1860849"/>
                  <a:pt x="814882" y="1796996"/>
                </a:cubicBezTo>
                <a:lnTo>
                  <a:pt x="820094" y="1770286"/>
                </a:lnTo>
                <a:lnTo>
                  <a:pt x="705420" y="1702738"/>
                </a:lnTo>
                <a:lnTo>
                  <a:pt x="599803" y="1641366"/>
                </a:lnTo>
                <a:lnTo>
                  <a:pt x="571490" y="1660170"/>
                </a:lnTo>
                <a:cubicBezTo>
                  <a:pt x="557380" y="1666061"/>
                  <a:pt x="541987" y="1669291"/>
                  <a:pt x="526023" y="1669292"/>
                </a:cubicBezTo>
                <a:cubicBezTo>
                  <a:pt x="462171" y="1669292"/>
                  <a:pt x="407440" y="1617602"/>
                  <a:pt x="407440" y="1550707"/>
                </a:cubicBezTo>
                <a:cubicBezTo>
                  <a:pt x="407440" y="1517261"/>
                  <a:pt x="421123" y="1487615"/>
                  <a:pt x="442787" y="1466331"/>
                </a:cubicBezTo>
                <a:lnTo>
                  <a:pt x="480415" y="1441340"/>
                </a:lnTo>
                <a:lnTo>
                  <a:pt x="480415" y="1313541"/>
                </a:lnTo>
                <a:lnTo>
                  <a:pt x="480415" y="1180946"/>
                </a:lnTo>
                <a:lnTo>
                  <a:pt x="474477" y="1179755"/>
                </a:lnTo>
                <a:cubicBezTo>
                  <a:pt x="432146" y="1162081"/>
                  <a:pt x="401359" y="1120463"/>
                  <a:pt x="401359" y="1070292"/>
                </a:cubicBezTo>
                <a:lnTo>
                  <a:pt x="403715" y="1058760"/>
                </a:lnTo>
                <a:lnTo>
                  <a:pt x="297980" y="997319"/>
                </a:lnTo>
                <a:lnTo>
                  <a:pt x="197246" y="938785"/>
                </a:lnTo>
                <a:lnTo>
                  <a:pt x="164050" y="960831"/>
                </a:lnTo>
                <a:cubicBezTo>
                  <a:pt x="149940" y="966723"/>
                  <a:pt x="134547" y="969953"/>
                  <a:pt x="118583" y="969953"/>
                </a:cubicBezTo>
                <a:cubicBezTo>
                  <a:pt x="51690" y="969953"/>
                  <a:pt x="0" y="915222"/>
                  <a:pt x="0" y="851369"/>
                </a:cubicBezTo>
                <a:cubicBezTo>
                  <a:pt x="0" y="801199"/>
                  <a:pt x="29076" y="759581"/>
                  <a:pt x="71834" y="741907"/>
                </a:cubicBezTo>
                <a:lnTo>
                  <a:pt x="72975" y="741685"/>
                </a:lnTo>
                <a:lnTo>
                  <a:pt x="72975" y="608121"/>
                </a:lnTo>
                <a:lnTo>
                  <a:pt x="72975" y="483679"/>
                </a:lnTo>
                <a:lnTo>
                  <a:pt x="71834" y="483456"/>
                </a:lnTo>
                <a:cubicBezTo>
                  <a:pt x="29076" y="465783"/>
                  <a:pt x="0" y="424164"/>
                  <a:pt x="0" y="373994"/>
                </a:cubicBezTo>
                <a:cubicBezTo>
                  <a:pt x="0" y="310141"/>
                  <a:pt x="51690" y="255410"/>
                  <a:pt x="118583" y="255410"/>
                </a:cubicBezTo>
                <a:cubicBezTo>
                  <a:pt x="135307" y="255410"/>
                  <a:pt x="151080" y="258831"/>
                  <a:pt x="165333" y="264960"/>
                </a:cubicBezTo>
                <a:lnTo>
                  <a:pt x="189840" y="281762"/>
                </a:lnTo>
                <a:lnTo>
                  <a:pt x="297980" y="218924"/>
                </a:lnTo>
                <a:lnTo>
                  <a:pt x="409656" y="154031"/>
                </a:lnTo>
                <a:lnTo>
                  <a:pt x="407441" y="143189"/>
                </a:lnTo>
                <a:cubicBezTo>
                  <a:pt x="407286" y="77697"/>
                  <a:pt x="460252" y="24480"/>
                  <a:pt x="525745" y="24326"/>
                </a:cubicBezTo>
                <a:close/>
              </a:path>
            </a:pathLst>
          </a:custGeom>
          <a:solidFill>
            <a:schemeClr val="bg2">
              <a:lumMod val="50000"/>
              <a:alpha val="20000"/>
            </a:schemeClr>
          </a:solidFill>
          <a:ln w="43323" cap="flat">
            <a:noFill/>
            <a:prstDash val="solid"/>
            <a:miter/>
          </a:ln>
        </p:spPr>
        <p:txBody>
          <a:bodyPr anchor="ctr"/>
          <a:lstStyle/>
          <a:p>
            <a:pPr>
              <a:defRPr/>
            </a:pPr>
            <a:endParaRPr lang="en-US"/>
          </a:p>
        </p:txBody>
      </p:sp>
      <p:sp>
        <p:nvSpPr>
          <p:cNvPr id="4" name="Freeform: Shape 385">
            <a:extLst>
              <a:ext uri="{FF2B5EF4-FFF2-40B4-BE49-F238E27FC236}">
                <a16:creationId xmlns:a16="http://schemas.microsoft.com/office/drawing/2014/main" id="{0D30C6B7-7AD9-3E4C-91AE-E1DB7B168E45}"/>
              </a:ext>
            </a:extLst>
          </p:cNvPr>
          <p:cNvSpPr/>
          <p:nvPr/>
        </p:nvSpPr>
        <p:spPr>
          <a:xfrm rot="8287270" flipH="1">
            <a:off x="5580063" y="4325938"/>
            <a:ext cx="1584325" cy="1493837"/>
          </a:xfrm>
          <a:custGeom>
            <a:avLst/>
            <a:gdLst>
              <a:gd name="connsiteX0" fmla="*/ 943257 w 2013900"/>
              <a:gd name="connsiteY0" fmla="*/ 1501970 h 1900583"/>
              <a:gd name="connsiteX1" fmla="*/ 744074 w 2013900"/>
              <a:gd name="connsiteY1" fmla="*/ 1348088 h 1900583"/>
              <a:gd name="connsiteX2" fmla="*/ 748630 w 2013900"/>
              <a:gd name="connsiteY2" fmla="*/ 1338807 h 1900583"/>
              <a:gd name="connsiteX3" fmla="*/ 706808 w 2013900"/>
              <a:gd name="connsiteY3" fmla="*/ 1216890 h 1900583"/>
              <a:gd name="connsiteX4" fmla="*/ 695446 w 2013900"/>
              <a:gd name="connsiteY4" fmla="*/ 1211313 h 1900583"/>
              <a:gd name="connsiteX5" fmla="*/ 726700 w 2013900"/>
              <a:gd name="connsiteY5" fmla="*/ 978267 h 1900583"/>
              <a:gd name="connsiteX6" fmla="*/ 764518 w 2013900"/>
              <a:gd name="connsiteY6" fmla="*/ 965451 h 1900583"/>
              <a:gd name="connsiteX7" fmla="*/ 799083 w 2013900"/>
              <a:gd name="connsiteY7" fmla="*/ 935439 h 1900583"/>
              <a:gd name="connsiteX8" fmla="*/ 819837 w 2013900"/>
              <a:gd name="connsiteY8" fmla="*/ 893157 h 1900583"/>
              <a:gd name="connsiteX9" fmla="*/ 822213 w 2013900"/>
              <a:gd name="connsiteY9" fmla="*/ 851356 h 1900583"/>
              <a:gd name="connsiteX10" fmla="*/ 1043738 w 2013900"/>
              <a:gd name="connsiteY10" fmla="*/ 760675 h 1900583"/>
              <a:gd name="connsiteX11" fmla="*/ 1061832 w 2013900"/>
              <a:gd name="connsiteY11" fmla="*/ 781899 h 1900583"/>
              <a:gd name="connsiteX12" fmla="*/ 1191467 w 2013900"/>
              <a:gd name="connsiteY12" fmla="*/ 790843 h 1900583"/>
              <a:gd name="connsiteX13" fmla="*/ 1200605 w 2013900"/>
              <a:gd name="connsiteY13" fmla="*/ 782908 h 1900583"/>
              <a:gd name="connsiteX14" fmla="*/ 1391604 w 2013900"/>
              <a:gd name="connsiteY14" fmla="*/ 930468 h 1900583"/>
              <a:gd name="connsiteX15" fmla="*/ 1386234 w 2013900"/>
              <a:gd name="connsiteY15" fmla="*/ 941312 h 1900583"/>
              <a:gd name="connsiteX16" fmla="*/ 1427616 w 2013900"/>
              <a:gd name="connsiteY16" fmla="*/ 1064490 h 1900583"/>
              <a:gd name="connsiteX17" fmla="*/ 1447779 w 2013900"/>
              <a:gd name="connsiteY17" fmla="*/ 1074387 h 1900583"/>
              <a:gd name="connsiteX18" fmla="*/ 1417037 w 2013900"/>
              <a:gd name="connsiteY18" fmla="*/ 1303612 h 1900583"/>
              <a:gd name="connsiteX19" fmla="*/ 1377304 w 2013900"/>
              <a:gd name="connsiteY19" fmla="*/ 1316666 h 1900583"/>
              <a:gd name="connsiteX20" fmla="*/ 1342096 w 2013900"/>
              <a:gd name="connsiteY20" fmla="*/ 1347016 h 1900583"/>
              <a:gd name="connsiteX21" fmla="*/ 1318419 w 2013900"/>
              <a:gd name="connsiteY21" fmla="*/ 1433424 h 1900583"/>
              <a:gd name="connsiteX22" fmla="*/ 1318667 w 2013900"/>
              <a:gd name="connsiteY22" fmla="*/ 1434179 h 1900583"/>
              <a:gd name="connsiteX23" fmla="*/ 1097018 w 2013900"/>
              <a:gd name="connsiteY23" fmla="*/ 1524911 h 1900583"/>
              <a:gd name="connsiteX24" fmla="*/ 1079718 w 2013900"/>
              <a:gd name="connsiteY24" fmla="*/ 1504987 h 1900583"/>
              <a:gd name="connsiteX25" fmla="*/ 950083 w 2013900"/>
              <a:gd name="connsiteY25" fmla="*/ 1496043 h 1900583"/>
              <a:gd name="connsiteX26" fmla="*/ 75043 w 2013900"/>
              <a:gd name="connsiteY26" fmla="*/ 1597161 h 1900583"/>
              <a:gd name="connsiteX27" fmla="*/ 108134 w 2013900"/>
              <a:gd name="connsiteY27" fmla="*/ 1604721 h 1900583"/>
              <a:gd name="connsiteX28" fmla="*/ 154857 w 2013900"/>
              <a:gd name="connsiteY28" fmla="*/ 1598764 h 1900583"/>
              <a:gd name="connsiteX29" fmla="*/ 233875 w 2013900"/>
              <a:gd name="connsiteY29" fmla="*/ 1496935 h 1900583"/>
              <a:gd name="connsiteX30" fmla="*/ 231813 w 2013900"/>
              <a:gd name="connsiteY30" fmla="*/ 1480763 h 1900583"/>
              <a:gd name="connsiteX31" fmla="*/ 540598 w 2013900"/>
              <a:gd name="connsiteY31" fmla="*/ 1375577 h 1900583"/>
              <a:gd name="connsiteX32" fmla="*/ 563677 w 2013900"/>
              <a:gd name="connsiteY32" fmla="*/ 1402157 h 1900583"/>
              <a:gd name="connsiteX33" fmla="*/ 692537 w 2013900"/>
              <a:gd name="connsiteY33" fmla="*/ 1412103 h 1900583"/>
              <a:gd name="connsiteX34" fmla="*/ 693400 w 2013900"/>
              <a:gd name="connsiteY34" fmla="*/ 1411346 h 1900583"/>
              <a:gd name="connsiteX35" fmla="*/ 797736 w 2013900"/>
              <a:gd name="connsiteY35" fmla="*/ 1491953 h 1900583"/>
              <a:gd name="connsiteX36" fmla="*/ 894945 w 2013900"/>
              <a:gd name="connsiteY36" fmla="*/ 1567053 h 1900583"/>
              <a:gd name="connsiteX37" fmla="*/ 894430 w 2013900"/>
              <a:gd name="connsiteY37" fmla="*/ 1568079 h 1900583"/>
              <a:gd name="connsiteX38" fmla="*/ 936587 w 2013900"/>
              <a:gd name="connsiteY38" fmla="*/ 1690255 h 1900583"/>
              <a:gd name="connsiteX39" fmla="*/ 1100786 w 2013900"/>
              <a:gd name="connsiteY39" fmla="*/ 1669186 h 1900583"/>
              <a:gd name="connsiteX40" fmla="*/ 1121540 w 2013900"/>
              <a:gd name="connsiteY40" fmla="*/ 1626904 h 1900583"/>
              <a:gd name="connsiteX41" fmla="*/ 1123204 w 2013900"/>
              <a:gd name="connsiteY41" fmla="*/ 1597620 h 1900583"/>
              <a:gd name="connsiteX42" fmla="*/ 1237555 w 2013900"/>
              <a:gd name="connsiteY42" fmla="*/ 1551067 h 1900583"/>
              <a:gd name="connsiteX43" fmla="*/ 1355644 w 2013900"/>
              <a:gd name="connsiteY43" fmla="*/ 1502993 h 1900583"/>
              <a:gd name="connsiteX44" fmla="*/ 1362776 w 2013900"/>
              <a:gd name="connsiteY44" fmla="*/ 1511266 h 1900583"/>
              <a:gd name="connsiteX45" fmla="*/ 1491817 w 2013900"/>
              <a:gd name="connsiteY45" fmla="*/ 1520936 h 1900583"/>
              <a:gd name="connsiteX46" fmla="*/ 1499270 w 2013900"/>
              <a:gd name="connsiteY46" fmla="*/ 1514511 h 1900583"/>
              <a:gd name="connsiteX47" fmla="*/ 1790657 w 2013900"/>
              <a:gd name="connsiteY47" fmla="*/ 1739626 h 1900583"/>
              <a:gd name="connsiteX48" fmla="*/ 1783473 w 2013900"/>
              <a:gd name="connsiteY48" fmla="*/ 1754261 h 1900583"/>
              <a:gd name="connsiteX49" fmla="*/ 1825296 w 2013900"/>
              <a:gd name="connsiteY49" fmla="*/ 1876178 h 1900583"/>
              <a:gd name="connsiteX50" fmla="*/ 1867578 w 2013900"/>
              <a:gd name="connsiteY50" fmla="*/ 1896932 h 1900583"/>
              <a:gd name="connsiteX51" fmla="*/ 1989494 w 2013900"/>
              <a:gd name="connsiteY51" fmla="*/ 1855110 h 1900583"/>
              <a:gd name="connsiteX52" fmla="*/ 1968427 w 2013900"/>
              <a:gd name="connsiteY52" fmla="*/ 1690911 h 1900583"/>
              <a:gd name="connsiteX53" fmla="*/ 1838792 w 2013900"/>
              <a:gd name="connsiteY53" fmla="*/ 1681967 h 1900583"/>
              <a:gd name="connsiteX54" fmla="*/ 1838014 w 2013900"/>
              <a:gd name="connsiteY54" fmla="*/ 1682642 h 1900583"/>
              <a:gd name="connsiteX55" fmla="*/ 1544325 w 2013900"/>
              <a:gd name="connsiteY55" fmla="*/ 1455749 h 1900583"/>
              <a:gd name="connsiteX56" fmla="*/ 1547700 w 2013900"/>
              <a:gd name="connsiteY56" fmla="*/ 1448953 h 1900583"/>
              <a:gd name="connsiteX57" fmla="*/ 1506345 w 2013900"/>
              <a:gd name="connsiteY57" fmla="*/ 1326336 h 1900583"/>
              <a:gd name="connsiteX58" fmla="*/ 1493239 w 2013900"/>
              <a:gd name="connsiteY58" fmla="*/ 1319828 h 1900583"/>
              <a:gd name="connsiteX59" fmla="*/ 1509136 w 2013900"/>
              <a:gd name="connsiteY59" fmla="*/ 1199535 h 1900583"/>
              <a:gd name="connsiteX60" fmla="*/ 1524327 w 2013900"/>
              <a:gd name="connsiteY60" fmla="*/ 1084591 h 1900583"/>
              <a:gd name="connsiteX61" fmla="*/ 1557251 w 2013900"/>
              <a:gd name="connsiteY61" fmla="*/ 1073434 h 1900583"/>
              <a:gd name="connsiteX62" fmla="*/ 1591815 w 2013900"/>
              <a:gd name="connsiteY62" fmla="*/ 1043422 h 1900583"/>
              <a:gd name="connsiteX63" fmla="*/ 1570748 w 2013900"/>
              <a:gd name="connsiteY63" fmla="*/ 879222 h 1900583"/>
              <a:gd name="connsiteX64" fmla="*/ 1483503 w 2013900"/>
              <a:gd name="connsiteY64" fmla="*/ 855912 h 1900583"/>
              <a:gd name="connsiteX65" fmla="*/ 1444684 w 2013900"/>
              <a:gd name="connsiteY65" fmla="*/ 869068 h 1900583"/>
              <a:gd name="connsiteX66" fmla="*/ 1340899 w 2013900"/>
              <a:gd name="connsiteY66" fmla="*/ 788887 h 1900583"/>
              <a:gd name="connsiteX67" fmla="*/ 1246914 w 2013900"/>
              <a:gd name="connsiteY67" fmla="*/ 716278 h 1900583"/>
              <a:gd name="connsiteX68" fmla="*/ 1249341 w 2013900"/>
              <a:gd name="connsiteY68" fmla="*/ 673586 h 1900583"/>
              <a:gd name="connsiteX69" fmla="*/ 1204964 w 2013900"/>
              <a:gd name="connsiteY69" fmla="*/ 596631 h 1900583"/>
              <a:gd name="connsiteX70" fmla="*/ 1168993 w 2013900"/>
              <a:gd name="connsiteY70" fmla="*/ 578975 h 1900583"/>
              <a:gd name="connsiteX71" fmla="*/ 1168993 w 2013900"/>
              <a:gd name="connsiteY71" fmla="*/ 225315 h 1900583"/>
              <a:gd name="connsiteX72" fmla="*/ 1170003 w 2013900"/>
              <a:gd name="connsiteY72" fmla="*/ 225113 h 1900583"/>
              <a:gd name="connsiteX73" fmla="*/ 1242179 w 2013900"/>
              <a:gd name="connsiteY73" fmla="*/ 117058 h 1900583"/>
              <a:gd name="connsiteX74" fmla="*/ 1125121 w 2013900"/>
              <a:gd name="connsiteY74" fmla="*/ 1 h 1900583"/>
              <a:gd name="connsiteX75" fmla="*/ 1008063 w 2013900"/>
              <a:gd name="connsiteY75" fmla="*/ 117059 h 1900583"/>
              <a:gd name="connsiteX76" fmla="*/ 1078973 w 2013900"/>
              <a:gd name="connsiteY76" fmla="*/ 224691 h 1900583"/>
              <a:gd name="connsiteX77" fmla="*/ 1094946 w 2013900"/>
              <a:gd name="connsiteY77" fmla="*/ 227954 h 1900583"/>
              <a:gd name="connsiteX78" fmla="*/ 1094946 w 2013900"/>
              <a:gd name="connsiteY78" fmla="*/ 580718 h 1900583"/>
              <a:gd name="connsiteX79" fmla="*/ 1086671 w 2013900"/>
              <a:gd name="connsiteY79" fmla="*/ 583843 h 1900583"/>
              <a:gd name="connsiteX80" fmla="*/ 1075329 w 2013900"/>
              <a:gd name="connsiteY80" fmla="*/ 587687 h 1900583"/>
              <a:gd name="connsiteX81" fmla="*/ 1040783 w 2013900"/>
              <a:gd name="connsiteY81" fmla="*/ 617683 h 1900583"/>
              <a:gd name="connsiteX82" fmla="*/ 1040763 w 2013900"/>
              <a:gd name="connsiteY82" fmla="*/ 617700 h 1900583"/>
              <a:gd name="connsiteX83" fmla="*/ 1021723 w 2013900"/>
              <a:gd name="connsiteY83" fmla="*/ 656920 h 1900583"/>
              <a:gd name="connsiteX84" fmla="*/ 1021715 w 2013900"/>
              <a:gd name="connsiteY84" fmla="*/ 657057 h 1900583"/>
              <a:gd name="connsiteX85" fmla="*/ 1020784 w 2013900"/>
              <a:gd name="connsiteY85" fmla="*/ 658980 h 1900583"/>
              <a:gd name="connsiteX86" fmla="*/ 1019460 w 2013900"/>
              <a:gd name="connsiteY86" fmla="*/ 681579 h 1900583"/>
              <a:gd name="connsiteX87" fmla="*/ 901080 w 2013900"/>
              <a:gd name="connsiteY87" fmla="*/ 729772 h 1900583"/>
              <a:gd name="connsiteX88" fmla="*/ 783553 w 2013900"/>
              <a:gd name="connsiteY88" fmla="*/ 777618 h 1900583"/>
              <a:gd name="connsiteX89" fmla="*/ 778015 w 2013900"/>
              <a:gd name="connsiteY89" fmla="*/ 771240 h 1900583"/>
              <a:gd name="connsiteX90" fmla="*/ 613815 w 2013900"/>
              <a:gd name="connsiteY90" fmla="*/ 792308 h 1900583"/>
              <a:gd name="connsiteX91" fmla="*/ 634884 w 2013900"/>
              <a:gd name="connsiteY91" fmla="*/ 956507 h 1900583"/>
              <a:gd name="connsiteX92" fmla="*/ 645314 w 2013900"/>
              <a:gd name="connsiteY92" fmla="*/ 961627 h 1900583"/>
              <a:gd name="connsiteX93" fmla="*/ 629499 w 2013900"/>
              <a:gd name="connsiteY93" fmla="*/ 1081304 h 1900583"/>
              <a:gd name="connsiteX94" fmla="*/ 614430 w 2013900"/>
              <a:gd name="connsiteY94" fmla="*/ 1195319 h 1900583"/>
              <a:gd name="connsiteX95" fmla="*/ 577174 w 2013900"/>
              <a:gd name="connsiteY95" fmla="*/ 1207946 h 1900583"/>
              <a:gd name="connsiteX96" fmla="*/ 542608 w 2013900"/>
              <a:gd name="connsiteY96" fmla="*/ 1237958 h 1900583"/>
              <a:gd name="connsiteX97" fmla="*/ 521855 w 2013900"/>
              <a:gd name="connsiteY97" fmla="*/ 1280240 h 1900583"/>
              <a:gd name="connsiteX98" fmla="*/ 520493 w 2013900"/>
              <a:gd name="connsiteY98" fmla="*/ 1304200 h 1900583"/>
              <a:gd name="connsiteX99" fmla="*/ 205439 w 2013900"/>
              <a:gd name="connsiteY99" fmla="*/ 1411522 h 1900583"/>
              <a:gd name="connsiteX100" fmla="*/ 204922 w 2013900"/>
              <a:gd name="connsiteY100" fmla="*/ 1410631 h 1900583"/>
              <a:gd name="connsiteX101" fmla="*/ 79366 w 2013900"/>
              <a:gd name="connsiteY101" fmla="*/ 1377152 h 1900583"/>
              <a:gd name="connsiteX102" fmla="*/ 6306 w 2013900"/>
              <a:gd name="connsiteY102" fmla="*/ 1525703 h 1900583"/>
              <a:gd name="connsiteX103" fmla="*/ 75043 w 2013900"/>
              <a:gd name="connsiteY103" fmla="*/ 1597161 h 1900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l="l" t="t" r="r" b="b"/>
            <a:pathLst>
              <a:path w="2013900" h="1900583">
                <a:moveTo>
                  <a:pt x="943257" y="1501970"/>
                </a:moveTo>
                <a:lnTo>
                  <a:pt x="744074" y="1348088"/>
                </a:lnTo>
                <a:lnTo>
                  <a:pt x="748630" y="1338807"/>
                </a:lnTo>
                <a:cubicBezTo>
                  <a:pt x="760072" y="1294309"/>
                  <a:pt x="744218" y="1245791"/>
                  <a:pt x="706808" y="1216890"/>
                </a:cubicBezTo>
                <a:lnTo>
                  <a:pt x="695446" y="1211313"/>
                </a:lnTo>
                <a:lnTo>
                  <a:pt x="726700" y="978267"/>
                </a:lnTo>
                <a:lnTo>
                  <a:pt x="764518" y="965451"/>
                </a:lnTo>
                <a:cubicBezTo>
                  <a:pt x="777636" y="957984"/>
                  <a:pt x="789449" y="947909"/>
                  <a:pt x="799083" y="935439"/>
                </a:cubicBezTo>
                <a:cubicBezTo>
                  <a:pt x="809176" y="922375"/>
                  <a:pt x="816023" y="907989"/>
                  <a:pt x="819837" y="893157"/>
                </a:cubicBezTo>
                <a:lnTo>
                  <a:pt x="822213" y="851356"/>
                </a:lnTo>
                <a:lnTo>
                  <a:pt x="1043738" y="760675"/>
                </a:lnTo>
                <a:lnTo>
                  <a:pt x="1061832" y="781899"/>
                </a:lnTo>
                <a:cubicBezTo>
                  <a:pt x="1101024" y="812177"/>
                  <a:pt x="1152114" y="813244"/>
                  <a:pt x="1191467" y="790843"/>
                </a:cubicBezTo>
                <a:lnTo>
                  <a:pt x="1200605" y="782908"/>
                </a:lnTo>
                <a:lnTo>
                  <a:pt x="1391604" y="930468"/>
                </a:lnTo>
                <a:lnTo>
                  <a:pt x="1386234" y="941312"/>
                </a:lnTo>
                <a:cubicBezTo>
                  <a:pt x="1374493" y="985046"/>
                  <a:pt x="1388425" y="1034212"/>
                  <a:pt x="1427616" y="1064490"/>
                </a:cubicBezTo>
                <a:lnTo>
                  <a:pt x="1447779" y="1074387"/>
                </a:lnTo>
                <a:lnTo>
                  <a:pt x="1417037" y="1303612"/>
                </a:lnTo>
                <a:lnTo>
                  <a:pt x="1377304" y="1316666"/>
                </a:lnTo>
                <a:cubicBezTo>
                  <a:pt x="1364036" y="1324096"/>
                  <a:pt x="1352007" y="1334250"/>
                  <a:pt x="1342096" y="1347016"/>
                </a:cubicBezTo>
                <a:cubicBezTo>
                  <a:pt x="1322273" y="1372550"/>
                  <a:pt x="1314676" y="1403701"/>
                  <a:pt x="1318419" y="1433424"/>
                </a:cubicBezTo>
                <a:lnTo>
                  <a:pt x="1318667" y="1434179"/>
                </a:lnTo>
                <a:lnTo>
                  <a:pt x="1097018" y="1524911"/>
                </a:lnTo>
                <a:lnTo>
                  <a:pt x="1079718" y="1504987"/>
                </a:lnTo>
                <a:cubicBezTo>
                  <a:pt x="1040526" y="1474709"/>
                  <a:pt x="989436" y="1473641"/>
                  <a:pt x="950083" y="1496043"/>
                </a:cubicBezTo>
                <a:close/>
                <a:moveTo>
                  <a:pt x="75043" y="1597161"/>
                </a:moveTo>
                <a:cubicBezTo>
                  <a:pt x="85545" y="1601240"/>
                  <a:pt x="96683" y="1603828"/>
                  <a:pt x="108134" y="1604721"/>
                </a:cubicBezTo>
                <a:cubicBezTo>
                  <a:pt x="123403" y="1605911"/>
                  <a:pt x="139230" y="1604086"/>
                  <a:pt x="154857" y="1598764"/>
                </a:cubicBezTo>
                <a:cubicBezTo>
                  <a:pt x="199605" y="1583520"/>
                  <a:pt x="230305" y="1542741"/>
                  <a:pt x="233875" y="1496935"/>
                </a:cubicBezTo>
                <a:lnTo>
                  <a:pt x="231813" y="1480763"/>
                </a:lnTo>
                <a:lnTo>
                  <a:pt x="540598" y="1375577"/>
                </a:lnTo>
                <a:lnTo>
                  <a:pt x="563677" y="1402157"/>
                </a:lnTo>
                <a:cubicBezTo>
                  <a:pt x="602868" y="1432435"/>
                  <a:pt x="652926" y="1434839"/>
                  <a:pt x="692537" y="1412103"/>
                </a:cubicBezTo>
                <a:lnTo>
                  <a:pt x="693400" y="1411346"/>
                </a:lnTo>
                <a:lnTo>
                  <a:pt x="797736" y="1491953"/>
                </a:lnTo>
                <a:lnTo>
                  <a:pt x="894945" y="1567053"/>
                </a:lnTo>
                <a:lnTo>
                  <a:pt x="894430" y="1568079"/>
                </a:lnTo>
                <a:cubicBezTo>
                  <a:pt x="882432" y="1612147"/>
                  <a:pt x="897395" y="1659977"/>
                  <a:pt x="936587" y="1690255"/>
                </a:cubicBezTo>
                <a:cubicBezTo>
                  <a:pt x="986466" y="1728790"/>
                  <a:pt x="1060415" y="1721441"/>
                  <a:pt x="1100786" y="1669186"/>
                </a:cubicBezTo>
                <a:cubicBezTo>
                  <a:pt x="1110878" y="1656123"/>
                  <a:pt x="1117725" y="1641737"/>
                  <a:pt x="1121540" y="1626904"/>
                </a:cubicBezTo>
                <a:lnTo>
                  <a:pt x="1123204" y="1597620"/>
                </a:lnTo>
                <a:lnTo>
                  <a:pt x="1237555" y="1551067"/>
                </a:lnTo>
                <a:lnTo>
                  <a:pt x="1355644" y="1502993"/>
                </a:lnTo>
                <a:lnTo>
                  <a:pt x="1362776" y="1511266"/>
                </a:lnTo>
                <a:cubicBezTo>
                  <a:pt x="1401076" y="1541000"/>
                  <a:pt x="1452016" y="1543225"/>
                  <a:pt x="1491817" y="1520936"/>
                </a:cubicBezTo>
                <a:lnTo>
                  <a:pt x="1499270" y="1514511"/>
                </a:lnTo>
                <a:lnTo>
                  <a:pt x="1790657" y="1739626"/>
                </a:lnTo>
                <a:lnTo>
                  <a:pt x="1783473" y="1754261"/>
                </a:lnTo>
                <a:cubicBezTo>
                  <a:pt x="1772031" y="1798759"/>
                  <a:pt x="1787886" y="1847276"/>
                  <a:pt x="1825296" y="1876178"/>
                </a:cubicBezTo>
                <a:cubicBezTo>
                  <a:pt x="1838359" y="1886271"/>
                  <a:pt x="1852745" y="1893118"/>
                  <a:pt x="1867578" y="1896932"/>
                </a:cubicBezTo>
                <a:cubicBezTo>
                  <a:pt x="1912075" y="1908374"/>
                  <a:pt x="1960593" y="1892520"/>
                  <a:pt x="1989494" y="1855110"/>
                </a:cubicBezTo>
                <a:cubicBezTo>
                  <a:pt x="2029865" y="1802855"/>
                  <a:pt x="2018306" y="1729446"/>
                  <a:pt x="1968427" y="1690911"/>
                </a:cubicBezTo>
                <a:cubicBezTo>
                  <a:pt x="1929235" y="1660633"/>
                  <a:pt x="1878145" y="1659565"/>
                  <a:pt x="1838792" y="1681967"/>
                </a:cubicBezTo>
                <a:lnTo>
                  <a:pt x="1838014" y="1682642"/>
                </a:lnTo>
                <a:lnTo>
                  <a:pt x="1544325" y="1455749"/>
                </a:lnTo>
                <a:lnTo>
                  <a:pt x="1547700" y="1448953"/>
                </a:lnTo>
                <a:cubicBezTo>
                  <a:pt x="1559428" y="1404868"/>
                  <a:pt x="1544645" y="1356070"/>
                  <a:pt x="1506345" y="1326336"/>
                </a:cubicBezTo>
                <a:lnTo>
                  <a:pt x="1493239" y="1319828"/>
                </a:lnTo>
                <a:lnTo>
                  <a:pt x="1509136" y="1199535"/>
                </a:lnTo>
                <a:lnTo>
                  <a:pt x="1524327" y="1084591"/>
                </a:lnTo>
                <a:lnTo>
                  <a:pt x="1557251" y="1073434"/>
                </a:lnTo>
                <a:cubicBezTo>
                  <a:pt x="1570368" y="1065966"/>
                  <a:pt x="1582182" y="1055892"/>
                  <a:pt x="1591815" y="1043422"/>
                </a:cubicBezTo>
                <a:cubicBezTo>
                  <a:pt x="1632186" y="991167"/>
                  <a:pt x="1620627" y="917758"/>
                  <a:pt x="1570748" y="879222"/>
                </a:cubicBezTo>
                <a:cubicBezTo>
                  <a:pt x="1544620" y="859037"/>
                  <a:pt x="1513204" y="851834"/>
                  <a:pt x="1483503" y="855912"/>
                </a:cubicBezTo>
                <a:lnTo>
                  <a:pt x="1444684" y="869068"/>
                </a:lnTo>
                <a:lnTo>
                  <a:pt x="1340899" y="788887"/>
                </a:lnTo>
                <a:lnTo>
                  <a:pt x="1246914" y="716278"/>
                </a:lnTo>
                <a:lnTo>
                  <a:pt x="1249341" y="673586"/>
                </a:lnTo>
                <a:cubicBezTo>
                  <a:pt x="1245263" y="643885"/>
                  <a:pt x="1229903" y="615899"/>
                  <a:pt x="1204964" y="596631"/>
                </a:cubicBezTo>
                <a:lnTo>
                  <a:pt x="1168993" y="578975"/>
                </a:lnTo>
                <a:lnTo>
                  <a:pt x="1168993" y="225315"/>
                </a:lnTo>
                <a:lnTo>
                  <a:pt x="1170003" y="225113"/>
                </a:lnTo>
                <a:cubicBezTo>
                  <a:pt x="1211789" y="207666"/>
                  <a:pt x="1242179" y="166584"/>
                  <a:pt x="1242179" y="117058"/>
                </a:cubicBezTo>
                <a:cubicBezTo>
                  <a:pt x="1242179" y="54028"/>
                  <a:pt x="1191154" y="0"/>
                  <a:pt x="1125121" y="1"/>
                </a:cubicBezTo>
                <a:cubicBezTo>
                  <a:pt x="1062090" y="1"/>
                  <a:pt x="1008063" y="51026"/>
                  <a:pt x="1008063" y="117059"/>
                </a:cubicBezTo>
                <a:cubicBezTo>
                  <a:pt x="1008063" y="164333"/>
                  <a:pt x="1036765" y="206541"/>
                  <a:pt x="1078973" y="224691"/>
                </a:cubicBezTo>
                <a:lnTo>
                  <a:pt x="1094946" y="227954"/>
                </a:lnTo>
                <a:lnTo>
                  <a:pt x="1094946" y="580718"/>
                </a:lnTo>
                <a:lnTo>
                  <a:pt x="1086671" y="583843"/>
                </a:lnTo>
                <a:lnTo>
                  <a:pt x="1075329" y="587687"/>
                </a:lnTo>
                <a:lnTo>
                  <a:pt x="1040783" y="617683"/>
                </a:lnTo>
                <a:lnTo>
                  <a:pt x="1040763" y="617700"/>
                </a:lnTo>
                <a:cubicBezTo>
                  <a:pt x="1031588" y="629576"/>
                  <a:pt x="1025281" y="642956"/>
                  <a:pt x="1021723" y="656920"/>
                </a:cubicBezTo>
                <a:lnTo>
                  <a:pt x="1021715" y="657057"/>
                </a:lnTo>
                <a:lnTo>
                  <a:pt x="1020784" y="658980"/>
                </a:lnTo>
                <a:lnTo>
                  <a:pt x="1019460" y="681579"/>
                </a:lnTo>
                <a:lnTo>
                  <a:pt x="901080" y="729772"/>
                </a:lnTo>
                <a:lnTo>
                  <a:pt x="783553" y="777618"/>
                </a:lnTo>
                <a:lnTo>
                  <a:pt x="778015" y="771240"/>
                </a:lnTo>
                <a:cubicBezTo>
                  <a:pt x="725760" y="730869"/>
                  <a:pt x="652351" y="742428"/>
                  <a:pt x="613815" y="792308"/>
                </a:cubicBezTo>
                <a:cubicBezTo>
                  <a:pt x="575280" y="842187"/>
                  <a:pt x="582629" y="916137"/>
                  <a:pt x="634884" y="956507"/>
                </a:cubicBezTo>
                <a:lnTo>
                  <a:pt x="645314" y="961627"/>
                </a:lnTo>
                <a:lnTo>
                  <a:pt x="629499" y="1081304"/>
                </a:lnTo>
                <a:lnTo>
                  <a:pt x="614430" y="1195319"/>
                </a:lnTo>
                <a:lnTo>
                  <a:pt x="577174" y="1207946"/>
                </a:lnTo>
                <a:cubicBezTo>
                  <a:pt x="564056" y="1215413"/>
                  <a:pt x="552242" y="1225488"/>
                  <a:pt x="542608" y="1237958"/>
                </a:cubicBezTo>
                <a:cubicBezTo>
                  <a:pt x="532516" y="1251022"/>
                  <a:pt x="525669" y="1265407"/>
                  <a:pt x="521855" y="1280240"/>
                </a:cubicBezTo>
                <a:lnTo>
                  <a:pt x="520493" y="1304200"/>
                </a:lnTo>
                <a:lnTo>
                  <a:pt x="205439" y="1411522"/>
                </a:lnTo>
                <a:lnTo>
                  <a:pt x="204922" y="1410631"/>
                </a:lnTo>
                <a:cubicBezTo>
                  <a:pt x="174933" y="1376702"/>
                  <a:pt x="126246" y="1361182"/>
                  <a:pt x="79366" y="1377152"/>
                </a:cubicBezTo>
                <a:cubicBezTo>
                  <a:pt x="19701" y="1397476"/>
                  <a:pt x="-14987" y="1463197"/>
                  <a:pt x="6306" y="1525703"/>
                </a:cubicBezTo>
                <a:cubicBezTo>
                  <a:pt x="17738" y="1559264"/>
                  <a:pt x="43535" y="1584923"/>
                  <a:pt x="75043" y="1597161"/>
                </a:cubicBezTo>
                <a:close/>
              </a:path>
            </a:pathLst>
          </a:custGeom>
          <a:solidFill>
            <a:schemeClr val="bg2">
              <a:lumMod val="50000"/>
              <a:alpha val="20000"/>
            </a:schemeClr>
          </a:solidFill>
          <a:ln w="43323" cap="flat">
            <a:noFill/>
            <a:prstDash val="solid"/>
            <a:miter/>
          </a:ln>
        </p:spPr>
        <p:txBody>
          <a:bodyPr anchor="ctr"/>
          <a:lstStyle/>
          <a:p>
            <a:pPr>
              <a:defRPr/>
            </a:pPr>
            <a:endParaRPr lang="en-US"/>
          </a:p>
        </p:txBody>
      </p:sp>
      <p:sp>
        <p:nvSpPr>
          <p:cNvPr id="5" name="Freeform: Shape 382">
            <a:extLst>
              <a:ext uri="{FF2B5EF4-FFF2-40B4-BE49-F238E27FC236}">
                <a16:creationId xmlns:a16="http://schemas.microsoft.com/office/drawing/2014/main" id="{17DBB2E5-0559-7645-A9E2-5C2EDE413F4B}"/>
              </a:ext>
            </a:extLst>
          </p:cNvPr>
          <p:cNvSpPr/>
          <p:nvPr/>
        </p:nvSpPr>
        <p:spPr>
          <a:xfrm rot="355510">
            <a:off x="4787900" y="1590675"/>
            <a:ext cx="1455738" cy="1482725"/>
          </a:xfrm>
          <a:custGeom>
            <a:avLst/>
            <a:gdLst>
              <a:gd name="connsiteX0" fmla="*/ 859940 w 1882134"/>
              <a:gd name="connsiteY0" fmla="*/ 932267 h 1915580"/>
              <a:gd name="connsiteX1" fmla="*/ 747989 w 1882134"/>
              <a:gd name="connsiteY1" fmla="*/ 997319 h 1915580"/>
              <a:gd name="connsiteX2" fmla="*/ 636844 w 1882134"/>
              <a:gd name="connsiteY2" fmla="*/ 1061903 h 1915580"/>
              <a:gd name="connsiteX3" fmla="*/ 638527 w 1882134"/>
              <a:gd name="connsiteY3" fmla="*/ 1070293 h 1915580"/>
              <a:gd name="connsiteX4" fmla="*/ 565410 w 1882134"/>
              <a:gd name="connsiteY4" fmla="*/ 1179755 h 1915580"/>
              <a:gd name="connsiteX5" fmla="*/ 562511 w 1882134"/>
              <a:gd name="connsiteY5" fmla="*/ 1180336 h 1915580"/>
              <a:gd name="connsiteX6" fmla="*/ 562511 w 1882134"/>
              <a:gd name="connsiteY6" fmla="*/ 1439244 h 1915580"/>
              <a:gd name="connsiteX7" fmla="*/ 572773 w 1882134"/>
              <a:gd name="connsiteY7" fmla="*/ 1441246 h 1915580"/>
              <a:gd name="connsiteX8" fmla="*/ 644608 w 1882134"/>
              <a:gd name="connsiteY8" fmla="*/ 1550707 h 1915580"/>
              <a:gd name="connsiteX9" fmla="*/ 640375 w 1882134"/>
              <a:gd name="connsiteY9" fmla="*/ 1571429 h 1915580"/>
              <a:gd name="connsiteX10" fmla="*/ 865510 w 1882134"/>
              <a:gd name="connsiteY10" fmla="*/ 1701672 h 1915580"/>
              <a:gd name="connsiteX11" fmla="*/ 886716 w 1882134"/>
              <a:gd name="connsiteY11" fmla="*/ 1687534 h 1915580"/>
              <a:gd name="connsiteX12" fmla="*/ 933465 w 1882134"/>
              <a:gd name="connsiteY12" fmla="*/ 1678413 h 1915580"/>
              <a:gd name="connsiteX13" fmla="*/ 980215 w 1882134"/>
              <a:gd name="connsiteY13" fmla="*/ 1687962 h 1915580"/>
              <a:gd name="connsiteX14" fmla="*/ 997982 w 1882134"/>
              <a:gd name="connsiteY14" fmla="*/ 1700143 h 1915580"/>
              <a:gd name="connsiteX15" fmla="*/ 1212258 w 1882134"/>
              <a:gd name="connsiteY15" fmla="*/ 1576182 h 1915580"/>
              <a:gd name="connsiteX16" fmla="*/ 1210160 w 1882134"/>
              <a:gd name="connsiteY16" fmla="*/ 1565911 h 1915580"/>
              <a:gd name="connsiteX17" fmla="*/ 1283277 w 1882134"/>
              <a:gd name="connsiteY17" fmla="*/ 1456450 h 1915580"/>
              <a:gd name="connsiteX18" fmla="*/ 1298338 w 1882134"/>
              <a:gd name="connsiteY18" fmla="*/ 1453428 h 1915580"/>
              <a:gd name="connsiteX19" fmla="*/ 1298338 w 1882134"/>
              <a:gd name="connsiteY19" fmla="*/ 1189696 h 1915580"/>
              <a:gd name="connsiteX20" fmla="*/ 1292399 w 1882134"/>
              <a:gd name="connsiteY20" fmla="*/ 1188448 h 1915580"/>
              <a:gd name="connsiteX21" fmla="*/ 1219282 w 1882134"/>
              <a:gd name="connsiteY21" fmla="*/ 1079414 h 1915580"/>
              <a:gd name="connsiteX22" fmla="*/ 1223749 w 1882134"/>
              <a:gd name="connsiteY22" fmla="*/ 1057548 h 1915580"/>
              <a:gd name="connsiteX23" fmla="*/ 997965 w 1882134"/>
              <a:gd name="connsiteY23" fmla="*/ 926929 h 1915580"/>
              <a:gd name="connsiteX24" fmla="*/ 994296 w 1882134"/>
              <a:gd name="connsiteY24" fmla="*/ 929366 h 1915580"/>
              <a:gd name="connsiteX25" fmla="*/ 988000 w 1882134"/>
              <a:gd name="connsiteY25" fmla="*/ 935188 h 1915580"/>
              <a:gd name="connsiteX26" fmla="*/ 978749 w 1882134"/>
              <a:gd name="connsiteY26" fmla="*/ 939691 h 1915580"/>
              <a:gd name="connsiteX27" fmla="*/ 969810 w 1882134"/>
              <a:gd name="connsiteY27" fmla="*/ 945628 h 1915580"/>
              <a:gd name="connsiteX28" fmla="*/ 964268 w 1882134"/>
              <a:gd name="connsiteY28" fmla="*/ 946740 h 1915580"/>
              <a:gd name="connsiteX29" fmla="*/ 958437 w 1882134"/>
              <a:gd name="connsiteY29" fmla="*/ 949579 h 1915580"/>
              <a:gd name="connsiteX30" fmla="*/ 924343 w 1882134"/>
              <a:gd name="connsiteY30" fmla="*/ 954750 h 1915580"/>
              <a:gd name="connsiteX31" fmla="*/ 924343 w 1882134"/>
              <a:gd name="connsiteY31" fmla="*/ 954750 h 1915580"/>
              <a:gd name="connsiteX32" fmla="*/ 923835 w 1882134"/>
              <a:gd name="connsiteY32" fmla="*/ 954643 h 1915580"/>
              <a:gd name="connsiteX33" fmla="*/ 881110 w 1882134"/>
              <a:gd name="connsiteY33" fmla="*/ 945723 h 1915580"/>
              <a:gd name="connsiteX34" fmla="*/ 880997 w 1882134"/>
              <a:gd name="connsiteY34" fmla="*/ 945646 h 1915580"/>
              <a:gd name="connsiteX35" fmla="*/ 878876 w 1882134"/>
              <a:gd name="connsiteY35" fmla="*/ 945200 h 1915580"/>
              <a:gd name="connsiteX36" fmla="*/ 1285908 w 1882134"/>
              <a:gd name="connsiteY36" fmla="*/ 209454 h 1915580"/>
              <a:gd name="connsiteX37" fmla="*/ 1039711 w 1882134"/>
              <a:gd name="connsiteY37" fmla="*/ 351883 h 1915580"/>
              <a:gd name="connsiteX38" fmla="*/ 1042927 w 1882134"/>
              <a:gd name="connsiteY38" fmla="*/ 367913 h 1915580"/>
              <a:gd name="connsiteX39" fmla="*/ 1007580 w 1882134"/>
              <a:gd name="connsiteY39" fmla="*/ 452291 h 1915580"/>
              <a:gd name="connsiteX40" fmla="*/ 972994 w 1882134"/>
              <a:gd name="connsiteY40" fmla="*/ 475261 h 1915580"/>
              <a:gd name="connsiteX41" fmla="*/ 972994 w 1882134"/>
              <a:gd name="connsiteY41" fmla="*/ 608121 h 1915580"/>
              <a:gd name="connsiteX42" fmla="*/ 972994 w 1882134"/>
              <a:gd name="connsiteY42" fmla="*/ 728436 h 1915580"/>
              <a:gd name="connsiteX43" fmla="*/ 1008720 w 1882134"/>
              <a:gd name="connsiteY43" fmla="*/ 752929 h 1915580"/>
              <a:gd name="connsiteX44" fmla="*/ 1042927 w 1882134"/>
              <a:gd name="connsiteY44" fmla="*/ 836166 h 1915580"/>
              <a:gd name="connsiteX45" fmla="*/ 1038547 w 1882134"/>
              <a:gd name="connsiteY45" fmla="*/ 857606 h 1915580"/>
              <a:gd name="connsiteX46" fmla="*/ 1264627 w 1882134"/>
              <a:gd name="connsiteY46" fmla="*/ 988396 h 1915580"/>
              <a:gd name="connsiteX47" fmla="*/ 1292399 w 1882134"/>
              <a:gd name="connsiteY47" fmla="*/ 969952 h 1915580"/>
              <a:gd name="connsiteX48" fmla="*/ 1337865 w 1882134"/>
              <a:gd name="connsiteY48" fmla="*/ 960830 h 1915580"/>
              <a:gd name="connsiteX49" fmla="*/ 1384615 w 1882134"/>
              <a:gd name="connsiteY49" fmla="*/ 970380 h 1915580"/>
              <a:gd name="connsiteX50" fmla="*/ 1410990 w 1882134"/>
              <a:gd name="connsiteY50" fmla="*/ 988463 h 1915580"/>
              <a:gd name="connsiteX51" fmla="*/ 1650068 w 1882134"/>
              <a:gd name="connsiteY51" fmla="*/ 850153 h 1915580"/>
              <a:gd name="connsiteX52" fmla="*/ 1644966 w 1882134"/>
              <a:gd name="connsiteY52" fmla="*/ 824004 h 1915580"/>
              <a:gd name="connsiteX53" fmla="*/ 1680313 w 1882134"/>
              <a:gd name="connsiteY53" fmla="*/ 739627 h 1915580"/>
              <a:gd name="connsiteX54" fmla="*/ 1705780 w 1882134"/>
              <a:gd name="connsiteY54" fmla="*/ 722714 h 1915580"/>
              <a:gd name="connsiteX55" fmla="*/ 1705779 w 1882134"/>
              <a:gd name="connsiteY55" fmla="*/ 484271 h 1915580"/>
              <a:gd name="connsiteX56" fmla="*/ 1701598 w 1882134"/>
              <a:gd name="connsiteY56" fmla="*/ 483455 h 1915580"/>
              <a:gd name="connsiteX57" fmla="*/ 1629764 w 1882134"/>
              <a:gd name="connsiteY57" fmla="*/ 373993 h 1915580"/>
              <a:gd name="connsiteX58" fmla="*/ 1634464 w 1882134"/>
              <a:gd name="connsiteY58" fmla="*/ 350982 h 1915580"/>
              <a:gd name="connsiteX59" fmla="*/ 1412691 w 1882134"/>
              <a:gd name="connsiteY59" fmla="*/ 222683 h 1915580"/>
              <a:gd name="connsiteX60" fmla="*/ 1404617 w 1882134"/>
              <a:gd name="connsiteY60" fmla="*/ 228046 h 1915580"/>
              <a:gd name="connsiteX61" fmla="*/ 1359150 w 1882134"/>
              <a:gd name="connsiteY61" fmla="*/ 237167 h 1915580"/>
              <a:gd name="connsiteX62" fmla="*/ 1312401 w 1882134"/>
              <a:gd name="connsiteY62" fmla="*/ 227618 h 1915580"/>
              <a:gd name="connsiteX63" fmla="*/ 441920 w 1882134"/>
              <a:gd name="connsiteY63" fmla="*/ 226293 h 1915580"/>
              <a:gd name="connsiteX64" fmla="*/ 231909 w 1882134"/>
              <a:gd name="connsiteY64" fmla="*/ 347787 h 1915580"/>
              <a:gd name="connsiteX65" fmla="*/ 237167 w 1882134"/>
              <a:gd name="connsiteY65" fmla="*/ 373994 h 1915580"/>
              <a:gd name="connsiteX66" fmla="*/ 164050 w 1882134"/>
              <a:gd name="connsiteY66" fmla="*/ 483456 h 1915580"/>
              <a:gd name="connsiteX67" fmla="*/ 155071 w 1882134"/>
              <a:gd name="connsiteY67" fmla="*/ 485258 h 1915580"/>
              <a:gd name="connsiteX68" fmla="*/ 155071 w 1882134"/>
              <a:gd name="connsiteY68" fmla="*/ 740239 h 1915580"/>
              <a:gd name="connsiteX69" fmla="*/ 165333 w 1882134"/>
              <a:gd name="connsiteY69" fmla="*/ 742335 h 1915580"/>
              <a:gd name="connsiteX70" fmla="*/ 237167 w 1882134"/>
              <a:gd name="connsiteY70" fmla="*/ 851369 h 1915580"/>
              <a:gd name="connsiteX71" fmla="*/ 234601 w 1882134"/>
              <a:gd name="connsiteY71" fmla="*/ 863932 h 1915580"/>
              <a:gd name="connsiteX72" fmla="*/ 440781 w 1882134"/>
              <a:gd name="connsiteY72" fmla="*/ 983210 h 1915580"/>
              <a:gd name="connsiteX73" fmla="*/ 474477 w 1882134"/>
              <a:gd name="connsiteY73" fmla="*/ 960831 h 1915580"/>
              <a:gd name="connsiteX74" fmla="*/ 519943 w 1882134"/>
              <a:gd name="connsiteY74" fmla="*/ 951709 h 1915580"/>
              <a:gd name="connsiteX75" fmla="*/ 566693 w 1882134"/>
              <a:gd name="connsiteY75" fmla="*/ 961258 h 1915580"/>
              <a:gd name="connsiteX76" fmla="*/ 601190 w 1882134"/>
              <a:gd name="connsiteY76" fmla="*/ 984910 h 1915580"/>
              <a:gd name="connsiteX77" fmla="*/ 705420 w 1882134"/>
              <a:gd name="connsiteY77" fmla="*/ 924344 h 1915580"/>
              <a:gd name="connsiteX78" fmla="*/ 785942 w 1882134"/>
              <a:gd name="connsiteY78" fmla="*/ 878642 h 1915580"/>
              <a:gd name="connsiteX79" fmla="*/ 811567 w 1882134"/>
              <a:gd name="connsiteY79" fmla="*/ 863817 h 1915580"/>
              <a:gd name="connsiteX80" fmla="*/ 805759 w 1882134"/>
              <a:gd name="connsiteY80" fmla="*/ 836166 h 1915580"/>
              <a:gd name="connsiteX81" fmla="*/ 878876 w 1882134"/>
              <a:gd name="connsiteY81" fmla="*/ 726704 h 1915580"/>
              <a:gd name="connsiteX82" fmla="*/ 887857 w 1882134"/>
              <a:gd name="connsiteY82" fmla="*/ 724902 h 1915580"/>
              <a:gd name="connsiteX83" fmla="*/ 887857 w 1882134"/>
              <a:gd name="connsiteY83" fmla="*/ 602041 h 1915580"/>
              <a:gd name="connsiteX84" fmla="*/ 887857 w 1882134"/>
              <a:gd name="connsiteY84" fmla="*/ 479177 h 1915580"/>
              <a:gd name="connsiteX85" fmla="*/ 878877 w 1882134"/>
              <a:gd name="connsiteY85" fmla="*/ 477375 h 1915580"/>
              <a:gd name="connsiteX86" fmla="*/ 805760 w 1882134"/>
              <a:gd name="connsiteY86" fmla="*/ 367913 h 1915580"/>
              <a:gd name="connsiteX87" fmla="*/ 810313 w 1882134"/>
              <a:gd name="connsiteY87" fmla="*/ 345620 h 1915580"/>
              <a:gd name="connsiteX88" fmla="*/ 607514 w 1882134"/>
              <a:gd name="connsiteY88" fmla="*/ 228297 h 1915580"/>
              <a:gd name="connsiteX89" fmla="*/ 572440 w 1882134"/>
              <a:gd name="connsiteY89" fmla="*/ 252065 h 1915580"/>
              <a:gd name="connsiteX90" fmla="*/ 526305 w 1882134"/>
              <a:gd name="connsiteY90" fmla="*/ 261493 h 1915580"/>
              <a:gd name="connsiteX91" fmla="*/ 442371 w 1882134"/>
              <a:gd name="connsiteY91" fmla="*/ 226958 h 1915580"/>
              <a:gd name="connsiteX92" fmla="*/ 525745 w 1882134"/>
              <a:gd name="connsiteY92" fmla="*/ 24326 h 1915580"/>
              <a:gd name="connsiteX93" fmla="*/ 644609 w 1882134"/>
              <a:gd name="connsiteY93" fmla="*/ 142629 h 1915580"/>
              <a:gd name="connsiteX94" fmla="*/ 641709 w 1882134"/>
              <a:gd name="connsiteY94" fmla="*/ 157167 h 1915580"/>
              <a:gd name="connsiteX95" fmla="*/ 747989 w 1882134"/>
              <a:gd name="connsiteY95" fmla="*/ 218924 h 1915580"/>
              <a:gd name="connsiteX96" fmla="*/ 849541 w 1882134"/>
              <a:gd name="connsiteY96" fmla="*/ 277934 h 1915580"/>
              <a:gd name="connsiteX97" fmla="*/ 878877 w 1882134"/>
              <a:gd name="connsiteY97" fmla="*/ 258452 h 1915580"/>
              <a:gd name="connsiteX98" fmla="*/ 924343 w 1882134"/>
              <a:gd name="connsiteY98" fmla="*/ 249330 h 1915580"/>
              <a:gd name="connsiteX99" fmla="*/ 971093 w 1882134"/>
              <a:gd name="connsiteY99" fmla="*/ 258879 h 1915580"/>
              <a:gd name="connsiteX100" fmla="*/ 999784 w 1882134"/>
              <a:gd name="connsiteY100" fmla="*/ 278550 h 1915580"/>
              <a:gd name="connsiteX101" fmla="*/ 1112862 w 1882134"/>
              <a:gd name="connsiteY101" fmla="*/ 212843 h 1915580"/>
              <a:gd name="connsiteX102" fmla="*/ 1244810 w 1882134"/>
              <a:gd name="connsiteY102" fmla="*/ 139736 h 1915580"/>
              <a:gd name="connsiteX103" fmla="*/ 1240567 w 1882134"/>
              <a:gd name="connsiteY103" fmla="*/ 118583 h 1915580"/>
              <a:gd name="connsiteX104" fmla="*/ 1359150 w 1882134"/>
              <a:gd name="connsiteY104" fmla="*/ 0 h 1915580"/>
              <a:gd name="connsiteX105" fmla="*/ 1477734 w 1882134"/>
              <a:gd name="connsiteY105" fmla="*/ 118583 h 1915580"/>
              <a:gd name="connsiteX106" fmla="*/ 1468446 w 1882134"/>
              <a:gd name="connsiteY106" fmla="*/ 164056 h 1915580"/>
              <a:gd name="connsiteX107" fmla="*/ 1562871 w 1882134"/>
              <a:gd name="connsiteY107" fmla="*/ 218924 h 1915580"/>
              <a:gd name="connsiteX108" fmla="*/ 1674171 w 1882134"/>
              <a:gd name="connsiteY108" fmla="*/ 283599 h 1915580"/>
              <a:gd name="connsiteX109" fmla="*/ 1702880 w 1882134"/>
              <a:gd name="connsiteY109" fmla="*/ 264532 h 1915580"/>
              <a:gd name="connsiteX110" fmla="*/ 1748347 w 1882134"/>
              <a:gd name="connsiteY110" fmla="*/ 255410 h 1915580"/>
              <a:gd name="connsiteX111" fmla="*/ 1866931 w 1882134"/>
              <a:gd name="connsiteY111" fmla="*/ 373993 h 1915580"/>
              <a:gd name="connsiteX112" fmla="*/ 1793814 w 1882134"/>
              <a:gd name="connsiteY112" fmla="*/ 483456 h 1915580"/>
              <a:gd name="connsiteX113" fmla="*/ 1787876 w 1882134"/>
              <a:gd name="connsiteY113" fmla="*/ 484647 h 1915580"/>
              <a:gd name="connsiteX114" fmla="*/ 1787876 w 1882134"/>
              <a:gd name="connsiteY114" fmla="*/ 608121 h 1915580"/>
              <a:gd name="connsiteX115" fmla="*/ 1787876 w 1882134"/>
              <a:gd name="connsiteY115" fmla="*/ 710390 h 1915580"/>
              <a:gd name="connsiteX116" fmla="*/ 1810299 w 1882134"/>
              <a:gd name="connsiteY116" fmla="*/ 714970 h 1915580"/>
              <a:gd name="connsiteX117" fmla="*/ 1882134 w 1882134"/>
              <a:gd name="connsiteY117" fmla="*/ 824004 h 1915580"/>
              <a:gd name="connsiteX118" fmla="*/ 1763550 w 1882134"/>
              <a:gd name="connsiteY118" fmla="*/ 942588 h 1915580"/>
              <a:gd name="connsiteX119" fmla="*/ 1716800 w 1882134"/>
              <a:gd name="connsiteY119" fmla="*/ 933466 h 1915580"/>
              <a:gd name="connsiteX120" fmla="*/ 1696290 w 1882134"/>
              <a:gd name="connsiteY120" fmla="*/ 919792 h 1915580"/>
              <a:gd name="connsiteX121" fmla="*/ 1562871 w 1882134"/>
              <a:gd name="connsiteY121" fmla="*/ 997319 h 1915580"/>
              <a:gd name="connsiteX122" fmla="*/ 1452273 w 1882134"/>
              <a:gd name="connsiteY122" fmla="*/ 1058596 h 1915580"/>
              <a:gd name="connsiteX123" fmla="*/ 1456449 w 1882134"/>
              <a:gd name="connsiteY123" fmla="*/ 1079414 h 1915580"/>
              <a:gd name="connsiteX124" fmla="*/ 1383332 w 1882134"/>
              <a:gd name="connsiteY124" fmla="*/ 1188876 h 1915580"/>
              <a:gd name="connsiteX125" fmla="*/ 1380434 w 1882134"/>
              <a:gd name="connsiteY125" fmla="*/ 1189457 h 1915580"/>
              <a:gd name="connsiteX126" fmla="*/ 1380434 w 1882134"/>
              <a:gd name="connsiteY126" fmla="*/ 1316581 h 1915580"/>
              <a:gd name="connsiteX127" fmla="*/ 1380434 w 1882134"/>
              <a:gd name="connsiteY127" fmla="*/ 1459744 h 1915580"/>
              <a:gd name="connsiteX128" fmla="*/ 1413121 w 1882134"/>
              <a:gd name="connsiteY128" fmla="*/ 1481535 h 1915580"/>
              <a:gd name="connsiteX129" fmla="*/ 1447328 w 1882134"/>
              <a:gd name="connsiteY129" fmla="*/ 1565911 h 1915580"/>
              <a:gd name="connsiteX130" fmla="*/ 1328743 w 1882134"/>
              <a:gd name="connsiteY130" fmla="*/ 1684495 h 1915580"/>
              <a:gd name="connsiteX131" fmla="*/ 1283277 w 1882134"/>
              <a:gd name="connsiteY131" fmla="*/ 1675374 h 1915580"/>
              <a:gd name="connsiteX132" fmla="*/ 1245755 w 1882134"/>
              <a:gd name="connsiteY132" fmla="*/ 1650453 h 1915580"/>
              <a:gd name="connsiteX133" fmla="*/ 1152389 w 1882134"/>
              <a:gd name="connsiteY133" fmla="*/ 1702738 h 1915580"/>
              <a:gd name="connsiteX134" fmla="*/ 1045590 w 1882134"/>
              <a:gd name="connsiteY134" fmla="*/ 1764797 h 1915580"/>
              <a:gd name="connsiteX135" fmla="*/ 1052050 w 1882134"/>
              <a:gd name="connsiteY135" fmla="*/ 1796996 h 1915580"/>
              <a:gd name="connsiteX136" fmla="*/ 933465 w 1882134"/>
              <a:gd name="connsiteY136" fmla="*/ 1915580 h 1915580"/>
              <a:gd name="connsiteX137" fmla="*/ 814882 w 1882134"/>
              <a:gd name="connsiteY137" fmla="*/ 1796996 h 1915580"/>
              <a:gd name="connsiteX138" fmla="*/ 820094 w 1882134"/>
              <a:gd name="connsiteY138" fmla="*/ 1770286 h 1915580"/>
              <a:gd name="connsiteX139" fmla="*/ 705420 w 1882134"/>
              <a:gd name="connsiteY139" fmla="*/ 1702738 h 1915580"/>
              <a:gd name="connsiteX140" fmla="*/ 599803 w 1882134"/>
              <a:gd name="connsiteY140" fmla="*/ 1641366 h 1915580"/>
              <a:gd name="connsiteX141" fmla="*/ 571490 w 1882134"/>
              <a:gd name="connsiteY141" fmla="*/ 1660170 h 1915580"/>
              <a:gd name="connsiteX142" fmla="*/ 526023 w 1882134"/>
              <a:gd name="connsiteY142" fmla="*/ 1669292 h 1915580"/>
              <a:gd name="connsiteX143" fmla="*/ 407440 w 1882134"/>
              <a:gd name="connsiteY143" fmla="*/ 1550707 h 1915580"/>
              <a:gd name="connsiteX144" fmla="*/ 442787 w 1882134"/>
              <a:gd name="connsiteY144" fmla="*/ 1466331 h 1915580"/>
              <a:gd name="connsiteX145" fmla="*/ 480415 w 1882134"/>
              <a:gd name="connsiteY145" fmla="*/ 1441340 h 1915580"/>
              <a:gd name="connsiteX146" fmla="*/ 480415 w 1882134"/>
              <a:gd name="connsiteY146" fmla="*/ 1313541 h 1915580"/>
              <a:gd name="connsiteX147" fmla="*/ 480415 w 1882134"/>
              <a:gd name="connsiteY147" fmla="*/ 1180946 h 1915580"/>
              <a:gd name="connsiteX148" fmla="*/ 474477 w 1882134"/>
              <a:gd name="connsiteY148" fmla="*/ 1179755 h 1915580"/>
              <a:gd name="connsiteX149" fmla="*/ 401359 w 1882134"/>
              <a:gd name="connsiteY149" fmla="*/ 1070292 h 1915580"/>
              <a:gd name="connsiteX150" fmla="*/ 403715 w 1882134"/>
              <a:gd name="connsiteY150" fmla="*/ 1058760 h 1915580"/>
              <a:gd name="connsiteX151" fmla="*/ 297980 w 1882134"/>
              <a:gd name="connsiteY151" fmla="*/ 997319 h 1915580"/>
              <a:gd name="connsiteX152" fmla="*/ 197246 w 1882134"/>
              <a:gd name="connsiteY152" fmla="*/ 938785 h 1915580"/>
              <a:gd name="connsiteX153" fmla="*/ 164050 w 1882134"/>
              <a:gd name="connsiteY153" fmla="*/ 960831 h 1915580"/>
              <a:gd name="connsiteX154" fmla="*/ 118583 w 1882134"/>
              <a:gd name="connsiteY154" fmla="*/ 969953 h 1915580"/>
              <a:gd name="connsiteX155" fmla="*/ 0 w 1882134"/>
              <a:gd name="connsiteY155" fmla="*/ 851369 h 1915580"/>
              <a:gd name="connsiteX156" fmla="*/ 71834 w 1882134"/>
              <a:gd name="connsiteY156" fmla="*/ 741907 h 1915580"/>
              <a:gd name="connsiteX157" fmla="*/ 72975 w 1882134"/>
              <a:gd name="connsiteY157" fmla="*/ 741685 h 1915580"/>
              <a:gd name="connsiteX158" fmla="*/ 72975 w 1882134"/>
              <a:gd name="connsiteY158" fmla="*/ 608121 h 1915580"/>
              <a:gd name="connsiteX159" fmla="*/ 72975 w 1882134"/>
              <a:gd name="connsiteY159" fmla="*/ 483679 h 1915580"/>
              <a:gd name="connsiteX160" fmla="*/ 71834 w 1882134"/>
              <a:gd name="connsiteY160" fmla="*/ 483456 h 1915580"/>
              <a:gd name="connsiteX161" fmla="*/ 0 w 1882134"/>
              <a:gd name="connsiteY161" fmla="*/ 373994 h 1915580"/>
              <a:gd name="connsiteX162" fmla="*/ 118583 w 1882134"/>
              <a:gd name="connsiteY162" fmla="*/ 255410 h 1915580"/>
              <a:gd name="connsiteX163" fmla="*/ 165333 w 1882134"/>
              <a:gd name="connsiteY163" fmla="*/ 264960 h 1915580"/>
              <a:gd name="connsiteX164" fmla="*/ 189840 w 1882134"/>
              <a:gd name="connsiteY164" fmla="*/ 281762 h 1915580"/>
              <a:gd name="connsiteX165" fmla="*/ 297980 w 1882134"/>
              <a:gd name="connsiteY165" fmla="*/ 218924 h 1915580"/>
              <a:gd name="connsiteX166" fmla="*/ 409656 w 1882134"/>
              <a:gd name="connsiteY166" fmla="*/ 154031 h 1915580"/>
              <a:gd name="connsiteX167" fmla="*/ 407441 w 1882134"/>
              <a:gd name="connsiteY167" fmla="*/ 143189 h 1915580"/>
              <a:gd name="connsiteX168" fmla="*/ 525745 w 1882134"/>
              <a:gd name="connsiteY168" fmla="*/ 24326 h 1915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Lst>
            <a:rect l="l" t="t" r="r" b="b"/>
            <a:pathLst>
              <a:path w="1882134" h="1915580">
                <a:moveTo>
                  <a:pt x="859940" y="932267"/>
                </a:moveTo>
                <a:lnTo>
                  <a:pt x="747989" y="997319"/>
                </a:lnTo>
                <a:lnTo>
                  <a:pt x="636844" y="1061903"/>
                </a:lnTo>
                <a:lnTo>
                  <a:pt x="638527" y="1070293"/>
                </a:lnTo>
                <a:cubicBezTo>
                  <a:pt x="638527" y="1120463"/>
                  <a:pt x="607741" y="1162081"/>
                  <a:pt x="565410" y="1179755"/>
                </a:cubicBezTo>
                <a:lnTo>
                  <a:pt x="562511" y="1180336"/>
                </a:lnTo>
                <a:lnTo>
                  <a:pt x="562511" y="1439244"/>
                </a:lnTo>
                <a:lnTo>
                  <a:pt x="572773" y="1441246"/>
                </a:lnTo>
                <a:cubicBezTo>
                  <a:pt x="615532" y="1458919"/>
                  <a:pt x="644608" y="1500537"/>
                  <a:pt x="644608" y="1550707"/>
                </a:cubicBezTo>
                <a:lnTo>
                  <a:pt x="640375" y="1571429"/>
                </a:lnTo>
                <a:lnTo>
                  <a:pt x="865510" y="1701672"/>
                </a:lnTo>
                <a:lnTo>
                  <a:pt x="886716" y="1687534"/>
                </a:lnTo>
                <a:cubicBezTo>
                  <a:pt x="900969" y="1681643"/>
                  <a:pt x="916742" y="1678413"/>
                  <a:pt x="933465" y="1678413"/>
                </a:cubicBezTo>
                <a:cubicBezTo>
                  <a:pt x="950189" y="1678413"/>
                  <a:pt x="965962" y="1681833"/>
                  <a:pt x="980215" y="1687962"/>
                </a:cubicBezTo>
                <a:lnTo>
                  <a:pt x="997982" y="1700143"/>
                </a:lnTo>
                <a:lnTo>
                  <a:pt x="1212258" y="1576182"/>
                </a:lnTo>
                <a:lnTo>
                  <a:pt x="1210160" y="1565911"/>
                </a:lnTo>
                <a:cubicBezTo>
                  <a:pt x="1210160" y="1515742"/>
                  <a:pt x="1240946" y="1474123"/>
                  <a:pt x="1283277" y="1456450"/>
                </a:cubicBezTo>
                <a:lnTo>
                  <a:pt x="1298338" y="1453428"/>
                </a:lnTo>
                <a:lnTo>
                  <a:pt x="1298338" y="1189696"/>
                </a:lnTo>
                <a:lnTo>
                  <a:pt x="1292399" y="1188448"/>
                </a:lnTo>
                <a:cubicBezTo>
                  <a:pt x="1250068" y="1170062"/>
                  <a:pt x="1219282" y="1127303"/>
                  <a:pt x="1219282" y="1079414"/>
                </a:cubicBezTo>
                <a:lnTo>
                  <a:pt x="1223749" y="1057548"/>
                </a:lnTo>
                <a:lnTo>
                  <a:pt x="997965" y="926929"/>
                </a:lnTo>
                <a:lnTo>
                  <a:pt x="994296" y="929366"/>
                </a:lnTo>
                <a:lnTo>
                  <a:pt x="988000" y="935188"/>
                </a:lnTo>
                <a:lnTo>
                  <a:pt x="978749" y="939691"/>
                </a:lnTo>
                <a:lnTo>
                  <a:pt x="969810" y="945628"/>
                </a:lnTo>
                <a:lnTo>
                  <a:pt x="964268" y="946740"/>
                </a:lnTo>
                <a:lnTo>
                  <a:pt x="958437" y="949579"/>
                </a:lnTo>
                <a:cubicBezTo>
                  <a:pt x="947754" y="952933"/>
                  <a:pt x="936316" y="954750"/>
                  <a:pt x="924343" y="954750"/>
                </a:cubicBezTo>
                <a:lnTo>
                  <a:pt x="924343" y="954750"/>
                </a:lnTo>
                <a:lnTo>
                  <a:pt x="923835" y="954643"/>
                </a:lnTo>
                <a:lnTo>
                  <a:pt x="881110" y="945723"/>
                </a:lnTo>
                <a:lnTo>
                  <a:pt x="880997" y="945646"/>
                </a:lnTo>
                <a:lnTo>
                  <a:pt x="878876" y="945200"/>
                </a:lnTo>
                <a:close/>
                <a:moveTo>
                  <a:pt x="1285908" y="209454"/>
                </a:moveTo>
                <a:lnTo>
                  <a:pt x="1039711" y="351883"/>
                </a:lnTo>
                <a:lnTo>
                  <a:pt x="1042927" y="367913"/>
                </a:lnTo>
                <a:cubicBezTo>
                  <a:pt x="1042927" y="401360"/>
                  <a:pt x="1029244" y="431006"/>
                  <a:pt x="1007580" y="452291"/>
                </a:cubicBezTo>
                <a:lnTo>
                  <a:pt x="972994" y="475261"/>
                </a:lnTo>
                <a:lnTo>
                  <a:pt x="972994" y="608121"/>
                </a:lnTo>
                <a:lnTo>
                  <a:pt x="972994" y="728436"/>
                </a:lnTo>
                <a:lnTo>
                  <a:pt x="1008720" y="752929"/>
                </a:lnTo>
                <a:cubicBezTo>
                  <a:pt x="1030004" y="774594"/>
                  <a:pt x="1042927" y="804239"/>
                  <a:pt x="1042927" y="836166"/>
                </a:cubicBezTo>
                <a:lnTo>
                  <a:pt x="1038547" y="857606"/>
                </a:lnTo>
                <a:lnTo>
                  <a:pt x="1264627" y="988396"/>
                </a:lnTo>
                <a:lnTo>
                  <a:pt x="1292399" y="969952"/>
                </a:lnTo>
                <a:cubicBezTo>
                  <a:pt x="1306509" y="964061"/>
                  <a:pt x="1321902" y="960830"/>
                  <a:pt x="1337865" y="960830"/>
                </a:cubicBezTo>
                <a:cubicBezTo>
                  <a:pt x="1354588" y="960830"/>
                  <a:pt x="1370362" y="964251"/>
                  <a:pt x="1384615" y="970380"/>
                </a:cubicBezTo>
                <a:lnTo>
                  <a:pt x="1410990" y="988463"/>
                </a:lnTo>
                <a:lnTo>
                  <a:pt x="1650068" y="850153"/>
                </a:lnTo>
                <a:lnTo>
                  <a:pt x="1644966" y="824004"/>
                </a:lnTo>
                <a:cubicBezTo>
                  <a:pt x="1644966" y="790557"/>
                  <a:pt x="1658649" y="760911"/>
                  <a:pt x="1680313" y="739627"/>
                </a:cubicBezTo>
                <a:lnTo>
                  <a:pt x="1705780" y="722714"/>
                </a:lnTo>
                <a:lnTo>
                  <a:pt x="1705779" y="484271"/>
                </a:lnTo>
                <a:lnTo>
                  <a:pt x="1701598" y="483455"/>
                </a:lnTo>
                <a:cubicBezTo>
                  <a:pt x="1658839" y="465782"/>
                  <a:pt x="1629764" y="424164"/>
                  <a:pt x="1629764" y="373993"/>
                </a:cubicBezTo>
                <a:lnTo>
                  <a:pt x="1634464" y="350982"/>
                </a:lnTo>
                <a:lnTo>
                  <a:pt x="1412691" y="222683"/>
                </a:lnTo>
                <a:lnTo>
                  <a:pt x="1404617" y="228046"/>
                </a:lnTo>
                <a:cubicBezTo>
                  <a:pt x="1390507" y="233937"/>
                  <a:pt x="1375113" y="237167"/>
                  <a:pt x="1359150" y="237167"/>
                </a:cubicBezTo>
                <a:cubicBezTo>
                  <a:pt x="1342427" y="237167"/>
                  <a:pt x="1326653" y="233747"/>
                  <a:pt x="1312401" y="227618"/>
                </a:cubicBezTo>
                <a:close/>
                <a:moveTo>
                  <a:pt x="441920" y="226293"/>
                </a:moveTo>
                <a:lnTo>
                  <a:pt x="231909" y="347787"/>
                </a:lnTo>
                <a:lnTo>
                  <a:pt x="237167" y="373994"/>
                </a:lnTo>
                <a:cubicBezTo>
                  <a:pt x="237167" y="424164"/>
                  <a:pt x="206381" y="465783"/>
                  <a:pt x="164050" y="483456"/>
                </a:cubicBezTo>
                <a:lnTo>
                  <a:pt x="155071" y="485258"/>
                </a:lnTo>
                <a:lnTo>
                  <a:pt x="155071" y="740239"/>
                </a:lnTo>
                <a:lnTo>
                  <a:pt x="165333" y="742335"/>
                </a:lnTo>
                <a:cubicBezTo>
                  <a:pt x="208092" y="760721"/>
                  <a:pt x="237168" y="803479"/>
                  <a:pt x="237167" y="851369"/>
                </a:cubicBezTo>
                <a:lnTo>
                  <a:pt x="234601" y="863932"/>
                </a:lnTo>
                <a:lnTo>
                  <a:pt x="440781" y="983210"/>
                </a:lnTo>
                <a:lnTo>
                  <a:pt x="474477" y="960831"/>
                </a:lnTo>
                <a:cubicBezTo>
                  <a:pt x="488587" y="954940"/>
                  <a:pt x="503980" y="951709"/>
                  <a:pt x="519943" y="951709"/>
                </a:cubicBezTo>
                <a:cubicBezTo>
                  <a:pt x="536667" y="951709"/>
                  <a:pt x="552440" y="955130"/>
                  <a:pt x="566693" y="961258"/>
                </a:cubicBezTo>
                <a:lnTo>
                  <a:pt x="601190" y="984910"/>
                </a:lnTo>
                <a:lnTo>
                  <a:pt x="705420" y="924344"/>
                </a:lnTo>
                <a:lnTo>
                  <a:pt x="785942" y="878642"/>
                </a:lnTo>
                <a:lnTo>
                  <a:pt x="811567" y="863817"/>
                </a:lnTo>
                <a:lnTo>
                  <a:pt x="805759" y="836166"/>
                </a:lnTo>
                <a:cubicBezTo>
                  <a:pt x="805759" y="785996"/>
                  <a:pt x="836545" y="744378"/>
                  <a:pt x="878876" y="726704"/>
                </a:cubicBezTo>
                <a:lnTo>
                  <a:pt x="887857" y="724902"/>
                </a:lnTo>
                <a:lnTo>
                  <a:pt x="887857" y="602041"/>
                </a:lnTo>
                <a:lnTo>
                  <a:pt x="887857" y="479177"/>
                </a:lnTo>
                <a:lnTo>
                  <a:pt x="878877" y="477375"/>
                </a:lnTo>
                <a:cubicBezTo>
                  <a:pt x="836546" y="459702"/>
                  <a:pt x="805760" y="418084"/>
                  <a:pt x="805760" y="367913"/>
                </a:cubicBezTo>
                <a:lnTo>
                  <a:pt x="810313" y="345620"/>
                </a:lnTo>
                <a:lnTo>
                  <a:pt x="607514" y="228297"/>
                </a:lnTo>
                <a:lnTo>
                  <a:pt x="572440" y="252065"/>
                </a:lnTo>
                <a:cubicBezTo>
                  <a:pt x="558268" y="258099"/>
                  <a:pt x="542678" y="261454"/>
                  <a:pt x="526305" y="261493"/>
                </a:cubicBezTo>
                <a:cubicBezTo>
                  <a:pt x="493559" y="261570"/>
                  <a:pt x="463882" y="248367"/>
                  <a:pt x="442371" y="226958"/>
                </a:cubicBezTo>
                <a:close/>
                <a:moveTo>
                  <a:pt x="525745" y="24326"/>
                </a:moveTo>
                <a:cubicBezTo>
                  <a:pt x="591236" y="24171"/>
                  <a:pt x="644453" y="77137"/>
                  <a:pt x="644609" y="142629"/>
                </a:cubicBezTo>
                <a:lnTo>
                  <a:pt x="641709" y="157167"/>
                </a:lnTo>
                <a:lnTo>
                  <a:pt x="747989" y="218924"/>
                </a:lnTo>
                <a:lnTo>
                  <a:pt x="849541" y="277934"/>
                </a:lnTo>
                <a:lnTo>
                  <a:pt x="878877" y="258452"/>
                </a:lnTo>
                <a:cubicBezTo>
                  <a:pt x="892987" y="252560"/>
                  <a:pt x="908380" y="249330"/>
                  <a:pt x="924343" y="249330"/>
                </a:cubicBezTo>
                <a:cubicBezTo>
                  <a:pt x="941066" y="249330"/>
                  <a:pt x="956840" y="252750"/>
                  <a:pt x="971093" y="258879"/>
                </a:cubicBezTo>
                <a:lnTo>
                  <a:pt x="999784" y="278550"/>
                </a:lnTo>
                <a:lnTo>
                  <a:pt x="1112862" y="212843"/>
                </a:lnTo>
                <a:lnTo>
                  <a:pt x="1244810" y="139736"/>
                </a:lnTo>
                <a:lnTo>
                  <a:pt x="1240567" y="118583"/>
                </a:lnTo>
                <a:cubicBezTo>
                  <a:pt x="1240566" y="51690"/>
                  <a:pt x="1295297" y="0"/>
                  <a:pt x="1359150" y="0"/>
                </a:cubicBezTo>
                <a:cubicBezTo>
                  <a:pt x="1426044" y="0"/>
                  <a:pt x="1477734" y="54731"/>
                  <a:pt x="1477734" y="118583"/>
                </a:cubicBezTo>
                <a:lnTo>
                  <a:pt x="1468446" y="164056"/>
                </a:lnTo>
                <a:lnTo>
                  <a:pt x="1562871" y="218924"/>
                </a:lnTo>
                <a:lnTo>
                  <a:pt x="1674171" y="283599"/>
                </a:lnTo>
                <a:lnTo>
                  <a:pt x="1702880" y="264532"/>
                </a:lnTo>
                <a:cubicBezTo>
                  <a:pt x="1716991" y="258640"/>
                  <a:pt x="1732384" y="255410"/>
                  <a:pt x="1748347" y="255410"/>
                </a:cubicBezTo>
                <a:cubicBezTo>
                  <a:pt x="1815241" y="255410"/>
                  <a:pt x="1866931" y="310141"/>
                  <a:pt x="1866931" y="373993"/>
                </a:cubicBezTo>
                <a:cubicBezTo>
                  <a:pt x="1866931" y="424164"/>
                  <a:pt x="1836145" y="465782"/>
                  <a:pt x="1793814" y="483456"/>
                </a:cubicBezTo>
                <a:lnTo>
                  <a:pt x="1787876" y="484647"/>
                </a:lnTo>
                <a:lnTo>
                  <a:pt x="1787876" y="608121"/>
                </a:lnTo>
                <a:lnTo>
                  <a:pt x="1787876" y="710390"/>
                </a:lnTo>
                <a:lnTo>
                  <a:pt x="1810299" y="714970"/>
                </a:lnTo>
                <a:cubicBezTo>
                  <a:pt x="1853058" y="733356"/>
                  <a:pt x="1882134" y="776115"/>
                  <a:pt x="1882134" y="824004"/>
                </a:cubicBezTo>
                <a:cubicBezTo>
                  <a:pt x="1882134" y="890898"/>
                  <a:pt x="1827403" y="942588"/>
                  <a:pt x="1763550" y="942588"/>
                </a:cubicBezTo>
                <a:cubicBezTo>
                  <a:pt x="1746826" y="942588"/>
                  <a:pt x="1731053" y="939357"/>
                  <a:pt x="1716800" y="933466"/>
                </a:cubicBezTo>
                <a:lnTo>
                  <a:pt x="1696290" y="919792"/>
                </a:lnTo>
                <a:lnTo>
                  <a:pt x="1562871" y="997319"/>
                </a:lnTo>
                <a:lnTo>
                  <a:pt x="1452273" y="1058596"/>
                </a:lnTo>
                <a:lnTo>
                  <a:pt x="1456449" y="1079414"/>
                </a:lnTo>
                <a:cubicBezTo>
                  <a:pt x="1456450" y="1129584"/>
                  <a:pt x="1425663" y="1171202"/>
                  <a:pt x="1383332" y="1188876"/>
                </a:cubicBezTo>
                <a:lnTo>
                  <a:pt x="1380434" y="1189457"/>
                </a:lnTo>
                <a:lnTo>
                  <a:pt x="1380434" y="1316581"/>
                </a:lnTo>
                <a:lnTo>
                  <a:pt x="1380434" y="1459744"/>
                </a:lnTo>
                <a:lnTo>
                  <a:pt x="1413121" y="1481535"/>
                </a:lnTo>
                <a:cubicBezTo>
                  <a:pt x="1434405" y="1502819"/>
                  <a:pt x="1447327" y="1532465"/>
                  <a:pt x="1447328" y="1565911"/>
                </a:cubicBezTo>
                <a:cubicBezTo>
                  <a:pt x="1447328" y="1632805"/>
                  <a:pt x="1392597" y="1684495"/>
                  <a:pt x="1328743" y="1684495"/>
                </a:cubicBezTo>
                <a:cubicBezTo>
                  <a:pt x="1312780" y="1684496"/>
                  <a:pt x="1297387" y="1681265"/>
                  <a:pt x="1283277" y="1675374"/>
                </a:cubicBezTo>
                <a:lnTo>
                  <a:pt x="1245755" y="1650453"/>
                </a:lnTo>
                <a:lnTo>
                  <a:pt x="1152389" y="1702738"/>
                </a:lnTo>
                <a:lnTo>
                  <a:pt x="1045590" y="1764797"/>
                </a:lnTo>
                <a:lnTo>
                  <a:pt x="1052050" y="1796996"/>
                </a:lnTo>
                <a:cubicBezTo>
                  <a:pt x="1052050" y="1863890"/>
                  <a:pt x="997319" y="1915580"/>
                  <a:pt x="933465" y="1915580"/>
                </a:cubicBezTo>
                <a:cubicBezTo>
                  <a:pt x="869613" y="1915580"/>
                  <a:pt x="814882" y="1860849"/>
                  <a:pt x="814882" y="1796996"/>
                </a:cubicBezTo>
                <a:lnTo>
                  <a:pt x="820094" y="1770286"/>
                </a:lnTo>
                <a:lnTo>
                  <a:pt x="705420" y="1702738"/>
                </a:lnTo>
                <a:lnTo>
                  <a:pt x="599803" y="1641366"/>
                </a:lnTo>
                <a:lnTo>
                  <a:pt x="571490" y="1660170"/>
                </a:lnTo>
                <a:cubicBezTo>
                  <a:pt x="557380" y="1666061"/>
                  <a:pt x="541987" y="1669291"/>
                  <a:pt x="526023" y="1669292"/>
                </a:cubicBezTo>
                <a:cubicBezTo>
                  <a:pt x="462171" y="1669292"/>
                  <a:pt x="407440" y="1617602"/>
                  <a:pt x="407440" y="1550707"/>
                </a:cubicBezTo>
                <a:cubicBezTo>
                  <a:pt x="407440" y="1517261"/>
                  <a:pt x="421123" y="1487615"/>
                  <a:pt x="442787" y="1466331"/>
                </a:cubicBezTo>
                <a:lnTo>
                  <a:pt x="480415" y="1441340"/>
                </a:lnTo>
                <a:lnTo>
                  <a:pt x="480415" y="1313541"/>
                </a:lnTo>
                <a:lnTo>
                  <a:pt x="480415" y="1180946"/>
                </a:lnTo>
                <a:lnTo>
                  <a:pt x="474477" y="1179755"/>
                </a:lnTo>
                <a:cubicBezTo>
                  <a:pt x="432146" y="1162081"/>
                  <a:pt x="401359" y="1120463"/>
                  <a:pt x="401359" y="1070292"/>
                </a:cubicBezTo>
                <a:lnTo>
                  <a:pt x="403715" y="1058760"/>
                </a:lnTo>
                <a:lnTo>
                  <a:pt x="297980" y="997319"/>
                </a:lnTo>
                <a:lnTo>
                  <a:pt x="197246" y="938785"/>
                </a:lnTo>
                <a:lnTo>
                  <a:pt x="164050" y="960831"/>
                </a:lnTo>
                <a:cubicBezTo>
                  <a:pt x="149940" y="966723"/>
                  <a:pt x="134547" y="969953"/>
                  <a:pt x="118583" y="969953"/>
                </a:cubicBezTo>
                <a:cubicBezTo>
                  <a:pt x="51690" y="969953"/>
                  <a:pt x="0" y="915222"/>
                  <a:pt x="0" y="851369"/>
                </a:cubicBezTo>
                <a:cubicBezTo>
                  <a:pt x="0" y="801199"/>
                  <a:pt x="29076" y="759581"/>
                  <a:pt x="71834" y="741907"/>
                </a:cubicBezTo>
                <a:lnTo>
                  <a:pt x="72975" y="741685"/>
                </a:lnTo>
                <a:lnTo>
                  <a:pt x="72975" y="608121"/>
                </a:lnTo>
                <a:lnTo>
                  <a:pt x="72975" y="483679"/>
                </a:lnTo>
                <a:lnTo>
                  <a:pt x="71834" y="483456"/>
                </a:lnTo>
                <a:cubicBezTo>
                  <a:pt x="29076" y="465783"/>
                  <a:pt x="0" y="424164"/>
                  <a:pt x="0" y="373994"/>
                </a:cubicBezTo>
                <a:cubicBezTo>
                  <a:pt x="0" y="310141"/>
                  <a:pt x="51690" y="255410"/>
                  <a:pt x="118583" y="255410"/>
                </a:cubicBezTo>
                <a:cubicBezTo>
                  <a:pt x="135307" y="255410"/>
                  <a:pt x="151080" y="258831"/>
                  <a:pt x="165333" y="264960"/>
                </a:cubicBezTo>
                <a:lnTo>
                  <a:pt x="189840" y="281762"/>
                </a:lnTo>
                <a:lnTo>
                  <a:pt x="297980" y="218924"/>
                </a:lnTo>
                <a:lnTo>
                  <a:pt x="409656" y="154031"/>
                </a:lnTo>
                <a:lnTo>
                  <a:pt x="407441" y="143189"/>
                </a:lnTo>
                <a:cubicBezTo>
                  <a:pt x="407286" y="77697"/>
                  <a:pt x="460252" y="24480"/>
                  <a:pt x="525745" y="24326"/>
                </a:cubicBezTo>
                <a:close/>
              </a:path>
            </a:pathLst>
          </a:custGeom>
          <a:solidFill>
            <a:schemeClr val="bg2">
              <a:lumMod val="50000"/>
              <a:alpha val="20000"/>
            </a:schemeClr>
          </a:solidFill>
          <a:ln w="43323" cap="flat">
            <a:noFill/>
            <a:prstDash val="solid"/>
            <a:miter/>
          </a:ln>
        </p:spPr>
        <p:txBody>
          <a:bodyPr anchor="ctr"/>
          <a:lstStyle/>
          <a:p>
            <a:pPr>
              <a:defRPr/>
            </a:pPr>
            <a:endParaRPr lang="en-US"/>
          </a:p>
        </p:txBody>
      </p:sp>
      <p:sp>
        <p:nvSpPr>
          <p:cNvPr id="6" name="Freeform: Shape 384">
            <a:extLst>
              <a:ext uri="{FF2B5EF4-FFF2-40B4-BE49-F238E27FC236}">
                <a16:creationId xmlns:a16="http://schemas.microsoft.com/office/drawing/2014/main" id="{E4BBB603-DAFE-EF4C-8745-CD057E262F7A}"/>
              </a:ext>
            </a:extLst>
          </p:cNvPr>
          <p:cNvSpPr/>
          <p:nvPr/>
        </p:nvSpPr>
        <p:spPr>
          <a:xfrm rot="18938666">
            <a:off x="4330700" y="3395663"/>
            <a:ext cx="1077913" cy="881062"/>
          </a:xfrm>
          <a:custGeom>
            <a:avLst/>
            <a:gdLst>
              <a:gd name="connsiteX0" fmla="*/ 618123 w 1077492"/>
              <a:gd name="connsiteY0" fmla="*/ 5091 h 880832"/>
              <a:gd name="connsiteX1" fmla="*/ 649515 w 1077492"/>
              <a:gd name="connsiteY1" fmla="*/ 48 h 880832"/>
              <a:gd name="connsiteX2" fmla="*/ 706766 w 1077492"/>
              <a:gd name="connsiteY2" fmla="*/ 25655 h 880832"/>
              <a:gd name="connsiteX3" fmla="*/ 703831 w 1077492"/>
              <a:gd name="connsiteY3" fmla="*/ 142493 h 880832"/>
              <a:gd name="connsiteX4" fmla="*/ 665641 w 1077492"/>
              <a:gd name="connsiteY4" fmla="*/ 157025 h 880832"/>
              <a:gd name="connsiteX5" fmla="*/ 665641 w 1077492"/>
              <a:gd name="connsiteY5" fmla="*/ 352605 h 880832"/>
              <a:gd name="connsiteX6" fmla="*/ 684786 w 1077492"/>
              <a:gd name="connsiteY6" fmla="*/ 356972 h 880832"/>
              <a:gd name="connsiteX7" fmla="*/ 718689 w 1077492"/>
              <a:gd name="connsiteY7" fmla="*/ 380793 h 880832"/>
              <a:gd name="connsiteX8" fmla="*/ 738749 w 1077492"/>
              <a:gd name="connsiteY8" fmla="*/ 496690 h 880832"/>
              <a:gd name="connsiteX9" fmla="*/ 735230 w 1077492"/>
              <a:gd name="connsiteY9" fmla="*/ 501698 h 880832"/>
              <a:gd name="connsiteX10" fmla="*/ 845060 w 1077492"/>
              <a:gd name="connsiteY10" fmla="*/ 617186 h 880832"/>
              <a:gd name="connsiteX11" fmla="*/ 879258 w 1077492"/>
              <a:gd name="connsiteY11" fmla="*/ 595803 h 880832"/>
              <a:gd name="connsiteX12" fmla="*/ 1037048 w 1077492"/>
              <a:gd name="connsiteY12" fmla="*/ 632408 h 880832"/>
              <a:gd name="connsiteX13" fmla="*/ 1031825 w 1077492"/>
              <a:gd name="connsiteY13" fmla="*/ 840388 h 880832"/>
              <a:gd name="connsiteX14" fmla="*/ 823846 w 1077492"/>
              <a:gd name="connsiteY14" fmla="*/ 835165 h 880832"/>
              <a:gd name="connsiteX15" fmla="*/ 795994 w 1077492"/>
              <a:gd name="connsiteY15" fmla="*/ 674255 h 880832"/>
              <a:gd name="connsiteX16" fmla="*/ 803191 w 1077492"/>
              <a:gd name="connsiteY16" fmla="*/ 664013 h 880832"/>
              <a:gd name="connsiteX17" fmla="*/ 690708 w 1077492"/>
              <a:gd name="connsiteY17" fmla="*/ 545736 h 880832"/>
              <a:gd name="connsiteX18" fmla="*/ 678778 w 1077492"/>
              <a:gd name="connsiteY18" fmla="*/ 553196 h 880832"/>
              <a:gd name="connsiteX19" fmla="*/ 565128 w 1077492"/>
              <a:gd name="connsiteY19" fmla="*/ 526831 h 880832"/>
              <a:gd name="connsiteX20" fmla="*/ 562479 w 1077492"/>
              <a:gd name="connsiteY20" fmla="*/ 522594 h 880832"/>
              <a:gd name="connsiteX21" fmla="*/ 207664 w 1077492"/>
              <a:gd name="connsiteY21" fmla="*/ 608151 h 880832"/>
              <a:gd name="connsiteX22" fmla="*/ 203307 w 1077492"/>
              <a:gd name="connsiteY22" fmla="*/ 628640 h 880832"/>
              <a:gd name="connsiteX23" fmla="*/ 178918 w 1077492"/>
              <a:gd name="connsiteY23" fmla="*/ 663609 h 880832"/>
              <a:gd name="connsiteX24" fmla="*/ 29119 w 1077492"/>
              <a:gd name="connsiteY24" fmla="*/ 659847 h 880832"/>
              <a:gd name="connsiteX25" fmla="*/ 32881 w 1077492"/>
              <a:gd name="connsiteY25" fmla="*/ 510048 h 880832"/>
              <a:gd name="connsiteX26" fmla="*/ 67936 w 1077492"/>
              <a:gd name="connsiteY26" fmla="*/ 487958 h 880832"/>
              <a:gd name="connsiteX27" fmla="*/ 182679 w 1077492"/>
              <a:gd name="connsiteY27" fmla="*/ 513810 h 880832"/>
              <a:gd name="connsiteX28" fmla="*/ 199867 w 1077492"/>
              <a:gd name="connsiteY28" fmla="*/ 541086 h 880832"/>
              <a:gd name="connsiteX29" fmla="*/ 537541 w 1077492"/>
              <a:gd name="connsiteY29" fmla="*/ 459661 h 880832"/>
              <a:gd name="connsiteX30" fmla="*/ 536059 w 1077492"/>
              <a:gd name="connsiteY30" fmla="*/ 450434 h 880832"/>
              <a:gd name="connsiteX31" fmla="*/ 568890 w 1077492"/>
              <a:gd name="connsiteY31" fmla="*/ 377032 h 880832"/>
              <a:gd name="connsiteX32" fmla="*/ 605039 w 1077492"/>
              <a:gd name="connsiteY32" fmla="*/ 354429 h 880832"/>
              <a:gd name="connsiteX33" fmla="*/ 624516 w 1077492"/>
              <a:gd name="connsiteY33" fmla="*/ 351300 h 880832"/>
              <a:gd name="connsiteX34" fmla="*/ 624516 w 1077492"/>
              <a:gd name="connsiteY34" fmla="*/ 160667 h 880832"/>
              <a:gd name="connsiteX35" fmla="*/ 613436 w 1077492"/>
              <a:gd name="connsiteY35" fmla="*/ 158139 h 880832"/>
              <a:gd name="connsiteX36" fmla="*/ 586993 w 1077492"/>
              <a:gd name="connsiteY36" fmla="*/ 139559 h 880832"/>
              <a:gd name="connsiteX37" fmla="*/ 589927 w 1077492"/>
              <a:gd name="connsiteY37" fmla="*/ 22721 h 880832"/>
              <a:gd name="connsiteX38" fmla="*/ 618123 w 1077492"/>
              <a:gd name="connsiteY38" fmla="*/ 5091 h 880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77492" h="880832">
                <a:moveTo>
                  <a:pt x="618123" y="5091"/>
                </a:moveTo>
                <a:cubicBezTo>
                  <a:pt x="628264" y="1341"/>
                  <a:pt x="638938" y="-311"/>
                  <a:pt x="649515" y="48"/>
                </a:cubicBezTo>
                <a:cubicBezTo>
                  <a:pt x="670668" y="767"/>
                  <a:pt x="691432" y="9532"/>
                  <a:pt x="706766" y="25655"/>
                </a:cubicBezTo>
                <a:cubicBezTo>
                  <a:pt x="738893" y="59437"/>
                  <a:pt x="736078" y="111827"/>
                  <a:pt x="703831" y="142493"/>
                </a:cubicBezTo>
                <a:lnTo>
                  <a:pt x="665641" y="157025"/>
                </a:lnTo>
                <a:lnTo>
                  <a:pt x="665641" y="352605"/>
                </a:lnTo>
                <a:lnTo>
                  <a:pt x="684786" y="356972"/>
                </a:lnTo>
                <a:cubicBezTo>
                  <a:pt x="697289" y="362480"/>
                  <a:pt x="708859" y="370458"/>
                  <a:pt x="718689" y="380793"/>
                </a:cubicBezTo>
                <a:cubicBezTo>
                  <a:pt x="749581" y="413278"/>
                  <a:pt x="755275" y="459181"/>
                  <a:pt x="738749" y="496690"/>
                </a:cubicBezTo>
                <a:lnTo>
                  <a:pt x="735230" y="501698"/>
                </a:lnTo>
                <a:lnTo>
                  <a:pt x="845060" y="617186"/>
                </a:lnTo>
                <a:lnTo>
                  <a:pt x="879258" y="595803"/>
                </a:lnTo>
                <a:cubicBezTo>
                  <a:pt x="933414" y="575777"/>
                  <a:pt x="996107" y="589357"/>
                  <a:pt x="1037048" y="632408"/>
                </a:cubicBezTo>
                <a:cubicBezTo>
                  <a:pt x="1094236" y="692542"/>
                  <a:pt x="1089226" y="785799"/>
                  <a:pt x="1031825" y="840388"/>
                </a:cubicBezTo>
                <a:cubicBezTo>
                  <a:pt x="971691" y="897576"/>
                  <a:pt x="878434" y="892566"/>
                  <a:pt x="823846" y="835165"/>
                </a:cubicBezTo>
                <a:cubicBezTo>
                  <a:pt x="780955" y="790064"/>
                  <a:pt x="773050" y="726332"/>
                  <a:pt x="795994" y="674255"/>
                </a:cubicBezTo>
                <a:lnTo>
                  <a:pt x="803191" y="664013"/>
                </a:lnTo>
                <a:lnTo>
                  <a:pt x="690708" y="545736"/>
                </a:lnTo>
                <a:lnTo>
                  <a:pt x="678778" y="553196"/>
                </a:lnTo>
                <a:cubicBezTo>
                  <a:pt x="639771" y="567620"/>
                  <a:pt x="594617" y="557839"/>
                  <a:pt x="565128" y="526831"/>
                </a:cubicBezTo>
                <a:lnTo>
                  <a:pt x="562479" y="522594"/>
                </a:lnTo>
                <a:lnTo>
                  <a:pt x="207664" y="608151"/>
                </a:lnTo>
                <a:lnTo>
                  <a:pt x="203307" y="628640"/>
                </a:lnTo>
                <a:cubicBezTo>
                  <a:pt x="197853" y="641384"/>
                  <a:pt x="189746" y="653311"/>
                  <a:pt x="178918" y="663609"/>
                </a:cubicBezTo>
                <a:cubicBezTo>
                  <a:pt x="137575" y="702927"/>
                  <a:pt x="70309" y="703160"/>
                  <a:pt x="29119" y="659847"/>
                </a:cubicBezTo>
                <a:cubicBezTo>
                  <a:pt x="-10199" y="618504"/>
                  <a:pt x="-10431" y="551239"/>
                  <a:pt x="32881" y="510048"/>
                </a:cubicBezTo>
                <a:cubicBezTo>
                  <a:pt x="43217" y="500219"/>
                  <a:pt x="55173" y="492832"/>
                  <a:pt x="67936" y="487958"/>
                </a:cubicBezTo>
                <a:cubicBezTo>
                  <a:pt x="106227" y="473336"/>
                  <a:pt x="151787" y="481326"/>
                  <a:pt x="182679" y="513810"/>
                </a:cubicBezTo>
                <a:lnTo>
                  <a:pt x="199867" y="541086"/>
                </a:lnTo>
                <a:lnTo>
                  <a:pt x="537541" y="459661"/>
                </a:lnTo>
                <a:lnTo>
                  <a:pt x="536059" y="450434"/>
                </a:lnTo>
                <a:cubicBezTo>
                  <a:pt x="536980" y="423313"/>
                  <a:pt x="548218" y="396691"/>
                  <a:pt x="568890" y="377032"/>
                </a:cubicBezTo>
                <a:cubicBezTo>
                  <a:pt x="579718" y="366735"/>
                  <a:pt x="592037" y="359237"/>
                  <a:pt x="605039" y="354429"/>
                </a:cubicBezTo>
                <a:lnTo>
                  <a:pt x="624516" y="351300"/>
                </a:lnTo>
                <a:lnTo>
                  <a:pt x="624516" y="160667"/>
                </a:lnTo>
                <a:lnTo>
                  <a:pt x="613436" y="158139"/>
                </a:lnTo>
                <a:cubicBezTo>
                  <a:pt x="603685" y="153843"/>
                  <a:pt x="594660" y="147621"/>
                  <a:pt x="586993" y="139559"/>
                </a:cubicBezTo>
                <a:cubicBezTo>
                  <a:pt x="554867" y="105778"/>
                  <a:pt x="557681" y="53388"/>
                  <a:pt x="589927" y="22721"/>
                </a:cubicBezTo>
                <a:cubicBezTo>
                  <a:pt x="598373" y="14690"/>
                  <a:pt x="607982" y="8842"/>
                  <a:pt x="618123" y="5091"/>
                </a:cubicBezTo>
                <a:close/>
              </a:path>
            </a:pathLst>
          </a:custGeom>
          <a:solidFill>
            <a:schemeClr val="bg2">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7" name="Freeform: Shape 381">
            <a:extLst>
              <a:ext uri="{FF2B5EF4-FFF2-40B4-BE49-F238E27FC236}">
                <a16:creationId xmlns:a16="http://schemas.microsoft.com/office/drawing/2014/main" id="{12982120-356F-DF4F-A770-4EF357CDB18B}"/>
              </a:ext>
            </a:extLst>
          </p:cNvPr>
          <p:cNvSpPr/>
          <p:nvPr/>
        </p:nvSpPr>
        <p:spPr>
          <a:xfrm rot="11654967" flipH="1">
            <a:off x="2413000" y="1868488"/>
            <a:ext cx="1941513" cy="1833562"/>
          </a:xfrm>
          <a:custGeom>
            <a:avLst/>
            <a:gdLst>
              <a:gd name="connsiteX0" fmla="*/ 943257 w 2013900"/>
              <a:gd name="connsiteY0" fmla="*/ 1501970 h 1900583"/>
              <a:gd name="connsiteX1" fmla="*/ 744074 w 2013900"/>
              <a:gd name="connsiteY1" fmla="*/ 1348088 h 1900583"/>
              <a:gd name="connsiteX2" fmla="*/ 748630 w 2013900"/>
              <a:gd name="connsiteY2" fmla="*/ 1338807 h 1900583"/>
              <a:gd name="connsiteX3" fmla="*/ 706808 w 2013900"/>
              <a:gd name="connsiteY3" fmla="*/ 1216890 h 1900583"/>
              <a:gd name="connsiteX4" fmla="*/ 695446 w 2013900"/>
              <a:gd name="connsiteY4" fmla="*/ 1211313 h 1900583"/>
              <a:gd name="connsiteX5" fmla="*/ 726700 w 2013900"/>
              <a:gd name="connsiteY5" fmla="*/ 978267 h 1900583"/>
              <a:gd name="connsiteX6" fmla="*/ 764518 w 2013900"/>
              <a:gd name="connsiteY6" fmla="*/ 965451 h 1900583"/>
              <a:gd name="connsiteX7" fmla="*/ 799083 w 2013900"/>
              <a:gd name="connsiteY7" fmla="*/ 935439 h 1900583"/>
              <a:gd name="connsiteX8" fmla="*/ 819837 w 2013900"/>
              <a:gd name="connsiteY8" fmla="*/ 893157 h 1900583"/>
              <a:gd name="connsiteX9" fmla="*/ 822213 w 2013900"/>
              <a:gd name="connsiteY9" fmla="*/ 851356 h 1900583"/>
              <a:gd name="connsiteX10" fmla="*/ 1043738 w 2013900"/>
              <a:gd name="connsiteY10" fmla="*/ 760675 h 1900583"/>
              <a:gd name="connsiteX11" fmla="*/ 1061832 w 2013900"/>
              <a:gd name="connsiteY11" fmla="*/ 781899 h 1900583"/>
              <a:gd name="connsiteX12" fmla="*/ 1191467 w 2013900"/>
              <a:gd name="connsiteY12" fmla="*/ 790843 h 1900583"/>
              <a:gd name="connsiteX13" fmla="*/ 1200605 w 2013900"/>
              <a:gd name="connsiteY13" fmla="*/ 782908 h 1900583"/>
              <a:gd name="connsiteX14" fmla="*/ 1391604 w 2013900"/>
              <a:gd name="connsiteY14" fmla="*/ 930468 h 1900583"/>
              <a:gd name="connsiteX15" fmla="*/ 1386234 w 2013900"/>
              <a:gd name="connsiteY15" fmla="*/ 941312 h 1900583"/>
              <a:gd name="connsiteX16" fmla="*/ 1427616 w 2013900"/>
              <a:gd name="connsiteY16" fmla="*/ 1064490 h 1900583"/>
              <a:gd name="connsiteX17" fmla="*/ 1447779 w 2013900"/>
              <a:gd name="connsiteY17" fmla="*/ 1074387 h 1900583"/>
              <a:gd name="connsiteX18" fmla="*/ 1417037 w 2013900"/>
              <a:gd name="connsiteY18" fmla="*/ 1303612 h 1900583"/>
              <a:gd name="connsiteX19" fmla="*/ 1377304 w 2013900"/>
              <a:gd name="connsiteY19" fmla="*/ 1316666 h 1900583"/>
              <a:gd name="connsiteX20" fmla="*/ 1342096 w 2013900"/>
              <a:gd name="connsiteY20" fmla="*/ 1347016 h 1900583"/>
              <a:gd name="connsiteX21" fmla="*/ 1318419 w 2013900"/>
              <a:gd name="connsiteY21" fmla="*/ 1433424 h 1900583"/>
              <a:gd name="connsiteX22" fmla="*/ 1318667 w 2013900"/>
              <a:gd name="connsiteY22" fmla="*/ 1434179 h 1900583"/>
              <a:gd name="connsiteX23" fmla="*/ 1097018 w 2013900"/>
              <a:gd name="connsiteY23" fmla="*/ 1524911 h 1900583"/>
              <a:gd name="connsiteX24" fmla="*/ 1079718 w 2013900"/>
              <a:gd name="connsiteY24" fmla="*/ 1504987 h 1900583"/>
              <a:gd name="connsiteX25" fmla="*/ 950083 w 2013900"/>
              <a:gd name="connsiteY25" fmla="*/ 1496043 h 1900583"/>
              <a:gd name="connsiteX26" fmla="*/ 75043 w 2013900"/>
              <a:gd name="connsiteY26" fmla="*/ 1597161 h 1900583"/>
              <a:gd name="connsiteX27" fmla="*/ 108134 w 2013900"/>
              <a:gd name="connsiteY27" fmla="*/ 1604721 h 1900583"/>
              <a:gd name="connsiteX28" fmla="*/ 154857 w 2013900"/>
              <a:gd name="connsiteY28" fmla="*/ 1598764 h 1900583"/>
              <a:gd name="connsiteX29" fmla="*/ 233875 w 2013900"/>
              <a:gd name="connsiteY29" fmla="*/ 1496935 h 1900583"/>
              <a:gd name="connsiteX30" fmla="*/ 231813 w 2013900"/>
              <a:gd name="connsiteY30" fmla="*/ 1480763 h 1900583"/>
              <a:gd name="connsiteX31" fmla="*/ 540598 w 2013900"/>
              <a:gd name="connsiteY31" fmla="*/ 1375577 h 1900583"/>
              <a:gd name="connsiteX32" fmla="*/ 563677 w 2013900"/>
              <a:gd name="connsiteY32" fmla="*/ 1402157 h 1900583"/>
              <a:gd name="connsiteX33" fmla="*/ 692537 w 2013900"/>
              <a:gd name="connsiteY33" fmla="*/ 1412103 h 1900583"/>
              <a:gd name="connsiteX34" fmla="*/ 693400 w 2013900"/>
              <a:gd name="connsiteY34" fmla="*/ 1411346 h 1900583"/>
              <a:gd name="connsiteX35" fmla="*/ 797736 w 2013900"/>
              <a:gd name="connsiteY35" fmla="*/ 1491953 h 1900583"/>
              <a:gd name="connsiteX36" fmla="*/ 894945 w 2013900"/>
              <a:gd name="connsiteY36" fmla="*/ 1567053 h 1900583"/>
              <a:gd name="connsiteX37" fmla="*/ 894430 w 2013900"/>
              <a:gd name="connsiteY37" fmla="*/ 1568079 h 1900583"/>
              <a:gd name="connsiteX38" fmla="*/ 936587 w 2013900"/>
              <a:gd name="connsiteY38" fmla="*/ 1690255 h 1900583"/>
              <a:gd name="connsiteX39" fmla="*/ 1100786 w 2013900"/>
              <a:gd name="connsiteY39" fmla="*/ 1669186 h 1900583"/>
              <a:gd name="connsiteX40" fmla="*/ 1121540 w 2013900"/>
              <a:gd name="connsiteY40" fmla="*/ 1626904 h 1900583"/>
              <a:gd name="connsiteX41" fmla="*/ 1123204 w 2013900"/>
              <a:gd name="connsiteY41" fmla="*/ 1597620 h 1900583"/>
              <a:gd name="connsiteX42" fmla="*/ 1237555 w 2013900"/>
              <a:gd name="connsiteY42" fmla="*/ 1551067 h 1900583"/>
              <a:gd name="connsiteX43" fmla="*/ 1355644 w 2013900"/>
              <a:gd name="connsiteY43" fmla="*/ 1502993 h 1900583"/>
              <a:gd name="connsiteX44" fmla="*/ 1362776 w 2013900"/>
              <a:gd name="connsiteY44" fmla="*/ 1511266 h 1900583"/>
              <a:gd name="connsiteX45" fmla="*/ 1491817 w 2013900"/>
              <a:gd name="connsiteY45" fmla="*/ 1520936 h 1900583"/>
              <a:gd name="connsiteX46" fmla="*/ 1499270 w 2013900"/>
              <a:gd name="connsiteY46" fmla="*/ 1514511 h 1900583"/>
              <a:gd name="connsiteX47" fmla="*/ 1790657 w 2013900"/>
              <a:gd name="connsiteY47" fmla="*/ 1739626 h 1900583"/>
              <a:gd name="connsiteX48" fmla="*/ 1783473 w 2013900"/>
              <a:gd name="connsiteY48" fmla="*/ 1754261 h 1900583"/>
              <a:gd name="connsiteX49" fmla="*/ 1825296 w 2013900"/>
              <a:gd name="connsiteY49" fmla="*/ 1876178 h 1900583"/>
              <a:gd name="connsiteX50" fmla="*/ 1867578 w 2013900"/>
              <a:gd name="connsiteY50" fmla="*/ 1896932 h 1900583"/>
              <a:gd name="connsiteX51" fmla="*/ 1989494 w 2013900"/>
              <a:gd name="connsiteY51" fmla="*/ 1855110 h 1900583"/>
              <a:gd name="connsiteX52" fmla="*/ 1968427 w 2013900"/>
              <a:gd name="connsiteY52" fmla="*/ 1690911 h 1900583"/>
              <a:gd name="connsiteX53" fmla="*/ 1838792 w 2013900"/>
              <a:gd name="connsiteY53" fmla="*/ 1681967 h 1900583"/>
              <a:gd name="connsiteX54" fmla="*/ 1838014 w 2013900"/>
              <a:gd name="connsiteY54" fmla="*/ 1682642 h 1900583"/>
              <a:gd name="connsiteX55" fmla="*/ 1544325 w 2013900"/>
              <a:gd name="connsiteY55" fmla="*/ 1455749 h 1900583"/>
              <a:gd name="connsiteX56" fmla="*/ 1547700 w 2013900"/>
              <a:gd name="connsiteY56" fmla="*/ 1448953 h 1900583"/>
              <a:gd name="connsiteX57" fmla="*/ 1506345 w 2013900"/>
              <a:gd name="connsiteY57" fmla="*/ 1326336 h 1900583"/>
              <a:gd name="connsiteX58" fmla="*/ 1493239 w 2013900"/>
              <a:gd name="connsiteY58" fmla="*/ 1319828 h 1900583"/>
              <a:gd name="connsiteX59" fmla="*/ 1509136 w 2013900"/>
              <a:gd name="connsiteY59" fmla="*/ 1199535 h 1900583"/>
              <a:gd name="connsiteX60" fmla="*/ 1524327 w 2013900"/>
              <a:gd name="connsiteY60" fmla="*/ 1084591 h 1900583"/>
              <a:gd name="connsiteX61" fmla="*/ 1557251 w 2013900"/>
              <a:gd name="connsiteY61" fmla="*/ 1073434 h 1900583"/>
              <a:gd name="connsiteX62" fmla="*/ 1591815 w 2013900"/>
              <a:gd name="connsiteY62" fmla="*/ 1043422 h 1900583"/>
              <a:gd name="connsiteX63" fmla="*/ 1570748 w 2013900"/>
              <a:gd name="connsiteY63" fmla="*/ 879222 h 1900583"/>
              <a:gd name="connsiteX64" fmla="*/ 1483503 w 2013900"/>
              <a:gd name="connsiteY64" fmla="*/ 855912 h 1900583"/>
              <a:gd name="connsiteX65" fmla="*/ 1444684 w 2013900"/>
              <a:gd name="connsiteY65" fmla="*/ 869068 h 1900583"/>
              <a:gd name="connsiteX66" fmla="*/ 1340899 w 2013900"/>
              <a:gd name="connsiteY66" fmla="*/ 788887 h 1900583"/>
              <a:gd name="connsiteX67" fmla="*/ 1246914 w 2013900"/>
              <a:gd name="connsiteY67" fmla="*/ 716278 h 1900583"/>
              <a:gd name="connsiteX68" fmla="*/ 1249341 w 2013900"/>
              <a:gd name="connsiteY68" fmla="*/ 673586 h 1900583"/>
              <a:gd name="connsiteX69" fmla="*/ 1204964 w 2013900"/>
              <a:gd name="connsiteY69" fmla="*/ 596631 h 1900583"/>
              <a:gd name="connsiteX70" fmla="*/ 1168993 w 2013900"/>
              <a:gd name="connsiteY70" fmla="*/ 578975 h 1900583"/>
              <a:gd name="connsiteX71" fmla="*/ 1168993 w 2013900"/>
              <a:gd name="connsiteY71" fmla="*/ 225315 h 1900583"/>
              <a:gd name="connsiteX72" fmla="*/ 1170003 w 2013900"/>
              <a:gd name="connsiteY72" fmla="*/ 225113 h 1900583"/>
              <a:gd name="connsiteX73" fmla="*/ 1242179 w 2013900"/>
              <a:gd name="connsiteY73" fmla="*/ 117058 h 1900583"/>
              <a:gd name="connsiteX74" fmla="*/ 1125121 w 2013900"/>
              <a:gd name="connsiteY74" fmla="*/ 1 h 1900583"/>
              <a:gd name="connsiteX75" fmla="*/ 1008063 w 2013900"/>
              <a:gd name="connsiteY75" fmla="*/ 117059 h 1900583"/>
              <a:gd name="connsiteX76" fmla="*/ 1078973 w 2013900"/>
              <a:gd name="connsiteY76" fmla="*/ 224691 h 1900583"/>
              <a:gd name="connsiteX77" fmla="*/ 1094946 w 2013900"/>
              <a:gd name="connsiteY77" fmla="*/ 227954 h 1900583"/>
              <a:gd name="connsiteX78" fmla="*/ 1094946 w 2013900"/>
              <a:gd name="connsiteY78" fmla="*/ 580718 h 1900583"/>
              <a:gd name="connsiteX79" fmla="*/ 1086671 w 2013900"/>
              <a:gd name="connsiteY79" fmla="*/ 583843 h 1900583"/>
              <a:gd name="connsiteX80" fmla="*/ 1075329 w 2013900"/>
              <a:gd name="connsiteY80" fmla="*/ 587687 h 1900583"/>
              <a:gd name="connsiteX81" fmla="*/ 1040783 w 2013900"/>
              <a:gd name="connsiteY81" fmla="*/ 617683 h 1900583"/>
              <a:gd name="connsiteX82" fmla="*/ 1040763 w 2013900"/>
              <a:gd name="connsiteY82" fmla="*/ 617700 h 1900583"/>
              <a:gd name="connsiteX83" fmla="*/ 1021723 w 2013900"/>
              <a:gd name="connsiteY83" fmla="*/ 656920 h 1900583"/>
              <a:gd name="connsiteX84" fmla="*/ 1021715 w 2013900"/>
              <a:gd name="connsiteY84" fmla="*/ 657057 h 1900583"/>
              <a:gd name="connsiteX85" fmla="*/ 1020784 w 2013900"/>
              <a:gd name="connsiteY85" fmla="*/ 658980 h 1900583"/>
              <a:gd name="connsiteX86" fmla="*/ 1019460 w 2013900"/>
              <a:gd name="connsiteY86" fmla="*/ 681579 h 1900583"/>
              <a:gd name="connsiteX87" fmla="*/ 901080 w 2013900"/>
              <a:gd name="connsiteY87" fmla="*/ 729772 h 1900583"/>
              <a:gd name="connsiteX88" fmla="*/ 783553 w 2013900"/>
              <a:gd name="connsiteY88" fmla="*/ 777618 h 1900583"/>
              <a:gd name="connsiteX89" fmla="*/ 778015 w 2013900"/>
              <a:gd name="connsiteY89" fmla="*/ 771240 h 1900583"/>
              <a:gd name="connsiteX90" fmla="*/ 613815 w 2013900"/>
              <a:gd name="connsiteY90" fmla="*/ 792308 h 1900583"/>
              <a:gd name="connsiteX91" fmla="*/ 634884 w 2013900"/>
              <a:gd name="connsiteY91" fmla="*/ 956507 h 1900583"/>
              <a:gd name="connsiteX92" fmla="*/ 645314 w 2013900"/>
              <a:gd name="connsiteY92" fmla="*/ 961627 h 1900583"/>
              <a:gd name="connsiteX93" fmla="*/ 629499 w 2013900"/>
              <a:gd name="connsiteY93" fmla="*/ 1081304 h 1900583"/>
              <a:gd name="connsiteX94" fmla="*/ 614430 w 2013900"/>
              <a:gd name="connsiteY94" fmla="*/ 1195319 h 1900583"/>
              <a:gd name="connsiteX95" fmla="*/ 577174 w 2013900"/>
              <a:gd name="connsiteY95" fmla="*/ 1207946 h 1900583"/>
              <a:gd name="connsiteX96" fmla="*/ 542608 w 2013900"/>
              <a:gd name="connsiteY96" fmla="*/ 1237958 h 1900583"/>
              <a:gd name="connsiteX97" fmla="*/ 521855 w 2013900"/>
              <a:gd name="connsiteY97" fmla="*/ 1280240 h 1900583"/>
              <a:gd name="connsiteX98" fmla="*/ 520493 w 2013900"/>
              <a:gd name="connsiteY98" fmla="*/ 1304200 h 1900583"/>
              <a:gd name="connsiteX99" fmla="*/ 205439 w 2013900"/>
              <a:gd name="connsiteY99" fmla="*/ 1411522 h 1900583"/>
              <a:gd name="connsiteX100" fmla="*/ 204922 w 2013900"/>
              <a:gd name="connsiteY100" fmla="*/ 1410631 h 1900583"/>
              <a:gd name="connsiteX101" fmla="*/ 79366 w 2013900"/>
              <a:gd name="connsiteY101" fmla="*/ 1377152 h 1900583"/>
              <a:gd name="connsiteX102" fmla="*/ 6306 w 2013900"/>
              <a:gd name="connsiteY102" fmla="*/ 1525703 h 1900583"/>
              <a:gd name="connsiteX103" fmla="*/ 75043 w 2013900"/>
              <a:gd name="connsiteY103" fmla="*/ 1597161 h 1900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l="l" t="t" r="r" b="b"/>
            <a:pathLst>
              <a:path w="2013900" h="1900583">
                <a:moveTo>
                  <a:pt x="943257" y="1501970"/>
                </a:moveTo>
                <a:lnTo>
                  <a:pt x="744074" y="1348088"/>
                </a:lnTo>
                <a:lnTo>
                  <a:pt x="748630" y="1338807"/>
                </a:lnTo>
                <a:cubicBezTo>
                  <a:pt x="760072" y="1294309"/>
                  <a:pt x="744218" y="1245791"/>
                  <a:pt x="706808" y="1216890"/>
                </a:cubicBezTo>
                <a:lnTo>
                  <a:pt x="695446" y="1211313"/>
                </a:lnTo>
                <a:lnTo>
                  <a:pt x="726700" y="978267"/>
                </a:lnTo>
                <a:lnTo>
                  <a:pt x="764518" y="965451"/>
                </a:lnTo>
                <a:cubicBezTo>
                  <a:pt x="777636" y="957984"/>
                  <a:pt x="789449" y="947909"/>
                  <a:pt x="799083" y="935439"/>
                </a:cubicBezTo>
                <a:cubicBezTo>
                  <a:pt x="809176" y="922375"/>
                  <a:pt x="816023" y="907989"/>
                  <a:pt x="819837" y="893157"/>
                </a:cubicBezTo>
                <a:lnTo>
                  <a:pt x="822213" y="851356"/>
                </a:lnTo>
                <a:lnTo>
                  <a:pt x="1043738" y="760675"/>
                </a:lnTo>
                <a:lnTo>
                  <a:pt x="1061832" y="781899"/>
                </a:lnTo>
                <a:cubicBezTo>
                  <a:pt x="1101024" y="812177"/>
                  <a:pt x="1152114" y="813244"/>
                  <a:pt x="1191467" y="790843"/>
                </a:cubicBezTo>
                <a:lnTo>
                  <a:pt x="1200605" y="782908"/>
                </a:lnTo>
                <a:lnTo>
                  <a:pt x="1391604" y="930468"/>
                </a:lnTo>
                <a:lnTo>
                  <a:pt x="1386234" y="941312"/>
                </a:lnTo>
                <a:cubicBezTo>
                  <a:pt x="1374493" y="985046"/>
                  <a:pt x="1388425" y="1034212"/>
                  <a:pt x="1427616" y="1064490"/>
                </a:cubicBezTo>
                <a:lnTo>
                  <a:pt x="1447779" y="1074387"/>
                </a:lnTo>
                <a:lnTo>
                  <a:pt x="1417037" y="1303612"/>
                </a:lnTo>
                <a:lnTo>
                  <a:pt x="1377304" y="1316666"/>
                </a:lnTo>
                <a:cubicBezTo>
                  <a:pt x="1364036" y="1324096"/>
                  <a:pt x="1352007" y="1334250"/>
                  <a:pt x="1342096" y="1347016"/>
                </a:cubicBezTo>
                <a:cubicBezTo>
                  <a:pt x="1322273" y="1372550"/>
                  <a:pt x="1314676" y="1403701"/>
                  <a:pt x="1318419" y="1433424"/>
                </a:cubicBezTo>
                <a:lnTo>
                  <a:pt x="1318667" y="1434179"/>
                </a:lnTo>
                <a:lnTo>
                  <a:pt x="1097018" y="1524911"/>
                </a:lnTo>
                <a:lnTo>
                  <a:pt x="1079718" y="1504987"/>
                </a:lnTo>
                <a:cubicBezTo>
                  <a:pt x="1040526" y="1474709"/>
                  <a:pt x="989436" y="1473641"/>
                  <a:pt x="950083" y="1496043"/>
                </a:cubicBezTo>
                <a:close/>
                <a:moveTo>
                  <a:pt x="75043" y="1597161"/>
                </a:moveTo>
                <a:cubicBezTo>
                  <a:pt x="85545" y="1601240"/>
                  <a:pt x="96683" y="1603828"/>
                  <a:pt x="108134" y="1604721"/>
                </a:cubicBezTo>
                <a:cubicBezTo>
                  <a:pt x="123403" y="1605911"/>
                  <a:pt x="139230" y="1604086"/>
                  <a:pt x="154857" y="1598764"/>
                </a:cubicBezTo>
                <a:cubicBezTo>
                  <a:pt x="199605" y="1583520"/>
                  <a:pt x="230305" y="1542741"/>
                  <a:pt x="233875" y="1496935"/>
                </a:cubicBezTo>
                <a:lnTo>
                  <a:pt x="231813" y="1480763"/>
                </a:lnTo>
                <a:lnTo>
                  <a:pt x="540598" y="1375577"/>
                </a:lnTo>
                <a:lnTo>
                  <a:pt x="563677" y="1402157"/>
                </a:lnTo>
                <a:cubicBezTo>
                  <a:pt x="602868" y="1432435"/>
                  <a:pt x="652926" y="1434839"/>
                  <a:pt x="692537" y="1412103"/>
                </a:cubicBezTo>
                <a:lnTo>
                  <a:pt x="693400" y="1411346"/>
                </a:lnTo>
                <a:lnTo>
                  <a:pt x="797736" y="1491953"/>
                </a:lnTo>
                <a:lnTo>
                  <a:pt x="894945" y="1567053"/>
                </a:lnTo>
                <a:lnTo>
                  <a:pt x="894430" y="1568079"/>
                </a:lnTo>
                <a:cubicBezTo>
                  <a:pt x="882432" y="1612147"/>
                  <a:pt x="897395" y="1659977"/>
                  <a:pt x="936587" y="1690255"/>
                </a:cubicBezTo>
                <a:cubicBezTo>
                  <a:pt x="986466" y="1728790"/>
                  <a:pt x="1060415" y="1721441"/>
                  <a:pt x="1100786" y="1669186"/>
                </a:cubicBezTo>
                <a:cubicBezTo>
                  <a:pt x="1110878" y="1656123"/>
                  <a:pt x="1117725" y="1641737"/>
                  <a:pt x="1121540" y="1626904"/>
                </a:cubicBezTo>
                <a:lnTo>
                  <a:pt x="1123204" y="1597620"/>
                </a:lnTo>
                <a:lnTo>
                  <a:pt x="1237555" y="1551067"/>
                </a:lnTo>
                <a:lnTo>
                  <a:pt x="1355644" y="1502993"/>
                </a:lnTo>
                <a:lnTo>
                  <a:pt x="1362776" y="1511266"/>
                </a:lnTo>
                <a:cubicBezTo>
                  <a:pt x="1401076" y="1541000"/>
                  <a:pt x="1452016" y="1543225"/>
                  <a:pt x="1491817" y="1520936"/>
                </a:cubicBezTo>
                <a:lnTo>
                  <a:pt x="1499270" y="1514511"/>
                </a:lnTo>
                <a:lnTo>
                  <a:pt x="1790657" y="1739626"/>
                </a:lnTo>
                <a:lnTo>
                  <a:pt x="1783473" y="1754261"/>
                </a:lnTo>
                <a:cubicBezTo>
                  <a:pt x="1772031" y="1798759"/>
                  <a:pt x="1787886" y="1847276"/>
                  <a:pt x="1825296" y="1876178"/>
                </a:cubicBezTo>
                <a:cubicBezTo>
                  <a:pt x="1838359" y="1886271"/>
                  <a:pt x="1852745" y="1893118"/>
                  <a:pt x="1867578" y="1896932"/>
                </a:cubicBezTo>
                <a:cubicBezTo>
                  <a:pt x="1912075" y="1908374"/>
                  <a:pt x="1960593" y="1892520"/>
                  <a:pt x="1989494" y="1855110"/>
                </a:cubicBezTo>
                <a:cubicBezTo>
                  <a:pt x="2029865" y="1802855"/>
                  <a:pt x="2018306" y="1729446"/>
                  <a:pt x="1968427" y="1690911"/>
                </a:cubicBezTo>
                <a:cubicBezTo>
                  <a:pt x="1929235" y="1660633"/>
                  <a:pt x="1878145" y="1659565"/>
                  <a:pt x="1838792" y="1681967"/>
                </a:cubicBezTo>
                <a:lnTo>
                  <a:pt x="1838014" y="1682642"/>
                </a:lnTo>
                <a:lnTo>
                  <a:pt x="1544325" y="1455749"/>
                </a:lnTo>
                <a:lnTo>
                  <a:pt x="1547700" y="1448953"/>
                </a:lnTo>
                <a:cubicBezTo>
                  <a:pt x="1559428" y="1404868"/>
                  <a:pt x="1544645" y="1356070"/>
                  <a:pt x="1506345" y="1326336"/>
                </a:cubicBezTo>
                <a:lnTo>
                  <a:pt x="1493239" y="1319828"/>
                </a:lnTo>
                <a:lnTo>
                  <a:pt x="1509136" y="1199535"/>
                </a:lnTo>
                <a:lnTo>
                  <a:pt x="1524327" y="1084591"/>
                </a:lnTo>
                <a:lnTo>
                  <a:pt x="1557251" y="1073434"/>
                </a:lnTo>
                <a:cubicBezTo>
                  <a:pt x="1570368" y="1065966"/>
                  <a:pt x="1582182" y="1055892"/>
                  <a:pt x="1591815" y="1043422"/>
                </a:cubicBezTo>
                <a:cubicBezTo>
                  <a:pt x="1632186" y="991167"/>
                  <a:pt x="1620627" y="917758"/>
                  <a:pt x="1570748" y="879222"/>
                </a:cubicBezTo>
                <a:cubicBezTo>
                  <a:pt x="1544620" y="859037"/>
                  <a:pt x="1513204" y="851834"/>
                  <a:pt x="1483503" y="855912"/>
                </a:cubicBezTo>
                <a:lnTo>
                  <a:pt x="1444684" y="869068"/>
                </a:lnTo>
                <a:lnTo>
                  <a:pt x="1340899" y="788887"/>
                </a:lnTo>
                <a:lnTo>
                  <a:pt x="1246914" y="716278"/>
                </a:lnTo>
                <a:lnTo>
                  <a:pt x="1249341" y="673586"/>
                </a:lnTo>
                <a:cubicBezTo>
                  <a:pt x="1245263" y="643885"/>
                  <a:pt x="1229903" y="615899"/>
                  <a:pt x="1204964" y="596631"/>
                </a:cubicBezTo>
                <a:lnTo>
                  <a:pt x="1168993" y="578975"/>
                </a:lnTo>
                <a:lnTo>
                  <a:pt x="1168993" y="225315"/>
                </a:lnTo>
                <a:lnTo>
                  <a:pt x="1170003" y="225113"/>
                </a:lnTo>
                <a:cubicBezTo>
                  <a:pt x="1211789" y="207666"/>
                  <a:pt x="1242179" y="166584"/>
                  <a:pt x="1242179" y="117058"/>
                </a:cubicBezTo>
                <a:cubicBezTo>
                  <a:pt x="1242179" y="54028"/>
                  <a:pt x="1191154" y="0"/>
                  <a:pt x="1125121" y="1"/>
                </a:cubicBezTo>
                <a:cubicBezTo>
                  <a:pt x="1062090" y="1"/>
                  <a:pt x="1008063" y="51026"/>
                  <a:pt x="1008063" y="117059"/>
                </a:cubicBezTo>
                <a:cubicBezTo>
                  <a:pt x="1008063" y="164333"/>
                  <a:pt x="1036765" y="206541"/>
                  <a:pt x="1078973" y="224691"/>
                </a:cubicBezTo>
                <a:lnTo>
                  <a:pt x="1094946" y="227954"/>
                </a:lnTo>
                <a:lnTo>
                  <a:pt x="1094946" y="580718"/>
                </a:lnTo>
                <a:lnTo>
                  <a:pt x="1086671" y="583843"/>
                </a:lnTo>
                <a:lnTo>
                  <a:pt x="1075329" y="587687"/>
                </a:lnTo>
                <a:lnTo>
                  <a:pt x="1040783" y="617683"/>
                </a:lnTo>
                <a:lnTo>
                  <a:pt x="1040763" y="617700"/>
                </a:lnTo>
                <a:cubicBezTo>
                  <a:pt x="1031588" y="629576"/>
                  <a:pt x="1025281" y="642956"/>
                  <a:pt x="1021723" y="656920"/>
                </a:cubicBezTo>
                <a:lnTo>
                  <a:pt x="1021715" y="657057"/>
                </a:lnTo>
                <a:lnTo>
                  <a:pt x="1020784" y="658980"/>
                </a:lnTo>
                <a:lnTo>
                  <a:pt x="1019460" y="681579"/>
                </a:lnTo>
                <a:lnTo>
                  <a:pt x="901080" y="729772"/>
                </a:lnTo>
                <a:lnTo>
                  <a:pt x="783553" y="777618"/>
                </a:lnTo>
                <a:lnTo>
                  <a:pt x="778015" y="771240"/>
                </a:lnTo>
                <a:cubicBezTo>
                  <a:pt x="725760" y="730869"/>
                  <a:pt x="652351" y="742428"/>
                  <a:pt x="613815" y="792308"/>
                </a:cubicBezTo>
                <a:cubicBezTo>
                  <a:pt x="575280" y="842187"/>
                  <a:pt x="582629" y="916137"/>
                  <a:pt x="634884" y="956507"/>
                </a:cubicBezTo>
                <a:lnTo>
                  <a:pt x="645314" y="961627"/>
                </a:lnTo>
                <a:lnTo>
                  <a:pt x="629499" y="1081304"/>
                </a:lnTo>
                <a:lnTo>
                  <a:pt x="614430" y="1195319"/>
                </a:lnTo>
                <a:lnTo>
                  <a:pt x="577174" y="1207946"/>
                </a:lnTo>
                <a:cubicBezTo>
                  <a:pt x="564056" y="1215413"/>
                  <a:pt x="552242" y="1225488"/>
                  <a:pt x="542608" y="1237958"/>
                </a:cubicBezTo>
                <a:cubicBezTo>
                  <a:pt x="532516" y="1251022"/>
                  <a:pt x="525669" y="1265407"/>
                  <a:pt x="521855" y="1280240"/>
                </a:cubicBezTo>
                <a:lnTo>
                  <a:pt x="520493" y="1304200"/>
                </a:lnTo>
                <a:lnTo>
                  <a:pt x="205439" y="1411522"/>
                </a:lnTo>
                <a:lnTo>
                  <a:pt x="204922" y="1410631"/>
                </a:lnTo>
                <a:cubicBezTo>
                  <a:pt x="174933" y="1376702"/>
                  <a:pt x="126246" y="1361182"/>
                  <a:pt x="79366" y="1377152"/>
                </a:cubicBezTo>
                <a:cubicBezTo>
                  <a:pt x="19701" y="1397476"/>
                  <a:pt x="-14987" y="1463197"/>
                  <a:pt x="6306" y="1525703"/>
                </a:cubicBezTo>
                <a:cubicBezTo>
                  <a:pt x="17738" y="1559264"/>
                  <a:pt x="43535" y="1584923"/>
                  <a:pt x="75043" y="1597161"/>
                </a:cubicBezTo>
                <a:close/>
              </a:path>
            </a:pathLst>
          </a:custGeom>
          <a:solidFill>
            <a:schemeClr val="bg2">
              <a:lumMod val="50000"/>
              <a:alpha val="20000"/>
            </a:schemeClr>
          </a:solidFill>
          <a:ln w="43323" cap="flat">
            <a:noFill/>
            <a:prstDash val="solid"/>
            <a:miter/>
          </a:ln>
        </p:spPr>
        <p:txBody>
          <a:bodyPr anchor="ctr"/>
          <a:lstStyle/>
          <a:p>
            <a:pPr>
              <a:defRPr/>
            </a:pPr>
            <a:endParaRPr lang="en-US" dirty="0"/>
          </a:p>
        </p:txBody>
      </p:sp>
      <p:sp>
        <p:nvSpPr>
          <p:cNvPr id="8" name="Freeform: Shape 386">
            <a:extLst>
              <a:ext uri="{FF2B5EF4-FFF2-40B4-BE49-F238E27FC236}">
                <a16:creationId xmlns:a16="http://schemas.microsoft.com/office/drawing/2014/main" id="{78B97C4A-912E-6C4E-97C4-810C3EA019D8}"/>
              </a:ext>
            </a:extLst>
          </p:cNvPr>
          <p:cNvSpPr/>
          <p:nvPr/>
        </p:nvSpPr>
        <p:spPr>
          <a:xfrm rot="6936088">
            <a:off x="6863556" y="2318545"/>
            <a:ext cx="1076325" cy="881062"/>
          </a:xfrm>
          <a:custGeom>
            <a:avLst/>
            <a:gdLst>
              <a:gd name="connsiteX0" fmla="*/ 618123 w 1077492"/>
              <a:gd name="connsiteY0" fmla="*/ 5091 h 880832"/>
              <a:gd name="connsiteX1" fmla="*/ 649515 w 1077492"/>
              <a:gd name="connsiteY1" fmla="*/ 48 h 880832"/>
              <a:gd name="connsiteX2" fmla="*/ 706766 w 1077492"/>
              <a:gd name="connsiteY2" fmla="*/ 25655 h 880832"/>
              <a:gd name="connsiteX3" fmla="*/ 703831 w 1077492"/>
              <a:gd name="connsiteY3" fmla="*/ 142493 h 880832"/>
              <a:gd name="connsiteX4" fmla="*/ 665641 w 1077492"/>
              <a:gd name="connsiteY4" fmla="*/ 157025 h 880832"/>
              <a:gd name="connsiteX5" fmla="*/ 665641 w 1077492"/>
              <a:gd name="connsiteY5" fmla="*/ 352605 h 880832"/>
              <a:gd name="connsiteX6" fmla="*/ 684786 w 1077492"/>
              <a:gd name="connsiteY6" fmla="*/ 356972 h 880832"/>
              <a:gd name="connsiteX7" fmla="*/ 718689 w 1077492"/>
              <a:gd name="connsiteY7" fmla="*/ 380793 h 880832"/>
              <a:gd name="connsiteX8" fmla="*/ 738749 w 1077492"/>
              <a:gd name="connsiteY8" fmla="*/ 496690 h 880832"/>
              <a:gd name="connsiteX9" fmla="*/ 735230 w 1077492"/>
              <a:gd name="connsiteY9" fmla="*/ 501698 h 880832"/>
              <a:gd name="connsiteX10" fmla="*/ 845060 w 1077492"/>
              <a:gd name="connsiteY10" fmla="*/ 617186 h 880832"/>
              <a:gd name="connsiteX11" fmla="*/ 879258 w 1077492"/>
              <a:gd name="connsiteY11" fmla="*/ 595803 h 880832"/>
              <a:gd name="connsiteX12" fmla="*/ 1037048 w 1077492"/>
              <a:gd name="connsiteY12" fmla="*/ 632408 h 880832"/>
              <a:gd name="connsiteX13" fmla="*/ 1031825 w 1077492"/>
              <a:gd name="connsiteY13" fmla="*/ 840388 h 880832"/>
              <a:gd name="connsiteX14" fmla="*/ 823846 w 1077492"/>
              <a:gd name="connsiteY14" fmla="*/ 835165 h 880832"/>
              <a:gd name="connsiteX15" fmla="*/ 795994 w 1077492"/>
              <a:gd name="connsiteY15" fmla="*/ 674255 h 880832"/>
              <a:gd name="connsiteX16" fmla="*/ 803191 w 1077492"/>
              <a:gd name="connsiteY16" fmla="*/ 664013 h 880832"/>
              <a:gd name="connsiteX17" fmla="*/ 690708 w 1077492"/>
              <a:gd name="connsiteY17" fmla="*/ 545736 h 880832"/>
              <a:gd name="connsiteX18" fmla="*/ 678778 w 1077492"/>
              <a:gd name="connsiteY18" fmla="*/ 553196 h 880832"/>
              <a:gd name="connsiteX19" fmla="*/ 565128 w 1077492"/>
              <a:gd name="connsiteY19" fmla="*/ 526831 h 880832"/>
              <a:gd name="connsiteX20" fmla="*/ 562479 w 1077492"/>
              <a:gd name="connsiteY20" fmla="*/ 522594 h 880832"/>
              <a:gd name="connsiteX21" fmla="*/ 207664 w 1077492"/>
              <a:gd name="connsiteY21" fmla="*/ 608151 h 880832"/>
              <a:gd name="connsiteX22" fmla="*/ 203307 w 1077492"/>
              <a:gd name="connsiteY22" fmla="*/ 628640 h 880832"/>
              <a:gd name="connsiteX23" fmla="*/ 178918 w 1077492"/>
              <a:gd name="connsiteY23" fmla="*/ 663609 h 880832"/>
              <a:gd name="connsiteX24" fmla="*/ 29119 w 1077492"/>
              <a:gd name="connsiteY24" fmla="*/ 659847 h 880832"/>
              <a:gd name="connsiteX25" fmla="*/ 32881 w 1077492"/>
              <a:gd name="connsiteY25" fmla="*/ 510048 h 880832"/>
              <a:gd name="connsiteX26" fmla="*/ 67936 w 1077492"/>
              <a:gd name="connsiteY26" fmla="*/ 487958 h 880832"/>
              <a:gd name="connsiteX27" fmla="*/ 182679 w 1077492"/>
              <a:gd name="connsiteY27" fmla="*/ 513810 h 880832"/>
              <a:gd name="connsiteX28" fmla="*/ 199867 w 1077492"/>
              <a:gd name="connsiteY28" fmla="*/ 541086 h 880832"/>
              <a:gd name="connsiteX29" fmla="*/ 537541 w 1077492"/>
              <a:gd name="connsiteY29" fmla="*/ 459661 h 880832"/>
              <a:gd name="connsiteX30" fmla="*/ 536059 w 1077492"/>
              <a:gd name="connsiteY30" fmla="*/ 450434 h 880832"/>
              <a:gd name="connsiteX31" fmla="*/ 568890 w 1077492"/>
              <a:gd name="connsiteY31" fmla="*/ 377032 h 880832"/>
              <a:gd name="connsiteX32" fmla="*/ 605039 w 1077492"/>
              <a:gd name="connsiteY32" fmla="*/ 354429 h 880832"/>
              <a:gd name="connsiteX33" fmla="*/ 624516 w 1077492"/>
              <a:gd name="connsiteY33" fmla="*/ 351300 h 880832"/>
              <a:gd name="connsiteX34" fmla="*/ 624516 w 1077492"/>
              <a:gd name="connsiteY34" fmla="*/ 160667 h 880832"/>
              <a:gd name="connsiteX35" fmla="*/ 613436 w 1077492"/>
              <a:gd name="connsiteY35" fmla="*/ 158139 h 880832"/>
              <a:gd name="connsiteX36" fmla="*/ 586993 w 1077492"/>
              <a:gd name="connsiteY36" fmla="*/ 139559 h 880832"/>
              <a:gd name="connsiteX37" fmla="*/ 589927 w 1077492"/>
              <a:gd name="connsiteY37" fmla="*/ 22721 h 880832"/>
              <a:gd name="connsiteX38" fmla="*/ 618123 w 1077492"/>
              <a:gd name="connsiteY38" fmla="*/ 5091 h 880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77492" h="880832">
                <a:moveTo>
                  <a:pt x="618123" y="5091"/>
                </a:moveTo>
                <a:cubicBezTo>
                  <a:pt x="628264" y="1341"/>
                  <a:pt x="638938" y="-311"/>
                  <a:pt x="649515" y="48"/>
                </a:cubicBezTo>
                <a:cubicBezTo>
                  <a:pt x="670668" y="767"/>
                  <a:pt x="691432" y="9532"/>
                  <a:pt x="706766" y="25655"/>
                </a:cubicBezTo>
                <a:cubicBezTo>
                  <a:pt x="738893" y="59437"/>
                  <a:pt x="736078" y="111827"/>
                  <a:pt x="703831" y="142493"/>
                </a:cubicBezTo>
                <a:lnTo>
                  <a:pt x="665641" y="157025"/>
                </a:lnTo>
                <a:lnTo>
                  <a:pt x="665641" y="352605"/>
                </a:lnTo>
                <a:lnTo>
                  <a:pt x="684786" y="356972"/>
                </a:lnTo>
                <a:cubicBezTo>
                  <a:pt x="697289" y="362480"/>
                  <a:pt x="708859" y="370458"/>
                  <a:pt x="718689" y="380793"/>
                </a:cubicBezTo>
                <a:cubicBezTo>
                  <a:pt x="749581" y="413278"/>
                  <a:pt x="755275" y="459181"/>
                  <a:pt x="738749" y="496690"/>
                </a:cubicBezTo>
                <a:lnTo>
                  <a:pt x="735230" y="501698"/>
                </a:lnTo>
                <a:lnTo>
                  <a:pt x="845060" y="617186"/>
                </a:lnTo>
                <a:lnTo>
                  <a:pt x="879258" y="595803"/>
                </a:lnTo>
                <a:cubicBezTo>
                  <a:pt x="933414" y="575777"/>
                  <a:pt x="996107" y="589357"/>
                  <a:pt x="1037048" y="632408"/>
                </a:cubicBezTo>
                <a:cubicBezTo>
                  <a:pt x="1094236" y="692542"/>
                  <a:pt x="1089226" y="785799"/>
                  <a:pt x="1031825" y="840388"/>
                </a:cubicBezTo>
                <a:cubicBezTo>
                  <a:pt x="971691" y="897576"/>
                  <a:pt x="878434" y="892566"/>
                  <a:pt x="823846" y="835165"/>
                </a:cubicBezTo>
                <a:cubicBezTo>
                  <a:pt x="780955" y="790064"/>
                  <a:pt x="773050" y="726332"/>
                  <a:pt x="795994" y="674255"/>
                </a:cubicBezTo>
                <a:lnTo>
                  <a:pt x="803191" y="664013"/>
                </a:lnTo>
                <a:lnTo>
                  <a:pt x="690708" y="545736"/>
                </a:lnTo>
                <a:lnTo>
                  <a:pt x="678778" y="553196"/>
                </a:lnTo>
                <a:cubicBezTo>
                  <a:pt x="639771" y="567620"/>
                  <a:pt x="594617" y="557839"/>
                  <a:pt x="565128" y="526831"/>
                </a:cubicBezTo>
                <a:lnTo>
                  <a:pt x="562479" y="522594"/>
                </a:lnTo>
                <a:lnTo>
                  <a:pt x="207664" y="608151"/>
                </a:lnTo>
                <a:lnTo>
                  <a:pt x="203307" y="628640"/>
                </a:lnTo>
                <a:cubicBezTo>
                  <a:pt x="197853" y="641384"/>
                  <a:pt x="189746" y="653311"/>
                  <a:pt x="178918" y="663609"/>
                </a:cubicBezTo>
                <a:cubicBezTo>
                  <a:pt x="137575" y="702927"/>
                  <a:pt x="70309" y="703160"/>
                  <a:pt x="29119" y="659847"/>
                </a:cubicBezTo>
                <a:cubicBezTo>
                  <a:pt x="-10199" y="618504"/>
                  <a:pt x="-10431" y="551239"/>
                  <a:pt x="32881" y="510048"/>
                </a:cubicBezTo>
                <a:cubicBezTo>
                  <a:pt x="43217" y="500219"/>
                  <a:pt x="55173" y="492832"/>
                  <a:pt x="67936" y="487958"/>
                </a:cubicBezTo>
                <a:cubicBezTo>
                  <a:pt x="106227" y="473336"/>
                  <a:pt x="151787" y="481326"/>
                  <a:pt x="182679" y="513810"/>
                </a:cubicBezTo>
                <a:lnTo>
                  <a:pt x="199867" y="541086"/>
                </a:lnTo>
                <a:lnTo>
                  <a:pt x="537541" y="459661"/>
                </a:lnTo>
                <a:lnTo>
                  <a:pt x="536059" y="450434"/>
                </a:lnTo>
                <a:cubicBezTo>
                  <a:pt x="536980" y="423313"/>
                  <a:pt x="548218" y="396691"/>
                  <a:pt x="568890" y="377032"/>
                </a:cubicBezTo>
                <a:cubicBezTo>
                  <a:pt x="579718" y="366735"/>
                  <a:pt x="592037" y="359237"/>
                  <a:pt x="605039" y="354429"/>
                </a:cubicBezTo>
                <a:lnTo>
                  <a:pt x="624516" y="351300"/>
                </a:lnTo>
                <a:lnTo>
                  <a:pt x="624516" y="160667"/>
                </a:lnTo>
                <a:lnTo>
                  <a:pt x="613436" y="158139"/>
                </a:lnTo>
                <a:cubicBezTo>
                  <a:pt x="603685" y="153843"/>
                  <a:pt x="594660" y="147621"/>
                  <a:pt x="586993" y="139559"/>
                </a:cubicBezTo>
                <a:cubicBezTo>
                  <a:pt x="554867" y="105778"/>
                  <a:pt x="557681" y="53388"/>
                  <a:pt x="589927" y="22721"/>
                </a:cubicBezTo>
                <a:cubicBezTo>
                  <a:pt x="598373" y="14690"/>
                  <a:pt x="607982" y="8842"/>
                  <a:pt x="618123" y="5091"/>
                </a:cubicBezTo>
                <a:close/>
              </a:path>
            </a:pathLst>
          </a:custGeom>
          <a:solidFill>
            <a:schemeClr val="bg2">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9" name="Freeform: Shape 388">
            <a:extLst>
              <a:ext uri="{FF2B5EF4-FFF2-40B4-BE49-F238E27FC236}">
                <a16:creationId xmlns:a16="http://schemas.microsoft.com/office/drawing/2014/main" id="{08A5653D-E93B-7847-BA79-A0DA4F7BD5F4}"/>
              </a:ext>
            </a:extLst>
          </p:cNvPr>
          <p:cNvSpPr/>
          <p:nvPr/>
        </p:nvSpPr>
        <p:spPr>
          <a:xfrm rot="1022389">
            <a:off x="9542463" y="315913"/>
            <a:ext cx="1025525" cy="838200"/>
          </a:xfrm>
          <a:custGeom>
            <a:avLst/>
            <a:gdLst>
              <a:gd name="connsiteX0" fmla="*/ 618123 w 1077492"/>
              <a:gd name="connsiteY0" fmla="*/ 5091 h 880832"/>
              <a:gd name="connsiteX1" fmla="*/ 649515 w 1077492"/>
              <a:gd name="connsiteY1" fmla="*/ 48 h 880832"/>
              <a:gd name="connsiteX2" fmla="*/ 706766 w 1077492"/>
              <a:gd name="connsiteY2" fmla="*/ 25655 h 880832"/>
              <a:gd name="connsiteX3" fmla="*/ 703831 w 1077492"/>
              <a:gd name="connsiteY3" fmla="*/ 142493 h 880832"/>
              <a:gd name="connsiteX4" fmla="*/ 665641 w 1077492"/>
              <a:gd name="connsiteY4" fmla="*/ 157025 h 880832"/>
              <a:gd name="connsiteX5" fmla="*/ 665641 w 1077492"/>
              <a:gd name="connsiteY5" fmla="*/ 352605 h 880832"/>
              <a:gd name="connsiteX6" fmla="*/ 684786 w 1077492"/>
              <a:gd name="connsiteY6" fmla="*/ 356972 h 880832"/>
              <a:gd name="connsiteX7" fmla="*/ 718689 w 1077492"/>
              <a:gd name="connsiteY7" fmla="*/ 380793 h 880832"/>
              <a:gd name="connsiteX8" fmla="*/ 738749 w 1077492"/>
              <a:gd name="connsiteY8" fmla="*/ 496690 h 880832"/>
              <a:gd name="connsiteX9" fmla="*/ 735230 w 1077492"/>
              <a:gd name="connsiteY9" fmla="*/ 501698 h 880832"/>
              <a:gd name="connsiteX10" fmla="*/ 845060 w 1077492"/>
              <a:gd name="connsiteY10" fmla="*/ 617186 h 880832"/>
              <a:gd name="connsiteX11" fmla="*/ 879258 w 1077492"/>
              <a:gd name="connsiteY11" fmla="*/ 595803 h 880832"/>
              <a:gd name="connsiteX12" fmla="*/ 1037048 w 1077492"/>
              <a:gd name="connsiteY12" fmla="*/ 632408 h 880832"/>
              <a:gd name="connsiteX13" fmla="*/ 1031825 w 1077492"/>
              <a:gd name="connsiteY13" fmla="*/ 840388 h 880832"/>
              <a:gd name="connsiteX14" fmla="*/ 823846 w 1077492"/>
              <a:gd name="connsiteY14" fmla="*/ 835165 h 880832"/>
              <a:gd name="connsiteX15" fmla="*/ 795994 w 1077492"/>
              <a:gd name="connsiteY15" fmla="*/ 674255 h 880832"/>
              <a:gd name="connsiteX16" fmla="*/ 803191 w 1077492"/>
              <a:gd name="connsiteY16" fmla="*/ 664013 h 880832"/>
              <a:gd name="connsiteX17" fmla="*/ 690708 w 1077492"/>
              <a:gd name="connsiteY17" fmla="*/ 545736 h 880832"/>
              <a:gd name="connsiteX18" fmla="*/ 678778 w 1077492"/>
              <a:gd name="connsiteY18" fmla="*/ 553196 h 880832"/>
              <a:gd name="connsiteX19" fmla="*/ 565128 w 1077492"/>
              <a:gd name="connsiteY19" fmla="*/ 526831 h 880832"/>
              <a:gd name="connsiteX20" fmla="*/ 562479 w 1077492"/>
              <a:gd name="connsiteY20" fmla="*/ 522594 h 880832"/>
              <a:gd name="connsiteX21" fmla="*/ 207664 w 1077492"/>
              <a:gd name="connsiteY21" fmla="*/ 608151 h 880832"/>
              <a:gd name="connsiteX22" fmla="*/ 203307 w 1077492"/>
              <a:gd name="connsiteY22" fmla="*/ 628640 h 880832"/>
              <a:gd name="connsiteX23" fmla="*/ 178918 w 1077492"/>
              <a:gd name="connsiteY23" fmla="*/ 663609 h 880832"/>
              <a:gd name="connsiteX24" fmla="*/ 29119 w 1077492"/>
              <a:gd name="connsiteY24" fmla="*/ 659847 h 880832"/>
              <a:gd name="connsiteX25" fmla="*/ 32881 w 1077492"/>
              <a:gd name="connsiteY25" fmla="*/ 510048 h 880832"/>
              <a:gd name="connsiteX26" fmla="*/ 67936 w 1077492"/>
              <a:gd name="connsiteY26" fmla="*/ 487958 h 880832"/>
              <a:gd name="connsiteX27" fmla="*/ 182679 w 1077492"/>
              <a:gd name="connsiteY27" fmla="*/ 513810 h 880832"/>
              <a:gd name="connsiteX28" fmla="*/ 199867 w 1077492"/>
              <a:gd name="connsiteY28" fmla="*/ 541086 h 880832"/>
              <a:gd name="connsiteX29" fmla="*/ 537541 w 1077492"/>
              <a:gd name="connsiteY29" fmla="*/ 459661 h 880832"/>
              <a:gd name="connsiteX30" fmla="*/ 536059 w 1077492"/>
              <a:gd name="connsiteY30" fmla="*/ 450434 h 880832"/>
              <a:gd name="connsiteX31" fmla="*/ 568890 w 1077492"/>
              <a:gd name="connsiteY31" fmla="*/ 377032 h 880832"/>
              <a:gd name="connsiteX32" fmla="*/ 605039 w 1077492"/>
              <a:gd name="connsiteY32" fmla="*/ 354429 h 880832"/>
              <a:gd name="connsiteX33" fmla="*/ 624516 w 1077492"/>
              <a:gd name="connsiteY33" fmla="*/ 351300 h 880832"/>
              <a:gd name="connsiteX34" fmla="*/ 624516 w 1077492"/>
              <a:gd name="connsiteY34" fmla="*/ 160667 h 880832"/>
              <a:gd name="connsiteX35" fmla="*/ 613436 w 1077492"/>
              <a:gd name="connsiteY35" fmla="*/ 158139 h 880832"/>
              <a:gd name="connsiteX36" fmla="*/ 586993 w 1077492"/>
              <a:gd name="connsiteY36" fmla="*/ 139559 h 880832"/>
              <a:gd name="connsiteX37" fmla="*/ 589927 w 1077492"/>
              <a:gd name="connsiteY37" fmla="*/ 22721 h 880832"/>
              <a:gd name="connsiteX38" fmla="*/ 618123 w 1077492"/>
              <a:gd name="connsiteY38" fmla="*/ 5091 h 880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77492" h="880832">
                <a:moveTo>
                  <a:pt x="618123" y="5091"/>
                </a:moveTo>
                <a:cubicBezTo>
                  <a:pt x="628264" y="1341"/>
                  <a:pt x="638938" y="-311"/>
                  <a:pt x="649515" y="48"/>
                </a:cubicBezTo>
                <a:cubicBezTo>
                  <a:pt x="670668" y="767"/>
                  <a:pt x="691432" y="9532"/>
                  <a:pt x="706766" y="25655"/>
                </a:cubicBezTo>
                <a:cubicBezTo>
                  <a:pt x="738893" y="59437"/>
                  <a:pt x="736078" y="111827"/>
                  <a:pt x="703831" y="142493"/>
                </a:cubicBezTo>
                <a:lnTo>
                  <a:pt x="665641" y="157025"/>
                </a:lnTo>
                <a:lnTo>
                  <a:pt x="665641" y="352605"/>
                </a:lnTo>
                <a:lnTo>
                  <a:pt x="684786" y="356972"/>
                </a:lnTo>
                <a:cubicBezTo>
                  <a:pt x="697289" y="362480"/>
                  <a:pt x="708859" y="370458"/>
                  <a:pt x="718689" y="380793"/>
                </a:cubicBezTo>
                <a:cubicBezTo>
                  <a:pt x="749581" y="413278"/>
                  <a:pt x="755275" y="459181"/>
                  <a:pt x="738749" y="496690"/>
                </a:cubicBezTo>
                <a:lnTo>
                  <a:pt x="735230" y="501698"/>
                </a:lnTo>
                <a:lnTo>
                  <a:pt x="845060" y="617186"/>
                </a:lnTo>
                <a:lnTo>
                  <a:pt x="879258" y="595803"/>
                </a:lnTo>
                <a:cubicBezTo>
                  <a:pt x="933414" y="575777"/>
                  <a:pt x="996107" y="589357"/>
                  <a:pt x="1037048" y="632408"/>
                </a:cubicBezTo>
                <a:cubicBezTo>
                  <a:pt x="1094236" y="692542"/>
                  <a:pt x="1089226" y="785799"/>
                  <a:pt x="1031825" y="840388"/>
                </a:cubicBezTo>
                <a:cubicBezTo>
                  <a:pt x="971691" y="897576"/>
                  <a:pt x="878434" y="892566"/>
                  <a:pt x="823846" y="835165"/>
                </a:cubicBezTo>
                <a:cubicBezTo>
                  <a:pt x="780955" y="790064"/>
                  <a:pt x="773050" y="726332"/>
                  <a:pt x="795994" y="674255"/>
                </a:cubicBezTo>
                <a:lnTo>
                  <a:pt x="803191" y="664013"/>
                </a:lnTo>
                <a:lnTo>
                  <a:pt x="690708" y="545736"/>
                </a:lnTo>
                <a:lnTo>
                  <a:pt x="678778" y="553196"/>
                </a:lnTo>
                <a:cubicBezTo>
                  <a:pt x="639771" y="567620"/>
                  <a:pt x="594617" y="557839"/>
                  <a:pt x="565128" y="526831"/>
                </a:cubicBezTo>
                <a:lnTo>
                  <a:pt x="562479" y="522594"/>
                </a:lnTo>
                <a:lnTo>
                  <a:pt x="207664" y="608151"/>
                </a:lnTo>
                <a:lnTo>
                  <a:pt x="203307" y="628640"/>
                </a:lnTo>
                <a:cubicBezTo>
                  <a:pt x="197853" y="641384"/>
                  <a:pt x="189746" y="653311"/>
                  <a:pt x="178918" y="663609"/>
                </a:cubicBezTo>
                <a:cubicBezTo>
                  <a:pt x="137575" y="702927"/>
                  <a:pt x="70309" y="703160"/>
                  <a:pt x="29119" y="659847"/>
                </a:cubicBezTo>
                <a:cubicBezTo>
                  <a:pt x="-10199" y="618504"/>
                  <a:pt x="-10431" y="551239"/>
                  <a:pt x="32881" y="510048"/>
                </a:cubicBezTo>
                <a:cubicBezTo>
                  <a:pt x="43217" y="500219"/>
                  <a:pt x="55173" y="492832"/>
                  <a:pt x="67936" y="487958"/>
                </a:cubicBezTo>
                <a:cubicBezTo>
                  <a:pt x="106227" y="473336"/>
                  <a:pt x="151787" y="481326"/>
                  <a:pt x="182679" y="513810"/>
                </a:cubicBezTo>
                <a:lnTo>
                  <a:pt x="199867" y="541086"/>
                </a:lnTo>
                <a:lnTo>
                  <a:pt x="537541" y="459661"/>
                </a:lnTo>
                <a:lnTo>
                  <a:pt x="536059" y="450434"/>
                </a:lnTo>
                <a:cubicBezTo>
                  <a:pt x="536980" y="423313"/>
                  <a:pt x="548218" y="396691"/>
                  <a:pt x="568890" y="377032"/>
                </a:cubicBezTo>
                <a:cubicBezTo>
                  <a:pt x="579718" y="366735"/>
                  <a:pt x="592037" y="359237"/>
                  <a:pt x="605039" y="354429"/>
                </a:cubicBezTo>
                <a:lnTo>
                  <a:pt x="624516" y="351300"/>
                </a:lnTo>
                <a:lnTo>
                  <a:pt x="624516" y="160667"/>
                </a:lnTo>
                <a:lnTo>
                  <a:pt x="613436" y="158139"/>
                </a:lnTo>
                <a:cubicBezTo>
                  <a:pt x="603685" y="153843"/>
                  <a:pt x="594660" y="147621"/>
                  <a:pt x="586993" y="139559"/>
                </a:cubicBezTo>
                <a:cubicBezTo>
                  <a:pt x="554867" y="105778"/>
                  <a:pt x="557681" y="53388"/>
                  <a:pt x="589927" y="22721"/>
                </a:cubicBezTo>
                <a:cubicBezTo>
                  <a:pt x="598373" y="14690"/>
                  <a:pt x="607982" y="8842"/>
                  <a:pt x="618123" y="5091"/>
                </a:cubicBezTo>
                <a:close/>
              </a:path>
            </a:pathLst>
          </a:custGeom>
          <a:solidFill>
            <a:schemeClr val="bg2">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0" name="Freeform: Shape 384">
            <a:extLst>
              <a:ext uri="{FF2B5EF4-FFF2-40B4-BE49-F238E27FC236}">
                <a16:creationId xmlns:a16="http://schemas.microsoft.com/office/drawing/2014/main" id="{0DC8D1D0-D28E-0543-8A0B-2806AE6C0FDA}"/>
              </a:ext>
            </a:extLst>
          </p:cNvPr>
          <p:cNvSpPr/>
          <p:nvPr/>
        </p:nvSpPr>
        <p:spPr>
          <a:xfrm rot="1022389">
            <a:off x="2794000" y="401638"/>
            <a:ext cx="1076325" cy="881062"/>
          </a:xfrm>
          <a:custGeom>
            <a:avLst/>
            <a:gdLst>
              <a:gd name="connsiteX0" fmla="*/ 618123 w 1077492"/>
              <a:gd name="connsiteY0" fmla="*/ 5091 h 880832"/>
              <a:gd name="connsiteX1" fmla="*/ 649515 w 1077492"/>
              <a:gd name="connsiteY1" fmla="*/ 48 h 880832"/>
              <a:gd name="connsiteX2" fmla="*/ 706766 w 1077492"/>
              <a:gd name="connsiteY2" fmla="*/ 25655 h 880832"/>
              <a:gd name="connsiteX3" fmla="*/ 703831 w 1077492"/>
              <a:gd name="connsiteY3" fmla="*/ 142493 h 880832"/>
              <a:gd name="connsiteX4" fmla="*/ 665641 w 1077492"/>
              <a:gd name="connsiteY4" fmla="*/ 157025 h 880832"/>
              <a:gd name="connsiteX5" fmla="*/ 665641 w 1077492"/>
              <a:gd name="connsiteY5" fmla="*/ 352605 h 880832"/>
              <a:gd name="connsiteX6" fmla="*/ 684786 w 1077492"/>
              <a:gd name="connsiteY6" fmla="*/ 356972 h 880832"/>
              <a:gd name="connsiteX7" fmla="*/ 718689 w 1077492"/>
              <a:gd name="connsiteY7" fmla="*/ 380793 h 880832"/>
              <a:gd name="connsiteX8" fmla="*/ 738749 w 1077492"/>
              <a:gd name="connsiteY8" fmla="*/ 496690 h 880832"/>
              <a:gd name="connsiteX9" fmla="*/ 735230 w 1077492"/>
              <a:gd name="connsiteY9" fmla="*/ 501698 h 880832"/>
              <a:gd name="connsiteX10" fmla="*/ 845060 w 1077492"/>
              <a:gd name="connsiteY10" fmla="*/ 617186 h 880832"/>
              <a:gd name="connsiteX11" fmla="*/ 879258 w 1077492"/>
              <a:gd name="connsiteY11" fmla="*/ 595803 h 880832"/>
              <a:gd name="connsiteX12" fmla="*/ 1037048 w 1077492"/>
              <a:gd name="connsiteY12" fmla="*/ 632408 h 880832"/>
              <a:gd name="connsiteX13" fmla="*/ 1031825 w 1077492"/>
              <a:gd name="connsiteY13" fmla="*/ 840388 h 880832"/>
              <a:gd name="connsiteX14" fmla="*/ 823846 w 1077492"/>
              <a:gd name="connsiteY14" fmla="*/ 835165 h 880832"/>
              <a:gd name="connsiteX15" fmla="*/ 795994 w 1077492"/>
              <a:gd name="connsiteY15" fmla="*/ 674255 h 880832"/>
              <a:gd name="connsiteX16" fmla="*/ 803191 w 1077492"/>
              <a:gd name="connsiteY16" fmla="*/ 664013 h 880832"/>
              <a:gd name="connsiteX17" fmla="*/ 690708 w 1077492"/>
              <a:gd name="connsiteY17" fmla="*/ 545736 h 880832"/>
              <a:gd name="connsiteX18" fmla="*/ 678778 w 1077492"/>
              <a:gd name="connsiteY18" fmla="*/ 553196 h 880832"/>
              <a:gd name="connsiteX19" fmla="*/ 565128 w 1077492"/>
              <a:gd name="connsiteY19" fmla="*/ 526831 h 880832"/>
              <a:gd name="connsiteX20" fmla="*/ 562479 w 1077492"/>
              <a:gd name="connsiteY20" fmla="*/ 522594 h 880832"/>
              <a:gd name="connsiteX21" fmla="*/ 207664 w 1077492"/>
              <a:gd name="connsiteY21" fmla="*/ 608151 h 880832"/>
              <a:gd name="connsiteX22" fmla="*/ 203307 w 1077492"/>
              <a:gd name="connsiteY22" fmla="*/ 628640 h 880832"/>
              <a:gd name="connsiteX23" fmla="*/ 178918 w 1077492"/>
              <a:gd name="connsiteY23" fmla="*/ 663609 h 880832"/>
              <a:gd name="connsiteX24" fmla="*/ 29119 w 1077492"/>
              <a:gd name="connsiteY24" fmla="*/ 659847 h 880832"/>
              <a:gd name="connsiteX25" fmla="*/ 32881 w 1077492"/>
              <a:gd name="connsiteY25" fmla="*/ 510048 h 880832"/>
              <a:gd name="connsiteX26" fmla="*/ 67936 w 1077492"/>
              <a:gd name="connsiteY26" fmla="*/ 487958 h 880832"/>
              <a:gd name="connsiteX27" fmla="*/ 182679 w 1077492"/>
              <a:gd name="connsiteY27" fmla="*/ 513810 h 880832"/>
              <a:gd name="connsiteX28" fmla="*/ 199867 w 1077492"/>
              <a:gd name="connsiteY28" fmla="*/ 541086 h 880832"/>
              <a:gd name="connsiteX29" fmla="*/ 537541 w 1077492"/>
              <a:gd name="connsiteY29" fmla="*/ 459661 h 880832"/>
              <a:gd name="connsiteX30" fmla="*/ 536059 w 1077492"/>
              <a:gd name="connsiteY30" fmla="*/ 450434 h 880832"/>
              <a:gd name="connsiteX31" fmla="*/ 568890 w 1077492"/>
              <a:gd name="connsiteY31" fmla="*/ 377032 h 880832"/>
              <a:gd name="connsiteX32" fmla="*/ 605039 w 1077492"/>
              <a:gd name="connsiteY32" fmla="*/ 354429 h 880832"/>
              <a:gd name="connsiteX33" fmla="*/ 624516 w 1077492"/>
              <a:gd name="connsiteY33" fmla="*/ 351300 h 880832"/>
              <a:gd name="connsiteX34" fmla="*/ 624516 w 1077492"/>
              <a:gd name="connsiteY34" fmla="*/ 160667 h 880832"/>
              <a:gd name="connsiteX35" fmla="*/ 613436 w 1077492"/>
              <a:gd name="connsiteY35" fmla="*/ 158139 h 880832"/>
              <a:gd name="connsiteX36" fmla="*/ 586993 w 1077492"/>
              <a:gd name="connsiteY36" fmla="*/ 139559 h 880832"/>
              <a:gd name="connsiteX37" fmla="*/ 589927 w 1077492"/>
              <a:gd name="connsiteY37" fmla="*/ 22721 h 880832"/>
              <a:gd name="connsiteX38" fmla="*/ 618123 w 1077492"/>
              <a:gd name="connsiteY38" fmla="*/ 5091 h 880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77492" h="880832">
                <a:moveTo>
                  <a:pt x="618123" y="5091"/>
                </a:moveTo>
                <a:cubicBezTo>
                  <a:pt x="628264" y="1341"/>
                  <a:pt x="638938" y="-311"/>
                  <a:pt x="649515" y="48"/>
                </a:cubicBezTo>
                <a:cubicBezTo>
                  <a:pt x="670668" y="767"/>
                  <a:pt x="691432" y="9532"/>
                  <a:pt x="706766" y="25655"/>
                </a:cubicBezTo>
                <a:cubicBezTo>
                  <a:pt x="738893" y="59437"/>
                  <a:pt x="736078" y="111827"/>
                  <a:pt x="703831" y="142493"/>
                </a:cubicBezTo>
                <a:lnTo>
                  <a:pt x="665641" y="157025"/>
                </a:lnTo>
                <a:lnTo>
                  <a:pt x="665641" y="352605"/>
                </a:lnTo>
                <a:lnTo>
                  <a:pt x="684786" y="356972"/>
                </a:lnTo>
                <a:cubicBezTo>
                  <a:pt x="697289" y="362480"/>
                  <a:pt x="708859" y="370458"/>
                  <a:pt x="718689" y="380793"/>
                </a:cubicBezTo>
                <a:cubicBezTo>
                  <a:pt x="749581" y="413278"/>
                  <a:pt x="755275" y="459181"/>
                  <a:pt x="738749" y="496690"/>
                </a:cubicBezTo>
                <a:lnTo>
                  <a:pt x="735230" y="501698"/>
                </a:lnTo>
                <a:lnTo>
                  <a:pt x="845060" y="617186"/>
                </a:lnTo>
                <a:lnTo>
                  <a:pt x="879258" y="595803"/>
                </a:lnTo>
                <a:cubicBezTo>
                  <a:pt x="933414" y="575777"/>
                  <a:pt x="996107" y="589357"/>
                  <a:pt x="1037048" y="632408"/>
                </a:cubicBezTo>
                <a:cubicBezTo>
                  <a:pt x="1094236" y="692542"/>
                  <a:pt x="1089226" y="785799"/>
                  <a:pt x="1031825" y="840388"/>
                </a:cubicBezTo>
                <a:cubicBezTo>
                  <a:pt x="971691" y="897576"/>
                  <a:pt x="878434" y="892566"/>
                  <a:pt x="823846" y="835165"/>
                </a:cubicBezTo>
                <a:cubicBezTo>
                  <a:pt x="780955" y="790064"/>
                  <a:pt x="773050" y="726332"/>
                  <a:pt x="795994" y="674255"/>
                </a:cubicBezTo>
                <a:lnTo>
                  <a:pt x="803191" y="664013"/>
                </a:lnTo>
                <a:lnTo>
                  <a:pt x="690708" y="545736"/>
                </a:lnTo>
                <a:lnTo>
                  <a:pt x="678778" y="553196"/>
                </a:lnTo>
                <a:cubicBezTo>
                  <a:pt x="639771" y="567620"/>
                  <a:pt x="594617" y="557839"/>
                  <a:pt x="565128" y="526831"/>
                </a:cubicBezTo>
                <a:lnTo>
                  <a:pt x="562479" y="522594"/>
                </a:lnTo>
                <a:lnTo>
                  <a:pt x="207664" y="608151"/>
                </a:lnTo>
                <a:lnTo>
                  <a:pt x="203307" y="628640"/>
                </a:lnTo>
                <a:cubicBezTo>
                  <a:pt x="197853" y="641384"/>
                  <a:pt x="189746" y="653311"/>
                  <a:pt x="178918" y="663609"/>
                </a:cubicBezTo>
                <a:cubicBezTo>
                  <a:pt x="137575" y="702927"/>
                  <a:pt x="70309" y="703160"/>
                  <a:pt x="29119" y="659847"/>
                </a:cubicBezTo>
                <a:cubicBezTo>
                  <a:pt x="-10199" y="618504"/>
                  <a:pt x="-10431" y="551239"/>
                  <a:pt x="32881" y="510048"/>
                </a:cubicBezTo>
                <a:cubicBezTo>
                  <a:pt x="43217" y="500219"/>
                  <a:pt x="55173" y="492832"/>
                  <a:pt x="67936" y="487958"/>
                </a:cubicBezTo>
                <a:cubicBezTo>
                  <a:pt x="106227" y="473336"/>
                  <a:pt x="151787" y="481326"/>
                  <a:pt x="182679" y="513810"/>
                </a:cubicBezTo>
                <a:lnTo>
                  <a:pt x="199867" y="541086"/>
                </a:lnTo>
                <a:lnTo>
                  <a:pt x="537541" y="459661"/>
                </a:lnTo>
                <a:lnTo>
                  <a:pt x="536059" y="450434"/>
                </a:lnTo>
                <a:cubicBezTo>
                  <a:pt x="536980" y="423313"/>
                  <a:pt x="548218" y="396691"/>
                  <a:pt x="568890" y="377032"/>
                </a:cubicBezTo>
                <a:cubicBezTo>
                  <a:pt x="579718" y="366735"/>
                  <a:pt x="592037" y="359237"/>
                  <a:pt x="605039" y="354429"/>
                </a:cubicBezTo>
                <a:lnTo>
                  <a:pt x="624516" y="351300"/>
                </a:lnTo>
                <a:lnTo>
                  <a:pt x="624516" y="160667"/>
                </a:lnTo>
                <a:lnTo>
                  <a:pt x="613436" y="158139"/>
                </a:lnTo>
                <a:cubicBezTo>
                  <a:pt x="603685" y="153843"/>
                  <a:pt x="594660" y="147621"/>
                  <a:pt x="586993" y="139559"/>
                </a:cubicBezTo>
                <a:cubicBezTo>
                  <a:pt x="554867" y="105778"/>
                  <a:pt x="557681" y="53388"/>
                  <a:pt x="589927" y="22721"/>
                </a:cubicBezTo>
                <a:cubicBezTo>
                  <a:pt x="598373" y="14690"/>
                  <a:pt x="607982" y="8842"/>
                  <a:pt x="618123" y="5091"/>
                </a:cubicBezTo>
                <a:close/>
              </a:path>
            </a:pathLst>
          </a:custGeom>
          <a:solidFill>
            <a:schemeClr val="bg2">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1" name="Freeform: Shape 387">
            <a:extLst>
              <a:ext uri="{FF2B5EF4-FFF2-40B4-BE49-F238E27FC236}">
                <a16:creationId xmlns:a16="http://schemas.microsoft.com/office/drawing/2014/main" id="{FB3E61CF-762C-CD4B-B68C-C9652838C522}"/>
              </a:ext>
            </a:extLst>
          </p:cNvPr>
          <p:cNvSpPr/>
          <p:nvPr/>
        </p:nvSpPr>
        <p:spPr>
          <a:xfrm rot="355510">
            <a:off x="6770688" y="9525"/>
            <a:ext cx="1911350" cy="1944688"/>
          </a:xfrm>
          <a:custGeom>
            <a:avLst/>
            <a:gdLst>
              <a:gd name="connsiteX0" fmla="*/ 859940 w 1882134"/>
              <a:gd name="connsiteY0" fmla="*/ 932267 h 1915580"/>
              <a:gd name="connsiteX1" fmla="*/ 747989 w 1882134"/>
              <a:gd name="connsiteY1" fmla="*/ 997319 h 1915580"/>
              <a:gd name="connsiteX2" fmla="*/ 636844 w 1882134"/>
              <a:gd name="connsiteY2" fmla="*/ 1061903 h 1915580"/>
              <a:gd name="connsiteX3" fmla="*/ 638527 w 1882134"/>
              <a:gd name="connsiteY3" fmla="*/ 1070293 h 1915580"/>
              <a:gd name="connsiteX4" fmla="*/ 565410 w 1882134"/>
              <a:gd name="connsiteY4" fmla="*/ 1179755 h 1915580"/>
              <a:gd name="connsiteX5" fmla="*/ 562511 w 1882134"/>
              <a:gd name="connsiteY5" fmla="*/ 1180336 h 1915580"/>
              <a:gd name="connsiteX6" fmla="*/ 562511 w 1882134"/>
              <a:gd name="connsiteY6" fmla="*/ 1439244 h 1915580"/>
              <a:gd name="connsiteX7" fmla="*/ 572773 w 1882134"/>
              <a:gd name="connsiteY7" fmla="*/ 1441246 h 1915580"/>
              <a:gd name="connsiteX8" fmla="*/ 644608 w 1882134"/>
              <a:gd name="connsiteY8" fmla="*/ 1550707 h 1915580"/>
              <a:gd name="connsiteX9" fmla="*/ 640375 w 1882134"/>
              <a:gd name="connsiteY9" fmla="*/ 1571429 h 1915580"/>
              <a:gd name="connsiteX10" fmla="*/ 865510 w 1882134"/>
              <a:gd name="connsiteY10" fmla="*/ 1701672 h 1915580"/>
              <a:gd name="connsiteX11" fmla="*/ 886716 w 1882134"/>
              <a:gd name="connsiteY11" fmla="*/ 1687534 h 1915580"/>
              <a:gd name="connsiteX12" fmla="*/ 933465 w 1882134"/>
              <a:gd name="connsiteY12" fmla="*/ 1678413 h 1915580"/>
              <a:gd name="connsiteX13" fmla="*/ 980215 w 1882134"/>
              <a:gd name="connsiteY13" fmla="*/ 1687962 h 1915580"/>
              <a:gd name="connsiteX14" fmla="*/ 997982 w 1882134"/>
              <a:gd name="connsiteY14" fmla="*/ 1700143 h 1915580"/>
              <a:gd name="connsiteX15" fmla="*/ 1212258 w 1882134"/>
              <a:gd name="connsiteY15" fmla="*/ 1576182 h 1915580"/>
              <a:gd name="connsiteX16" fmla="*/ 1210160 w 1882134"/>
              <a:gd name="connsiteY16" fmla="*/ 1565911 h 1915580"/>
              <a:gd name="connsiteX17" fmla="*/ 1283277 w 1882134"/>
              <a:gd name="connsiteY17" fmla="*/ 1456450 h 1915580"/>
              <a:gd name="connsiteX18" fmla="*/ 1298338 w 1882134"/>
              <a:gd name="connsiteY18" fmla="*/ 1453428 h 1915580"/>
              <a:gd name="connsiteX19" fmla="*/ 1298338 w 1882134"/>
              <a:gd name="connsiteY19" fmla="*/ 1189696 h 1915580"/>
              <a:gd name="connsiteX20" fmla="*/ 1292399 w 1882134"/>
              <a:gd name="connsiteY20" fmla="*/ 1188448 h 1915580"/>
              <a:gd name="connsiteX21" fmla="*/ 1219282 w 1882134"/>
              <a:gd name="connsiteY21" fmla="*/ 1079414 h 1915580"/>
              <a:gd name="connsiteX22" fmla="*/ 1223749 w 1882134"/>
              <a:gd name="connsiteY22" fmla="*/ 1057548 h 1915580"/>
              <a:gd name="connsiteX23" fmla="*/ 997965 w 1882134"/>
              <a:gd name="connsiteY23" fmla="*/ 926929 h 1915580"/>
              <a:gd name="connsiteX24" fmla="*/ 994296 w 1882134"/>
              <a:gd name="connsiteY24" fmla="*/ 929366 h 1915580"/>
              <a:gd name="connsiteX25" fmla="*/ 988000 w 1882134"/>
              <a:gd name="connsiteY25" fmla="*/ 935188 h 1915580"/>
              <a:gd name="connsiteX26" fmla="*/ 978749 w 1882134"/>
              <a:gd name="connsiteY26" fmla="*/ 939691 h 1915580"/>
              <a:gd name="connsiteX27" fmla="*/ 969810 w 1882134"/>
              <a:gd name="connsiteY27" fmla="*/ 945628 h 1915580"/>
              <a:gd name="connsiteX28" fmla="*/ 964268 w 1882134"/>
              <a:gd name="connsiteY28" fmla="*/ 946740 h 1915580"/>
              <a:gd name="connsiteX29" fmla="*/ 958437 w 1882134"/>
              <a:gd name="connsiteY29" fmla="*/ 949579 h 1915580"/>
              <a:gd name="connsiteX30" fmla="*/ 924343 w 1882134"/>
              <a:gd name="connsiteY30" fmla="*/ 954750 h 1915580"/>
              <a:gd name="connsiteX31" fmla="*/ 924343 w 1882134"/>
              <a:gd name="connsiteY31" fmla="*/ 954750 h 1915580"/>
              <a:gd name="connsiteX32" fmla="*/ 923835 w 1882134"/>
              <a:gd name="connsiteY32" fmla="*/ 954643 h 1915580"/>
              <a:gd name="connsiteX33" fmla="*/ 881110 w 1882134"/>
              <a:gd name="connsiteY33" fmla="*/ 945723 h 1915580"/>
              <a:gd name="connsiteX34" fmla="*/ 880997 w 1882134"/>
              <a:gd name="connsiteY34" fmla="*/ 945646 h 1915580"/>
              <a:gd name="connsiteX35" fmla="*/ 878876 w 1882134"/>
              <a:gd name="connsiteY35" fmla="*/ 945200 h 1915580"/>
              <a:gd name="connsiteX36" fmla="*/ 1285908 w 1882134"/>
              <a:gd name="connsiteY36" fmla="*/ 209454 h 1915580"/>
              <a:gd name="connsiteX37" fmla="*/ 1039711 w 1882134"/>
              <a:gd name="connsiteY37" fmla="*/ 351883 h 1915580"/>
              <a:gd name="connsiteX38" fmla="*/ 1042927 w 1882134"/>
              <a:gd name="connsiteY38" fmla="*/ 367913 h 1915580"/>
              <a:gd name="connsiteX39" fmla="*/ 1007580 w 1882134"/>
              <a:gd name="connsiteY39" fmla="*/ 452291 h 1915580"/>
              <a:gd name="connsiteX40" fmla="*/ 972994 w 1882134"/>
              <a:gd name="connsiteY40" fmla="*/ 475261 h 1915580"/>
              <a:gd name="connsiteX41" fmla="*/ 972994 w 1882134"/>
              <a:gd name="connsiteY41" fmla="*/ 608121 h 1915580"/>
              <a:gd name="connsiteX42" fmla="*/ 972994 w 1882134"/>
              <a:gd name="connsiteY42" fmla="*/ 728436 h 1915580"/>
              <a:gd name="connsiteX43" fmla="*/ 1008720 w 1882134"/>
              <a:gd name="connsiteY43" fmla="*/ 752929 h 1915580"/>
              <a:gd name="connsiteX44" fmla="*/ 1042927 w 1882134"/>
              <a:gd name="connsiteY44" fmla="*/ 836166 h 1915580"/>
              <a:gd name="connsiteX45" fmla="*/ 1038547 w 1882134"/>
              <a:gd name="connsiteY45" fmla="*/ 857606 h 1915580"/>
              <a:gd name="connsiteX46" fmla="*/ 1264627 w 1882134"/>
              <a:gd name="connsiteY46" fmla="*/ 988396 h 1915580"/>
              <a:gd name="connsiteX47" fmla="*/ 1292399 w 1882134"/>
              <a:gd name="connsiteY47" fmla="*/ 969952 h 1915580"/>
              <a:gd name="connsiteX48" fmla="*/ 1337865 w 1882134"/>
              <a:gd name="connsiteY48" fmla="*/ 960830 h 1915580"/>
              <a:gd name="connsiteX49" fmla="*/ 1384615 w 1882134"/>
              <a:gd name="connsiteY49" fmla="*/ 970380 h 1915580"/>
              <a:gd name="connsiteX50" fmla="*/ 1410990 w 1882134"/>
              <a:gd name="connsiteY50" fmla="*/ 988463 h 1915580"/>
              <a:gd name="connsiteX51" fmla="*/ 1650068 w 1882134"/>
              <a:gd name="connsiteY51" fmla="*/ 850153 h 1915580"/>
              <a:gd name="connsiteX52" fmla="*/ 1644966 w 1882134"/>
              <a:gd name="connsiteY52" fmla="*/ 824004 h 1915580"/>
              <a:gd name="connsiteX53" fmla="*/ 1680313 w 1882134"/>
              <a:gd name="connsiteY53" fmla="*/ 739627 h 1915580"/>
              <a:gd name="connsiteX54" fmla="*/ 1705780 w 1882134"/>
              <a:gd name="connsiteY54" fmla="*/ 722714 h 1915580"/>
              <a:gd name="connsiteX55" fmla="*/ 1705779 w 1882134"/>
              <a:gd name="connsiteY55" fmla="*/ 484271 h 1915580"/>
              <a:gd name="connsiteX56" fmla="*/ 1701598 w 1882134"/>
              <a:gd name="connsiteY56" fmla="*/ 483455 h 1915580"/>
              <a:gd name="connsiteX57" fmla="*/ 1629764 w 1882134"/>
              <a:gd name="connsiteY57" fmla="*/ 373993 h 1915580"/>
              <a:gd name="connsiteX58" fmla="*/ 1634464 w 1882134"/>
              <a:gd name="connsiteY58" fmla="*/ 350982 h 1915580"/>
              <a:gd name="connsiteX59" fmla="*/ 1412691 w 1882134"/>
              <a:gd name="connsiteY59" fmla="*/ 222683 h 1915580"/>
              <a:gd name="connsiteX60" fmla="*/ 1404617 w 1882134"/>
              <a:gd name="connsiteY60" fmla="*/ 228046 h 1915580"/>
              <a:gd name="connsiteX61" fmla="*/ 1359150 w 1882134"/>
              <a:gd name="connsiteY61" fmla="*/ 237167 h 1915580"/>
              <a:gd name="connsiteX62" fmla="*/ 1312401 w 1882134"/>
              <a:gd name="connsiteY62" fmla="*/ 227618 h 1915580"/>
              <a:gd name="connsiteX63" fmla="*/ 441920 w 1882134"/>
              <a:gd name="connsiteY63" fmla="*/ 226293 h 1915580"/>
              <a:gd name="connsiteX64" fmla="*/ 231909 w 1882134"/>
              <a:gd name="connsiteY64" fmla="*/ 347787 h 1915580"/>
              <a:gd name="connsiteX65" fmla="*/ 237167 w 1882134"/>
              <a:gd name="connsiteY65" fmla="*/ 373994 h 1915580"/>
              <a:gd name="connsiteX66" fmla="*/ 164050 w 1882134"/>
              <a:gd name="connsiteY66" fmla="*/ 483456 h 1915580"/>
              <a:gd name="connsiteX67" fmla="*/ 155071 w 1882134"/>
              <a:gd name="connsiteY67" fmla="*/ 485258 h 1915580"/>
              <a:gd name="connsiteX68" fmla="*/ 155071 w 1882134"/>
              <a:gd name="connsiteY68" fmla="*/ 740239 h 1915580"/>
              <a:gd name="connsiteX69" fmla="*/ 165333 w 1882134"/>
              <a:gd name="connsiteY69" fmla="*/ 742335 h 1915580"/>
              <a:gd name="connsiteX70" fmla="*/ 237167 w 1882134"/>
              <a:gd name="connsiteY70" fmla="*/ 851369 h 1915580"/>
              <a:gd name="connsiteX71" fmla="*/ 234601 w 1882134"/>
              <a:gd name="connsiteY71" fmla="*/ 863932 h 1915580"/>
              <a:gd name="connsiteX72" fmla="*/ 440781 w 1882134"/>
              <a:gd name="connsiteY72" fmla="*/ 983210 h 1915580"/>
              <a:gd name="connsiteX73" fmla="*/ 474477 w 1882134"/>
              <a:gd name="connsiteY73" fmla="*/ 960831 h 1915580"/>
              <a:gd name="connsiteX74" fmla="*/ 519943 w 1882134"/>
              <a:gd name="connsiteY74" fmla="*/ 951709 h 1915580"/>
              <a:gd name="connsiteX75" fmla="*/ 566693 w 1882134"/>
              <a:gd name="connsiteY75" fmla="*/ 961258 h 1915580"/>
              <a:gd name="connsiteX76" fmla="*/ 601190 w 1882134"/>
              <a:gd name="connsiteY76" fmla="*/ 984910 h 1915580"/>
              <a:gd name="connsiteX77" fmla="*/ 705420 w 1882134"/>
              <a:gd name="connsiteY77" fmla="*/ 924344 h 1915580"/>
              <a:gd name="connsiteX78" fmla="*/ 785942 w 1882134"/>
              <a:gd name="connsiteY78" fmla="*/ 878642 h 1915580"/>
              <a:gd name="connsiteX79" fmla="*/ 811567 w 1882134"/>
              <a:gd name="connsiteY79" fmla="*/ 863817 h 1915580"/>
              <a:gd name="connsiteX80" fmla="*/ 805759 w 1882134"/>
              <a:gd name="connsiteY80" fmla="*/ 836166 h 1915580"/>
              <a:gd name="connsiteX81" fmla="*/ 878876 w 1882134"/>
              <a:gd name="connsiteY81" fmla="*/ 726704 h 1915580"/>
              <a:gd name="connsiteX82" fmla="*/ 887857 w 1882134"/>
              <a:gd name="connsiteY82" fmla="*/ 724902 h 1915580"/>
              <a:gd name="connsiteX83" fmla="*/ 887857 w 1882134"/>
              <a:gd name="connsiteY83" fmla="*/ 602041 h 1915580"/>
              <a:gd name="connsiteX84" fmla="*/ 887857 w 1882134"/>
              <a:gd name="connsiteY84" fmla="*/ 479177 h 1915580"/>
              <a:gd name="connsiteX85" fmla="*/ 878877 w 1882134"/>
              <a:gd name="connsiteY85" fmla="*/ 477375 h 1915580"/>
              <a:gd name="connsiteX86" fmla="*/ 805760 w 1882134"/>
              <a:gd name="connsiteY86" fmla="*/ 367913 h 1915580"/>
              <a:gd name="connsiteX87" fmla="*/ 810313 w 1882134"/>
              <a:gd name="connsiteY87" fmla="*/ 345620 h 1915580"/>
              <a:gd name="connsiteX88" fmla="*/ 607514 w 1882134"/>
              <a:gd name="connsiteY88" fmla="*/ 228297 h 1915580"/>
              <a:gd name="connsiteX89" fmla="*/ 572440 w 1882134"/>
              <a:gd name="connsiteY89" fmla="*/ 252065 h 1915580"/>
              <a:gd name="connsiteX90" fmla="*/ 526305 w 1882134"/>
              <a:gd name="connsiteY90" fmla="*/ 261493 h 1915580"/>
              <a:gd name="connsiteX91" fmla="*/ 442371 w 1882134"/>
              <a:gd name="connsiteY91" fmla="*/ 226958 h 1915580"/>
              <a:gd name="connsiteX92" fmla="*/ 525745 w 1882134"/>
              <a:gd name="connsiteY92" fmla="*/ 24326 h 1915580"/>
              <a:gd name="connsiteX93" fmla="*/ 644609 w 1882134"/>
              <a:gd name="connsiteY93" fmla="*/ 142629 h 1915580"/>
              <a:gd name="connsiteX94" fmla="*/ 641709 w 1882134"/>
              <a:gd name="connsiteY94" fmla="*/ 157167 h 1915580"/>
              <a:gd name="connsiteX95" fmla="*/ 747989 w 1882134"/>
              <a:gd name="connsiteY95" fmla="*/ 218924 h 1915580"/>
              <a:gd name="connsiteX96" fmla="*/ 849541 w 1882134"/>
              <a:gd name="connsiteY96" fmla="*/ 277934 h 1915580"/>
              <a:gd name="connsiteX97" fmla="*/ 878877 w 1882134"/>
              <a:gd name="connsiteY97" fmla="*/ 258452 h 1915580"/>
              <a:gd name="connsiteX98" fmla="*/ 924343 w 1882134"/>
              <a:gd name="connsiteY98" fmla="*/ 249330 h 1915580"/>
              <a:gd name="connsiteX99" fmla="*/ 971093 w 1882134"/>
              <a:gd name="connsiteY99" fmla="*/ 258879 h 1915580"/>
              <a:gd name="connsiteX100" fmla="*/ 999784 w 1882134"/>
              <a:gd name="connsiteY100" fmla="*/ 278550 h 1915580"/>
              <a:gd name="connsiteX101" fmla="*/ 1112862 w 1882134"/>
              <a:gd name="connsiteY101" fmla="*/ 212843 h 1915580"/>
              <a:gd name="connsiteX102" fmla="*/ 1244810 w 1882134"/>
              <a:gd name="connsiteY102" fmla="*/ 139736 h 1915580"/>
              <a:gd name="connsiteX103" fmla="*/ 1240567 w 1882134"/>
              <a:gd name="connsiteY103" fmla="*/ 118583 h 1915580"/>
              <a:gd name="connsiteX104" fmla="*/ 1359150 w 1882134"/>
              <a:gd name="connsiteY104" fmla="*/ 0 h 1915580"/>
              <a:gd name="connsiteX105" fmla="*/ 1477734 w 1882134"/>
              <a:gd name="connsiteY105" fmla="*/ 118583 h 1915580"/>
              <a:gd name="connsiteX106" fmla="*/ 1468446 w 1882134"/>
              <a:gd name="connsiteY106" fmla="*/ 164056 h 1915580"/>
              <a:gd name="connsiteX107" fmla="*/ 1562871 w 1882134"/>
              <a:gd name="connsiteY107" fmla="*/ 218924 h 1915580"/>
              <a:gd name="connsiteX108" fmla="*/ 1674171 w 1882134"/>
              <a:gd name="connsiteY108" fmla="*/ 283599 h 1915580"/>
              <a:gd name="connsiteX109" fmla="*/ 1702880 w 1882134"/>
              <a:gd name="connsiteY109" fmla="*/ 264532 h 1915580"/>
              <a:gd name="connsiteX110" fmla="*/ 1748347 w 1882134"/>
              <a:gd name="connsiteY110" fmla="*/ 255410 h 1915580"/>
              <a:gd name="connsiteX111" fmla="*/ 1866931 w 1882134"/>
              <a:gd name="connsiteY111" fmla="*/ 373993 h 1915580"/>
              <a:gd name="connsiteX112" fmla="*/ 1793814 w 1882134"/>
              <a:gd name="connsiteY112" fmla="*/ 483456 h 1915580"/>
              <a:gd name="connsiteX113" fmla="*/ 1787876 w 1882134"/>
              <a:gd name="connsiteY113" fmla="*/ 484647 h 1915580"/>
              <a:gd name="connsiteX114" fmla="*/ 1787876 w 1882134"/>
              <a:gd name="connsiteY114" fmla="*/ 608121 h 1915580"/>
              <a:gd name="connsiteX115" fmla="*/ 1787876 w 1882134"/>
              <a:gd name="connsiteY115" fmla="*/ 710390 h 1915580"/>
              <a:gd name="connsiteX116" fmla="*/ 1810299 w 1882134"/>
              <a:gd name="connsiteY116" fmla="*/ 714970 h 1915580"/>
              <a:gd name="connsiteX117" fmla="*/ 1882134 w 1882134"/>
              <a:gd name="connsiteY117" fmla="*/ 824004 h 1915580"/>
              <a:gd name="connsiteX118" fmla="*/ 1763550 w 1882134"/>
              <a:gd name="connsiteY118" fmla="*/ 942588 h 1915580"/>
              <a:gd name="connsiteX119" fmla="*/ 1716800 w 1882134"/>
              <a:gd name="connsiteY119" fmla="*/ 933466 h 1915580"/>
              <a:gd name="connsiteX120" fmla="*/ 1696290 w 1882134"/>
              <a:gd name="connsiteY120" fmla="*/ 919792 h 1915580"/>
              <a:gd name="connsiteX121" fmla="*/ 1562871 w 1882134"/>
              <a:gd name="connsiteY121" fmla="*/ 997319 h 1915580"/>
              <a:gd name="connsiteX122" fmla="*/ 1452273 w 1882134"/>
              <a:gd name="connsiteY122" fmla="*/ 1058596 h 1915580"/>
              <a:gd name="connsiteX123" fmla="*/ 1456449 w 1882134"/>
              <a:gd name="connsiteY123" fmla="*/ 1079414 h 1915580"/>
              <a:gd name="connsiteX124" fmla="*/ 1383332 w 1882134"/>
              <a:gd name="connsiteY124" fmla="*/ 1188876 h 1915580"/>
              <a:gd name="connsiteX125" fmla="*/ 1380434 w 1882134"/>
              <a:gd name="connsiteY125" fmla="*/ 1189457 h 1915580"/>
              <a:gd name="connsiteX126" fmla="*/ 1380434 w 1882134"/>
              <a:gd name="connsiteY126" fmla="*/ 1316581 h 1915580"/>
              <a:gd name="connsiteX127" fmla="*/ 1380434 w 1882134"/>
              <a:gd name="connsiteY127" fmla="*/ 1459744 h 1915580"/>
              <a:gd name="connsiteX128" fmla="*/ 1413121 w 1882134"/>
              <a:gd name="connsiteY128" fmla="*/ 1481535 h 1915580"/>
              <a:gd name="connsiteX129" fmla="*/ 1447328 w 1882134"/>
              <a:gd name="connsiteY129" fmla="*/ 1565911 h 1915580"/>
              <a:gd name="connsiteX130" fmla="*/ 1328743 w 1882134"/>
              <a:gd name="connsiteY130" fmla="*/ 1684495 h 1915580"/>
              <a:gd name="connsiteX131" fmla="*/ 1283277 w 1882134"/>
              <a:gd name="connsiteY131" fmla="*/ 1675374 h 1915580"/>
              <a:gd name="connsiteX132" fmla="*/ 1245755 w 1882134"/>
              <a:gd name="connsiteY132" fmla="*/ 1650453 h 1915580"/>
              <a:gd name="connsiteX133" fmla="*/ 1152389 w 1882134"/>
              <a:gd name="connsiteY133" fmla="*/ 1702738 h 1915580"/>
              <a:gd name="connsiteX134" fmla="*/ 1045590 w 1882134"/>
              <a:gd name="connsiteY134" fmla="*/ 1764797 h 1915580"/>
              <a:gd name="connsiteX135" fmla="*/ 1052050 w 1882134"/>
              <a:gd name="connsiteY135" fmla="*/ 1796996 h 1915580"/>
              <a:gd name="connsiteX136" fmla="*/ 933465 w 1882134"/>
              <a:gd name="connsiteY136" fmla="*/ 1915580 h 1915580"/>
              <a:gd name="connsiteX137" fmla="*/ 814882 w 1882134"/>
              <a:gd name="connsiteY137" fmla="*/ 1796996 h 1915580"/>
              <a:gd name="connsiteX138" fmla="*/ 820094 w 1882134"/>
              <a:gd name="connsiteY138" fmla="*/ 1770286 h 1915580"/>
              <a:gd name="connsiteX139" fmla="*/ 705420 w 1882134"/>
              <a:gd name="connsiteY139" fmla="*/ 1702738 h 1915580"/>
              <a:gd name="connsiteX140" fmla="*/ 599803 w 1882134"/>
              <a:gd name="connsiteY140" fmla="*/ 1641366 h 1915580"/>
              <a:gd name="connsiteX141" fmla="*/ 571490 w 1882134"/>
              <a:gd name="connsiteY141" fmla="*/ 1660170 h 1915580"/>
              <a:gd name="connsiteX142" fmla="*/ 526023 w 1882134"/>
              <a:gd name="connsiteY142" fmla="*/ 1669292 h 1915580"/>
              <a:gd name="connsiteX143" fmla="*/ 407440 w 1882134"/>
              <a:gd name="connsiteY143" fmla="*/ 1550707 h 1915580"/>
              <a:gd name="connsiteX144" fmla="*/ 442787 w 1882134"/>
              <a:gd name="connsiteY144" fmla="*/ 1466331 h 1915580"/>
              <a:gd name="connsiteX145" fmla="*/ 480415 w 1882134"/>
              <a:gd name="connsiteY145" fmla="*/ 1441340 h 1915580"/>
              <a:gd name="connsiteX146" fmla="*/ 480415 w 1882134"/>
              <a:gd name="connsiteY146" fmla="*/ 1313541 h 1915580"/>
              <a:gd name="connsiteX147" fmla="*/ 480415 w 1882134"/>
              <a:gd name="connsiteY147" fmla="*/ 1180946 h 1915580"/>
              <a:gd name="connsiteX148" fmla="*/ 474477 w 1882134"/>
              <a:gd name="connsiteY148" fmla="*/ 1179755 h 1915580"/>
              <a:gd name="connsiteX149" fmla="*/ 401359 w 1882134"/>
              <a:gd name="connsiteY149" fmla="*/ 1070292 h 1915580"/>
              <a:gd name="connsiteX150" fmla="*/ 403715 w 1882134"/>
              <a:gd name="connsiteY150" fmla="*/ 1058760 h 1915580"/>
              <a:gd name="connsiteX151" fmla="*/ 297980 w 1882134"/>
              <a:gd name="connsiteY151" fmla="*/ 997319 h 1915580"/>
              <a:gd name="connsiteX152" fmla="*/ 197246 w 1882134"/>
              <a:gd name="connsiteY152" fmla="*/ 938785 h 1915580"/>
              <a:gd name="connsiteX153" fmla="*/ 164050 w 1882134"/>
              <a:gd name="connsiteY153" fmla="*/ 960831 h 1915580"/>
              <a:gd name="connsiteX154" fmla="*/ 118583 w 1882134"/>
              <a:gd name="connsiteY154" fmla="*/ 969953 h 1915580"/>
              <a:gd name="connsiteX155" fmla="*/ 0 w 1882134"/>
              <a:gd name="connsiteY155" fmla="*/ 851369 h 1915580"/>
              <a:gd name="connsiteX156" fmla="*/ 71834 w 1882134"/>
              <a:gd name="connsiteY156" fmla="*/ 741907 h 1915580"/>
              <a:gd name="connsiteX157" fmla="*/ 72975 w 1882134"/>
              <a:gd name="connsiteY157" fmla="*/ 741685 h 1915580"/>
              <a:gd name="connsiteX158" fmla="*/ 72975 w 1882134"/>
              <a:gd name="connsiteY158" fmla="*/ 608121 h 1915580"/>
              <a:gd name="connsiteX159" fmla="*/ 72975 w 1882134"/>
              <a:gd name="connsiteY159" fmla="*/ 483679 h 1915580"/>
              <a:gd name="connsiteX160" fmla="*/ 71834 w 1882134"/>
              <a:gd name="connsiteY160" fmla="*/ 483456 h 1915580"/>
              <a:gd name="connsiteX161" fmla="*/ 0 w 1882134"/>
              <a:gd name="connsiteY161" fmla="*/ 373994 h 1915580"/>
              <a:gd name="connsiteX162" fmla="*/ 118583 w 1882134"/>
              <a:gd name="connsiteY162" fmla="*/ 255410 h 1915580"/>
              <a:gd name="connsiteX163" fmla="*/ 165333 w 1882134"/>
              <a:gd name="connsiteY163" fmla="*/ 264960 h 1915580"/>
              <a:gd name="connsiteX164" fmla="*/ 189840 w 1882134"/>
              <a:gd name="connsiteY164" fmla="*/ 281762 h 1915580"/>
              <a:gd name="connsiteX165" fmla="*/ 297980 w 1882134"/>
              <a:gd name="connsiteY165" fmla="*/ 218924 h 1915580"/>
              <a:gd name="connsiteX166" fmla="*/ 409656 w 1882134"/>
              <a:gd name="connsiteY166" fmla="*/ 154031 h 1915580"/>
              <a:gd name="connsiteX167" fmla="*/ 407441 w 1882134"/>
              <a:gd name="connsiteY167" fmla="*/ 143189 h 1915580"/>
              <a:gd name="connsiteX168" fmla="*/ 525745 w 1882134"/>
              <a:gd name="connsiteY168" fmla="*/ 24326 h 1915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Lst>
            <a:rect l="l" t="t" r="r" b="b"/>
            <a:pathLst>
              <a:path w="1882134" h="1915580">
                <a:moveTo>
                  <a:pt x="859940" y="932267"/>
                </a:moveTo>
                <a:lnTo>
                  <a:pt x="747989" y="997319"/>
                </a:lnTo>
                <a:lnTo>
                  <a:pt x="636844" y="1061903"/>
                </a:lnTo>
                <a:lnTo>
                  <a:pt x="638527" y="1070293"/>
                </a:lnTo>
                <a:cubicBezTo>
                  <a:pt x="638527" y="1120463"/>
                  <a:pt x="607741" y="1162081"/>
                  <a:pt x="565410" y="1179755"/>
                </a:cubicBezTo>
                <a:lnTo>
                  <a:pt x="562511" y="1180336"/>
                </a:lnTo>
                <a:lnTo>
                  <a:pt x="562511" y="1439244"/>
                </a:lnTo>
                <a:lnTo>
                  <a:pt x="572773" y="1441246"/>
                </a:lnTo>
                <a:cubicBezTo>
                  <a:pt x="615532" y="1458919"/>
                  <a:pt x="644608" y="1500537"/>
                  <a:pt x="644608" y="1550707"/>
                </a:cubicBezTo>
                <a:lnTo>
                  <a:pt x="640375" y="1571429"/>
                </a:lnTo>
                <a:lnTo>
                  <a:pt x="865510" y="1701672"/>
                </a:lnTo>
                <a:lnTo>
                  <a:pt x="886716" y="1687534"/>
                </a:lnTo>
                <a:cubicBezTo>
                  <a:pt x="900969" y="1681643"/>
                  <a:pt x="916742" y="1678413"/>
                  <a:pt x="933465" y="1678413"/>
                </a:cubicBezTo>
                <a:cubicBezTo>
                  <a:pt x="950189" y="1678413"/>
                  <a:pt x="965962" y="1681833"/>
                  <a:pt x="980215" y="1687962"/>
                </a:cubicBezTo>
                <a:lnTo>
                  <a:pt x="997982" y="1700143"/>
                </a:lnTo>
                <a:lnTo>
                  <a:pt x="1212258" y="1576182"/>
                </a:lnTo>
                <a:lnTo>
                  <a:pt x="1210160" y="1565911"/>
                </a:lnTo>
                <a:cubicBezTo>
                  <a:pt x="1210160" y="1515742"/>
                  <a:pt x="1240946" y="1474123"/>
                  <a:pt x="1283277" y="1456450"/>
                </a:cubicBezTo>
                <a:lnTo>
                  <a:pt x="1298338" y="1453428"/>
                </a:lnTo>
                <a:lnTo>
                  <a:pt x="1298338" y="1189696"/>
                </a:lnTo>
                <a:lnTo>
                  <a:pt x="1292399" y="1188448"/>
                </a:lnTo>
                <a:cubicBezTo>
                  <a:pt x="1250068" y="1170062"/>
                  <a:pt x="1219282" y="1127303"/>
                  <a:pt x="1219282" y="1079414"/>
                </a:cubicBezTo>
                <a:lnTo>
                  <a:pt x="1223749" y="1057548"/>
                </a:lnTo>
                <a:lnTo>
                  <a:pt x="997965" y="926929"/>
                </a:lnTo>
                <a:lnTo>
                  <a:pt x="994296" y="929366"/>
                </a:lnTo>
                <a:lnTo>
                  <a:pt x="988000" y="935188"/>
                </a:lnTo>
                <a:lnTo>
                  <a:pt x="978749" y="939691"/>
                </a:lnTo>
                <a:lnTo>
                  <a:pt x="969810" y="945628"/>
                </a:lnTo>
                <a:lnTo>
                  <a:pt x="964268" y="946740"/>
                </a:lnTo>
                <a:lnTo>
                  <a:pt x="958437" y="949579"/>
                </a:lnTo>
                <a:cubicBezTo>
                  <a:pt x="947754" y="952933"/>
                  <a:pt x="936316" y="954750"/>
                  <a:pt x="924343" y="954750"/>
                </a:cubicBezTo>
                <a:lnTo>
                  <a:pt x="924343" y="954750"/>
                </a:lnTo>
                <a:lnTo>
                  <a:pt x="923835" y="954643"/>
                </a:lnTo>
                <a:lnTo>
                  <a:pt x="881110" y="945723"/>
                </a:lnTo>
                <a:lnTo>
                  <a:pt x="880997" y="945646"/>
                </a:lnTo>
                <a:lnTo>
                  <a:pt x="878876" y="945200"/>
                </a:lnTo>
                <a:close/>
                <a:moveTo>
                  <a:pt x="1285908" y="209454"/>
                </a:moveTo>
                <a:lnTo>
                  <a:pt x="1039711" y="351883"/>
                </a:lnTo>
                <a:lnTo>
                  <a:pt x="1042927" y="367913"/>
                </a:lnTo>
                <a:cubicBezTo>
                  <a:pt x="1042927" y="401360"/>
                  <a:pt x="1029244" y="431006"/>
                  <a:pt x="1007580" y="452291"/>
                </a:cubicBezTo>
                <a:lnTo>
                  <a:pt x="972994" y="475261"/>
                </a:lnTo>
                <a:lnTo>
                  <a:pt x="972994" y="608121"/>
                </a:lnTo>
                <a:lnTo>
                  <a:pt x="972994" y="728436"/>
                </a:lnTo>
                <a:lnTo>
                  <a:pt x="1008720" y="752929"/>
                </a:lnTo>
                <a:cubicBezTo>
                  <a:pt x="1030004" y="774594"/>
                  <a:pt x="1042927" y="804239"/>
                  <a:pt x="1042927" y="836166"/>
                </a:cubicBezTo>
                <a:lnTo>
                  <a:pt x="1038547" y="857606"/>
                </a:lnTo>
                <a:lnTo>
                  <a:pt x="1264627" y="988396"/>
                </a:lnTo>
                <a:lnTo>
                  <a:pt x="1292399" y="969952"/>
                </a:lnTo>
                <a:cubicBezTo>
                  <a:pt x="1306509" y="964061"/>
                  <a:pt x="1321902" y="960830"/>
                  <a:pt x="1337865" y="960830"/>
                </a:cubicBezTo>
                <a:cubicBezTo>
                  <a:pt x="1354588" y="960830"/>
                  <a:pt x="1370362" y="964251"/>
                  <a:pt x="1384615" y="970380"/>
                </a:cubicBezTo>
                <a:lnTo>
                  <a:pt x="1410990" y="988463"/>
                </a:lnTo>
                <a:lnTo>
                  <a:pt x="1650068" y="850153"/>
                </a:lnTo>
                <a:lnTo>
                  <a:pt x="1644966" y="824004"/>
                </a:lnTo>
                <a:cubicBezTo>
                  <a:pt x="1644966" y="790557"/>
                  <a:pt x="1658649" y="760911"/>
                  <a:pt x="1680313" y="739627"/>
                </a:cubicBezTo>
                <a:lnTo>
                  <a:pt x="1705780" y="722714"/>
                </a:lnTo>
                <a:lnTo>
                  <a:pt x="1705779" y="484271"/>
                </a:lnTo>
                <a:lnTo>
                  <a:pt x="1701598" y="483455"/>
                </a:lnTo>
                <a:cubicBezTo>
                  <a:pt x="1658839" y="465782"/>
                  <a:pt x="1629764" y="424164"/>
                  <a:pt x="1629764" y="373993"/>
                </a:cubicBezTo>
                <a:lnTo>
                  <a:pt x="1634464" y="350982"/>
                </a:lnTo>
                <a:lnTo>
                  <a:pt x="1412691" y="222683"/>
                </a:lnTo>
                <a:lnTo>
                  <a:pt x="1404617" y="228046"/>
                </a:lnTo>
                <a:cubicBezTo>
                  <a:pt x="1390507" y="233937"/>
                  <a:pt x="1375113" y="237167"/>
                  <a:pt x="1359150" y="237167"/>
                </a:cubicBezTo>
                <a:cubicBezTo>
                  <a:pt x="1342427" y="237167"/>
                  <a:pt x="1326653" y="233747"/>
                  <a:pt x="1312401" y="227618"/>
                </a:cubicBezTo>
                <a:close/>
                <a:moveTo>
                  <a:pt x="441920" y="226293"/>
                </a:moveTo>
                <a:lnTo>
                  <a:pt x="231909" y="347787"/>
                </a:lnTo>
                <a:lnTo>
                  <a:pt x="237167" y="373994"/>
                </a:lnTo>
                <a:cubicBezTo>
                  <a:pt x="237167" y="424164"/>
                  <a:pt x="206381" y="465783"/>
                  <a:pt x="164050" y="483456"/>
                </a:cubicBezTo>
                <a:lnTo>
                  <a:pt x="155071" y="485258"/>
                </a:lnTo>
                <a:lnTo>
                  <a:pt x="155071" y="740239"/>
                </a:lnTo>
                <a:lnTo>
                  <a:pt x="165333" y="742335"/>
                </a:lnTo>
                <a:cubicBezTo>
                  <a:pt x="208092" y="760721"/>
                  <a:pt x="237168" y="803479"/>
                  <a:pt x="237167" y="851369"/>
                </a:cubicBezTo>
                <a:lnTo>
                  <a:pt x="234601" y="863932"/>
                </a:lnTo>
                <a:lnTo>
                  <a:pt x="440781" y="983210"/>
                </a:lnTo>
                <a:lnTo>
                  <a:pt x="474477" y="960831"/>
                </a:lnTo>
                <a:cubicBezTo>
                  <a:pt x="488587" y="954940"/>
                  <a:pt x="503980" y="951709"/>
                  <a:pt x="519943" y="951709"/>
                </a:cubicBezTo>
                <a:cubicBezTo>
                  <a:pt x="536667" y="951709"/>
                  <a:pt x="552440" y="955130"/>
                  <a:pt x="566693" y="961258"/>
                </a:cubicBezTo>
                <a:lnTo>
                  <a:pt x="601190" y="984910"/>
                </a:lnTo>
                <a:lnTo>
                  <a:pt x="705420" y="924344"/>
                </a:lnTo>
                <a:lnTo>
                  <a:pt x="785942" y="878642"/>
                </a:lnTo>
                <a:lnTo>
                  <a:pt x="811567" y="863817"/>
                </a:lnTo>
                <a:lnTo>
                  <a:pt x="805759" y="836166"/>
                </a:lnTo>
                <a:cubicBezTo>
                  <a:pt x="805759" y="785996"/>
                  <a:pt x="836545" y="744378"/>
                  <a:pt x="878876" y="726704"/>
                </a:cubicBezTo>
                <a:lnTo>
                  <a:pt x="887857" y="724902"/>
                </a:lnTo>
                <a:lnTo>
                  <a:pt x="887857" y="602041"/>
                </a:lnTo>
                <a:lnTo>
                  <a:pt x="887857" y="479177"/>
                </a:lnTo>
                <a:lnTo>
                  <a:pt x="878877" y="477375"/>
                </a:lnTo>
                <a:cubicBezTo>
                  <a:pt x="836546" y="459702"/>
                  <a:pt x="805760" y="418084"/>
                  <a:pt x="805760" y="367913"/>
                </a:cubicBezTo>
                <a:lnTo>
                  <a:pt x="810313" y="345620"/>
                </a:lnTo>
                <a:lnTo>
                  <a:pt x="607514" y="228297"/>
                </a:lnTo>
                <a:lnTo>
                  <a:pt x="572440" y="252065"/>
                </a:lnTo>
                <a:cubicBezTo>
                  <a:pt x="558268" y="258099"/>
                  <a:pt x="542678" y="261454"/>
                  <a:pt x="526305" y="261493"/>
                </a:cubicBezTo>
                <a:cubicBezTo>
                  <a:pt x="493559" y="261570"/>
                  <a:pt x="463882" y="248367"/>
                  <a:pt x="442371" y="226958"/>
                </a:cubicBezTo>
                <a:close/>
                <a:moveTo>
                  <a:pt x="525745" y="24326"/>
                </a:moveTo>
                <a:cubicBezTo>
                  <a:pt x="591236" y="24171"/>
                  <a:pt x="644453" y="77137"/>
                  <a:pt x="644609" y="142629"/>
                </a:cubicBezTo>
                <a:lnTo>
                  <a:pt x="641709" y="157167"/>
                </a:lnTo>
                <a:lnTo>
                  <a:pt x="747989" y="218924"/>
                </a:lnTo>
                <a:lnTo>
                  <a:pt x="849541" y="277934"/>
                </a:lnTo>
                <a:lnTo>
                  <a:pt x="878877" y="258452"/>
                </a:lnTo>
                <a:cubicBezTo>
                  <a:pt x="892987" y="252560"/>
                  <a:pt x="908380" y="249330"/>
                  <a:pt x="924343" y="249330"/>
                </a:cubicBezTo>
                <a:cubicBezTo>
                  <a:pt x="941066" y="249330"/>
                  <a:pt x="956840" y="252750"/>
                  <a:pt x="971093" y="258879"/>
                </a:cubicBezTo>
                <a:lnTo>
                  <a:pt x="999784" y="278550"/>
                </a:lnTo>
                <a:lnTo>
                  <a:pt x="1112862" y="212843"/>
                </a:lnTo>
                <a:lnTo>
                  <a:pt x="1244810" y="139736"/>
                </a:lnTo>
                <a:lnTo>
                  <a:pt x="1240567" y="118583"/>
                </a:lnTo>
                <a:cubicBezTo>
                  <a:pt x="1240566" y="51690"/>
                  <a:pt x="1295297" y="0"/>
                  <a:pt x="1359150" y="0"/>
                </a:cubicBezTo>
                <a:cubicBezTo>
                  <a:pt x="1426044" y="0"/>
                  <a:pt x="1477734" y="54731"/>
                  <a:pt x="1477734" y="118583"/>
                </a:cubicBezTo>
                <a:lnTo>
                  <a:pt x="1468446" y="164056"/>
                </a:lnTo>
                <a:lnTo>
                  <a:pt x="1562871" y="218924"/>
                </a:lnTo>
                <a:lnTo>
                  <a:pt x="1674171" y="283599"/>
                </a:lnTo>
                <a:lnTo>
                  <a:pt x="1702880" y="264532"/>
                </a:lnTo>
                <a:cubicBezTo>
                  <a:pt x="1716991" y="258640"/>
                  <a:pt x="1732384" y="255410"/>
                  <a:pt x="1748347" y="255410"/>
                </a:cubicBezTo>
                <a:cubicBezTo>
                  <a:pt x="1815241" y="255410"/>
                  <a:pt x="1866931" y="310141"/>
                  <a:pt x="1866931" y="373993"/>
                </a:cubicBezTo>
                <a:cubicBezTo>
                  <a:pt x="1866931" y="424164"/>
                  <a:pt x="1836145" y="465782"/>
                  <a:pt x="1793814" y="483456"/>
                </a:cubicBezTo>
                <a:lnTo>
                  <a:pt x="1787876" y="484647"/>
                </a:lnTo>
                <a:lnTo>
                  <a:pt x="1787876" y="608121"/>
                </a:lnTo>
                <a:lnTo>
                  <a:pt x="1787876" y="710390"/>
                </a:lnTo>
                <a:lnTo>
                  <a:pt x="1810299" y="714970"/>
                </a:lnTo>
                <a:cubicBezTo>
                  <a:pt x="1853058" y="733356"/>
                  <a:pt x="1882134" y="776115"/>
                  <a:pt x="1882134" y="824004"/>
                </a:cubicBezTo>
                <a:cubicBezTo>
                  <a:pt x="1882134" y="890898"/>
                  <a:pt x="1827403" y="942588"/>
                  <a:pt x="1763550" y="942588"/>
                </a:cubicBezTo>
                <a:cubicBezTo>
                  <a:pt x="1746826" y="942588"/>
                  <a:pt x="1731053" y="939357"/>
                  <a:pt x="1716800" y="933466"/>
                </a:cubicBezTo>
                <a:lnTo>
                  <a:pt x="1696290" y="919792"/>
                </a:lnTo>
                <a:lnTo>
                  <a:pt x="1562871" y="997319"/>
                </a:lnTo>
                <a:lnTo>
                  <a:pt x="1452273" y="1058596"/>
                </a:lnTo>
                <a:lnTo>
                  <a:pt x="1456449" y="1079414"/>
                </a:lnTo>
                <a:cubicBezTo>
                  <a:pt x="1456450" y="1129584"/>
                  <a:pt x="1425663" y="1171202"/>
                  <a:pt x="1383332" y="1188876"/>
                </a:cubicBezTo>
                <a:lnTo>
                  <a:pt x="1380434" y="1189457"/>
                </a:lnTo>
                <a:lnTo>
                  <a:pt x="1380434" y="1316581"/>
                </a:lnTo>
                <a:lnTo>
                  <a:pt x="1380434" y="1459744"/>
                </a:lnTo>
                <a:lnTo>
                  <a:pt x="1413121" y="1481535"/>
                </a:lnTo>
                <a:cubicBezTo>
                  <a:pt x="1434405" y="1502819"/>
                  <a:pt x="1447327" y="1532465"/>
                  <a:pt x="1447328" y="1565911"/>
                </a:cubicBezTo>
                <a:cubicBezTo>
                  <a:pt x="1447328" y="1632805"/>
                  <a:pt x="1392597" y="1684495"/>
                  <a:pt x="1328743" y="1684495"/>
                </a:cubicBezTo>
                <a:cubicBezTo>
                  <a:pt x="1312780" y="1684496"/>
                  <a:pt x="1297387" y="1681265"/>
                  <a:pt x="1283277" y="1675374"/>
                </a:cubicBezTo>
                <a:lnTo>
                  <a:pt x="1245755" y="1650453"/>
                </a:lnTo>
                <a:lnTo>
                  <a:pt x="1152389" y="1702738"/>
                </a:lnTo>
                <a:lnTo>
                  <a:pt x="1045590" y="1764797"/>
                </a:lnTo>
                <a:lnTo>
                  <a:pt x="1052050" y="1796996"/>
                </a:lnTo>
                <a:cubicBezTo>
                  <a:pt x="1052050" y="1863890"/>
                  <a:pt x="997319" y="1915580"/>
                  <a:pt x="933465" y="1915580"/>
                </a:cubicBezTo>
                <a:cubicBezTo>
                  <a:pt x="869613" y="1915580"/>
                  <a:pt x="814882" y="1860849"/>
                  <a:pt x="814882" y="1796996"/>
                </a:cubicBezTo>
                <a:lnTo>
                  <a:pt x="820094" y="1770286"/>
                </a:lnTo>
                <a:lnTo>
                  <a:pt x="705420" y="1702738"/>
                </a:lnTo>
                <a:lnTo>
                  <a:pt x="599803" y="1641366"/>
                </a:lnTo>
                <a:lnTo>
                  <a:pt x="571490" y="1660170"/>
                </a:lnTo>
                <a:cubicBezTo>
                  <a:pt x="557380" y="1666061"/>
                  <a:pt x="541987" y="1669291"/>
                  <a:pt x="526023" y="1669292"/>
                </a:cubicBezTo>
                <a:cubicBezTo>
                  <a:pt x="462171" y="1669292"/>
                  <a:pt x="407440" y="1617602"/>
                  <a:pt x="407440" y="1550707"/>
                </a:cubicBezTo>
                <a:cubicBezTo>
                  <a:pt x="407440" y="1517261"/>
                  <a:pt x="421123" y="1487615"/>
                  <a:pt x="442787" y="1466331"/>
                </a:cubicBezTo>
                <a:lnTo>
                  <a:pt x="480415" y="1441340"/>
                </a:lnTo>
                <a:lnTo>
                  <a:pt x="480415" y="1313541"/>
                </a:lnTo>
                <a:lnTo>
                  <a:pt x="480415" y="1180946"/>
                </a:lnTo>
                <a:lnTo>
                  <a:pt x="474477" y="1179755"/>
                </a:lnTo>
                <a:cubicBezTo>
                  <a:pt x="432146" y="1162081"/>
                  <a:pt x="401359" y="1120463"/>
                  <a:pt x="401359" y="1070292"/>
                </a:cubicBezTo>
                <a:lnTo>
                  <a:pt x="403715" y="1058760"/>
                </a:lnTo>
                <a:lnTo>
                  <a:pt x="297980" y="997319"/>
                </a:lnTo>
                <a:lnTo>
                  <a:pt x="197246" y="938785"/>
                </a:lnTo>
                <a:lnTo>
                  <a:pt x="164050" y="960831"/>
                </a:lnTo>
                <a:cubicBezTo>
                  <a:pt x="149940" y="966723"/>
                  <a:pt x="134547" y="969953"/>
                  <a:pt x="118583" y="969953"/>
                </a:cubicBezTo>
                <a:cubicBezTo>
                  <a:pt x="51690" y="969953"/>
                  <a:pt x="0" y="915222"/>
                  <a:pt x="0" y="851369"/>
                </a:cubicBezTo>
                <a:cubicBezTo>
                  <a:pt x="0" y="801199"/>
                  <a:pt x="29076" y="759581"/>
                  <a:pt x="71834" y="741907"/>
                </a:cubicBezTo>
                <a:lnTo>
                  <a:pt x="72975" y="741685"/>
                </a:lnTo>
                <a:lnTo>
                  <a:pt x="72975" y="608121"/>
                </a:lnTo>
                <a:lnTo>
                  <a:pt x="72975" y="483679"/>
                </a:lnTo>
                <a:lnTo>
                  <a:pt x="71834" y="483456"/>
                </a:lnTo>
                <a:cubicBezTo>
                  <a:pt x="29076" y="465783"/>
                  <a:pt x="0" y="424164"/>
                  <a:pt x="0" y="373994"/>
                </a:cubicBezTo>
                <a:cubicBezTo>
                  <a:pt x="0" y="310141"/>
                  <a:pt x="51690" y="255410"/>
                  <a:pt x="118583" y="255410"/>
                </a:cubicBezTo>
                <a:cubicBezTo>
                  <a:pt x="135307" y="255410"/>
                  <a:pt x="151080" y="258831"/>
                  <a:pt x="165333" y="264960"/>
                </a:cubicBezTo>
                <a:lnTo>
                  <a:pt x="189840" y="281762"/>
                </a:lnTo>
                <a:lnTo>
                  <a:pt x="297980" y="218924"/>
                </a:lnTo>
                <a:lnTo>
                  <a:pt x="409656" y="154031"/>
                </a:lnTo>
                <a:lnTo>
                  <a:pt x="407441" y="143189"/>
                </a:lnTo>
                <a:cubicBezTo>
                  <a:pt x="407286" y="77697"/>
                  <a:pt x="460252" y="24480"/>
                  <a:pt x="525745" y="24326"/>
                </a:cubicBezTo>
                <a:close/>
              </a:path>
            </a:pathLst>
          </a:custGeom>
          <a:solidFill>
            <a:schemeClr val="bg2">
              <a:lumMod val="50000"/>
              <a:alpha val="20000"/>
            </a:schemeClr>
          </a:solidFill>
          <a:ln w="43323" cap="flat">
            <a:noFill/>
            <a:prstDash val="solid"/>
            <a:miter/>
          </a:ln>
        </p:spPr>
        <p:txBody>
          <a:bodyPr anchor="ctr"/>
          <a:lstStyle/>
          <a:p>
            <a:pPr>
              <a:defRPr/>
            </a:pPr>
            <a:endParaRPr lang="en-US"/>
          </a:p>
        </p:txBody>
      </p:sp>
      <p:sp>
        <p:nvSpPr>
          <p:cNvPr id="21" name="Freeform: Shape 382">
            <a:extLst>
              <a:ext uri="{FF2B5EF4-FFF2-40B4-BE49-F238E27FC236}">
                <a16:creationId xmlns:a16="http://schemas.microsoft.com/office/drawing/2014/main" id="{626059CE-9A27-B94C-A00A-95D98C502B95}"/>
              </a:ext>
            </a:extLst>
          </p:cNvPr>
          <p:cNvSpPr/>
          <p:nvPr/>
        </p:nvSpPr>
        <p:spPr>
          <a:xfrm rot="19743079">
            <a:off x="10683875" y="1743075"/>
            <a:ext cx="1457325" cy="1482725"/>
          </a:xfrm>
          <a:custGeom>
            <a:avLst/>
            <a:gdLst>
              <a:gd name="connsiteX0" fmla="*/ 859940 w 1882134"/>
              <a:gd name="connsiteY0" fmla="*/ 932267 h 1915580"/>
              <a:gd name="connsiteX1" fmla="*/ 747989 w 1882134"/>
              <a:gd name="connsiteY1" fmla="*/ 997319 h 1915580"/>
              <a:gd name="connsiteX2" fmla="*/ 636844 w 1882134"/>
              <a:gd name="connsiteY2" fmla="*/ 1061903 h 1915580"/>
              <a:gd name="connsiteX3" fmla="*/ 638527 w 1882134"/>
              <a:gd name="connsiteY3" fmla="*/ 1070293 h 1915580"/>
              <a:gd name="connsiteX4" fmla="*/ 565410 w 1882134"/>
              <a:gd name="connsiteY4" fmla="*/ 1179755 h 1915580"/>
              <a:gd name="connsiteX5" fmla="*/ 562511 w 1882134"/>
              <a:gd name="connsiteY5" fmla="*/ 1180336 h 1915580"/>
              <a:gd name="connsiteX6" fmla="*/ 562511 w 1882134"/>
              <a:gd name="connsiteY6" fmla="*/ 1439244 h 1915580"/>
              <a:gd name="connsiteX7" fmla="*/ 572773 w 1882134"/>
              <a:gd name="connsiteY7" fmla="*/ 1441246 h 1915580"/>
              <a:gd name="connsiteX8" fmla="*/ 644608 w 1882134"/>
              <a:gd name="connsiteY8" fmla="*/ 1550707 h 1915580"/>
              <a:gd name="connsiteX9" fmla="*/ 640375 w 1882134"/>
              <a:gd name="connsiteY9" fmla="*/ 1571429 h 1915580"/>
              <a:gd name="connsiteX10" fmla="*/ 865510 w 1882134"/>
              <a:gd name="connsiteY10" fmla="*/ 1701672 h 1915580"/>
              <a:gd name="connsiteX11" fmla="*/ 886716 w 1882134"/>
              <a:gd name="connsiteY11" fmla="*/ 1687534 h 1915580"/>
              <a:gd name="connsiteX12" fmla="*/ 933465 w 1882134"/>
              <a:gd name="connsiteY12" fmla="*/ 1678413 h 1915580"/>
              <a:gd name="connsiteX13" fmla="*/ 980215 w 1882134"/>
              <a:gd name="connsiteY13" fmla="*/ 1687962 h 1915580"/>
              <a:gd name="connsiteX14" fmla="*/ 997982 w 1882134"/>
              <a:gd name="connsiteY14" fmla="*/ 1700143 h 1915580"/>
              <a:gd name="connsiteX15" fmla="*/ 1212258 w 1882134"/>
              <a:gd name="connsiteY15" fmla="*/ 1576182 h 1915580"/>
              <a:gd name="connsiteX16" fmla="*/ 1210160 w 1882134"/>
              <a:gd name="connsiteY16" fmla="*/ 1565911 h 1915580"/>
              <a:gd name="connsiteX17" fmla="*/ 1283277 w 1882134"/>
              <a:gd name="connsiteY17" fmla="*/ 1456450 h 1915580"/>
              <a:gd name="connsiteX18" fmla="*/ 1298338 w 1882134"/>
              <a:gd name="connsiteY18" fmla="*/ 1453428 h 1915580"/>
              <a:gd name="connsiteX19" fmla="*/ 1298338 w 1882134"/>
              <a:gd name="connsiteY19" fmla="*/ 1189696 h 1915580"/>
              <a:gd name="connsiteX20" fmla="*/ 1292399 w 1882134"/>
              <a:gd name="connsiteY20" fmla="*/ 1188448 h 1915580"/>
              <a:gd name="connsiteX21" fmla="*/ 1219282 w 1882134"/>
              <a:gd name="connsiteY21" fmla="*/ 1079414 h 1915580"/>
              <a:gd name="connsiteX22" fmla="*/ 1223749 w 1882134"/>
              <a:gd name="connsiteY22" fmla="*/ 1057548 h 1915580"/>
              <a:gd name="connsiteX23" fmla="*/ 997965 w 1882134"/>
              <a:gd name="connsiteY23" fmla="*/ 926929 h 1915580"/>
              <a:gd name="connsiteX24" fmla="*/ 994296 w 1882134"/>
              <a:gd name="connsiteY24" fmla="*/ 929366 h 1915580"/>
              <a:gd name="connsiteX25" fmla="*/ 988000 w 1882134"/>
              <a:gd name="connsiteY25" fmla="*/ 935188 h 1915580"/>
              <a:gd name="connsiteX26" fmla="*/ 978749 w 1882134"/>
              <a:gd name="connsiteY26" fmla="*/ 939691 h 1915580"/>
              <a:gd name="connsiteX27" fmla="*/ 969810 w 1882134"/>
              <a:gd name="connsiteY27" fmla="*/ 945628 h 1915580"/>
              <a:gd name="connsiteX28" fmla="*/ 964268 w 1882134"/>
              <a:gd name="connsiteY28" fmla="*/ 946740 h 1915580"/>
              <a:gd name="connsiteX29" fmla="*/ 958437 w 1882134"/>
              <a:gd name="connsiteY29" fmla="*/ 949579 h 1915580"/>
              <a:gd name="connsiteX30" fmla="*/ 924343 w 1882134"/>
              <a:gd name="connsiteY30" fmla="*/ 954750 h 1915580"/>
              <a:gd name="connsiteX31" fmla="*/ 924343 w 1882134"/>
              <a:gd name="connsiteY31" fmla="*/ 954750 h 1915580"/>
              <a:gd name="connsiteX32" fmla="*/ 923835 w 1882134"/>
              <a:gd name="connsiteY32" fmla="*/ 954643 h 1915580"/>
              <a:gd name="connsiteX33" fmla="*/ 881110 w 1882134"/>
              <a:gd name="connsiteY33" fmla="*/ 945723 h 1915580"/>
              <a:gd name="connsiteX34" fmla="*/ 880997 w 1882134"/>
              <a:gd name="connsiteY34" fmla="*/ 945646 h 1915580"/>
              <a:gd name="connsiteX35" fmla="*/ 878876 w 1882134"/>
              <a:gd name="connsiteY35" fmla="*/ 945200 h 1915580"/>
              <a:gd name="connsiteX36" fmla="*/ 1285908 w 1882134"/>
              <a:gd name="connsiteY36" fmla="*/ 209454 h 1915580"/>
              <a:gd name="connsiteX37" fmla="*/ 1039711 w 1882134"/>
              <a:gd name="connsiteY37" fmla="*/ 351883 h 1915580"/>
              <a:gd name="connsiteX38" fmla="*/ 1042927 w 1882134"/>
              <a:gd name="connsiteY38" fmla="*/ 367913 h 1915580"/>
              <a:gd name="connsiteX39" fmla="*/ 1007580 w 1882134"/>
              <a:gd name="connsiteY39" fmla="*/ 452291 h 1915580"/>
              <a:gd name="connsiteX40" fmla="*/ 972994 w 1882134"/>
              <a:gd name="connsiteY40" fmla="*/ 475261 h 1915580"/>
              <a:gd name="connsiteX41" fmla="*/ 972994 w 1882134"/>
              <a:gd name="connsiteY41" fmla="*/ 608121 h 1915580"/>
              <a:gd name="connsiteX42" fmla="*/ 972994 w 1882134"/>
              <a:gd name="connsiteY42" fmla="*/ 728436 h 1915580"/>
              <a:gd name="connsiteX43" fmla="*/ 1008720 w 1882134"/>
              <a:gd name="connsiteY43" fmla="*/ 752929 h 1915580"/>
              <a:gd name="connsiteX44" fmla="*/ 1042927 w 1882134"/>
              <a:gd name="connsiteY44" fmla="*/ 836166 h 1915580"/>
              <a:gd name="connsiteX45" fmla="*/ 1038547 w 1882134"/>
              <a:gd name="connsiteY45" fmla="*/ 857606 h 1915580"/>
              <a:gd name="connsiteX46" fmla="*/ 1264627 w 1882134"/>
              <a:gd name="connsiteY46" fmla="*/ 988396 h 1915580"/>
              <a:gd name="connsiteX47" fmla="*/ 1292399 w 1882134"/>
              <a:gd name="connsiteY47" fmla="*/ 969952 h 1915580"/>
              <a:gd name="connsiteX48" fmla="*/ 1337865 w 1882134"/>
              <a:gd name="connsiteY48" fmla="*/ 960830 h 1915580"/>
              <a:gd name="connsiteX49" fmla="*/ 1384615 w 1882134"/>
              <a:gd name="connsiteY49" fmla="*/ 970380 h 1915580"/>
              <a:gd name="connsiteX50" fmla="*/ 1410990 w 1882134"/>
              <a:gd name="connsiteY50" fmla="*/ 988463 h 1915580"/>
              <a:gd name="connsiteX51" fmla="*/ 1650068 w 1882134"/>
              <a:gd name="connsiteY51" fmla="*/ 850153 h 1915580"/>
              <a:gd name="connsiteX52" fmla="*/ 1644966 w 1882134"/>
              <a:gd name="connsiteY52" fmla="*/ 824004 h 1915580"/>
              <a:gd name="connsiteX53" fmla="*/ 1680313 w 1882134"/>
              <a:gd name="connsiteY53" fmla="*/ 739627 h 1915580"/>
              <a:gd name="connsiteX54" fmla="*/ 1705780 w 1882134"/>
              <a:gd name="connsiteY54" fmla="*/ 722714 h 1915580"/>
              <a:gd name="connsiteX55" fmla="*/ 1705779 w 1882134"/>
              <a:gd name="connsiteY55" fmla="*/ 484271 h 1915580"/>
              <a:gd name="connsiteX56" fmla="*/ 1701598 w 1882134"/>
              <a:gd name="connsiteY56" fmla="*/ 483455 h 1915580"/>
              <a:gd name="connsiteX57" fmla="*/ 1629764 w 1882134"/>
              <a:gd name="connsiteY57" fmla="*/ 373993 h 1915580"/>
              <a:gd name="connsiteX58" fmla="*/ 1634464 w 1882134"/>
              <a:gd name="connsiteY58" fmla="*/ 350982 h 1915580"/>
              <a:gd name="connsiteX59" fmla="*/ 1412691 w 1882134"/>
              <a:gd name="connsiteY59" fmla="*/ 222683 h 1915580"/>
              <a:gd name="connsiteX60" fmla="*/ 1404617 w 1882134"/>
              <a:gd name="connsiteY60" fmla="*/ 228046 h 1915580"/>
              <a:gd name="connsiteX61" fmla="*/ 1359150 w 1882134"/>
              <a:gd name="connsiteY61" fmla="*/ 237167 h 1915580"/>
              <a:gd name="connsiteX62" fmla="*/ 1312401 w 1882134"/>
              <a:gd name="connsiteY62" fmla="*/ 227618 h 1915580"/>
              <a:gd name="connsiteX63" fmla="*/ 441920 w 1882134"/>
              <a:gd name="connsiteY63" fmla="*/ 226293 h 1915580"/>
              <a:gd name="connsiteX64" fmla="*/ 231909 w 1882134"/>
              <a:gd name="connsiteY64" fmla="*/ 347787 h 1915580"/>
              <a:gd name="connsiteX65" fmla="*/ 237167 w 1882134"/>
              <a:gd name="connsiteY65" fmla="*/ 373994 h 1915580"/>
              <a:gd name="connsiteX66" fmla="*/ 164050 w 1882134"/>
              <a:gd name="connsiteY66" fmla="*/ 483456 h 1915580"/>
              <a:gd name="connsiteX67" fmla="*/ 155071 w 1882134"/>
              <a:gd name="connsiteY67" fmla="*/ 485258 h 1915580"/>
              <a:gd name="connsiteX68" fmla="*/ 155071 w 1882134"/>
              <a:gd name="connsiteY68" fmla="*/ 740239 h 1915580"/>
              <a:gd name="connsiteX69" fmla="*/ 165333 w 1882134"/>
              <a:gd name="connsiteY69" fmla="*/ 742335 h 1915580"/>
              <a:gd name="connsiteX70" fmla="*/ 237167 w 1882134"/>
              <a:gd name="connsiteY70" fmla="*/ 851369 h 1915580"/>
              <a:gd name="connsiteX71" fmla="*/ 234601 w 1882134"/>
              <a:gd name="connsiteY71" fmla="*/ 863932 h 1915580"/>
              <a:gd name="connsiteX72" fmla="*/ 440781 w 1882134"/>
              <a:gd name="connsiteY72" fmla="*/ 983210 h 1915580"/>
              <a:gd name="connsiteX73" fmla="*/ 474477 w 1882134"/>
              <a:gd name="connsiteY73" fmla="*/ 960831 h 1915580"/>
              <a:gd name="connsiteX74" fmla="*/ 519943 w 1882134"/>
              <a:gd name="connsiteY74" fmla="*/ 951709 h 1915580"/>
              <a:gd name="connsiteX75" fmla="*/ 566693 w 1882134"/>
              <a:gd name="connsiteY75" fmla="*/ 961258 h 1915580"/>
              <a:gd name="connsiteX76" fmla="*/ 601190 w 1882134"/>
              <a:gd name="connsiteY76" fmla="*/ 984910 h 1915580"/>
              <a:gd name="connsiteX77" fmla="*/ 705420 w 1882134"/>
              <a:gd name="connsiteY77" fmla="*/ 924344 h 1915580"/>
              <a:gd name="connsiteX78" fmla="*/ 785942 w 1882134"/>
              <a:gd name="connsiteY78" fmla="*/ 878642 h 1915580"/>
              <a:gd name="connsiteX79" fmla="*/ 811567 w 1882134"/>
              <a:gd name="connsiteY79" fmla="*/ 863817 h 1915580"/>
              <a:gd name="connsiteX80" fmla="*/ 805759 w 1882134"/>
              <a:gd name="connsiteY80" fmla="*/ 836166 h 1915580"/>
              <a:gd name="connsiteX81" fmla="*/ 878876 w 1882134"/>
              <a:gd name="connsiteY81" fmla="*/ 726704 h 1915580"/>
              <a:gd name="connsiteX82" fmla="*/ 887857 w 1882134"/>
              <a:gd name="connsiteY82" fmla="*/ 724902 h 1915580"/>
              <a:gd name="connsiteX83" fmla="*/ 887857 w 1882134"/>
              <a:gd name="connsiteY83" fmla="*/ 602041 h 1915580"/>
              <a:gd name="connsiteX84" fmla="*/ 887857 w 1882134"/>
              <a:gd name="connsiteY84" fmla="*/ 479177 h 1915580"/>
              <a:gd name="connsiteX85" fmla="*/ 878877 w 1882134"/>
              <a:gd name="connsiteY85" fmla="*/ 477375 h 1915580"/>
              <a:gd name="connsiteX86" fmla="*/ 805760 w 1882134"/>
              <a:gd name="connsiteY86" fmla="*/ 367913 h 1915580"/>
              <a:gd name="connsiteX87" fmla="*/ 810313 w 1882134"/>
              <a:gd name="connsiteY87" fmla="*/ 345620 h 1915580"/>
              <a:gd name="connsiteX88" fmla="*/ 607514 w 1882134"/>
              <a:gd name="connsiteY88" fmla="*/ 228297 h 1915580"/>
              <a:gd name="connsiteX89" fmla="*/ 572440 w 1882134"/>
              <a:gd name="connsiteY89" fmla="*/ 252065 h 1915580"/>
              <a:gd name="connsiteX90" fmla="*/ 526305 w 1882134"/>
              <a:gd name="connsiteY90" fmla="*/ 261493 h 1915580"/>
              <a:gd name="connsiteX91" fmla="*/ 442371 w 1882134"/>
              <a:gd name="connsiteY91" fmla="*/ 226958 h 1915580"/>
              <a:gd name="connsiteX92" fmla="*/ 525745 w 1882134"/>
              <a:gd name="connsiteY92" fmla="*/ 24326 h 1915580"/>
              <a:gd name="connsiteX93" fmla="*/ 644609 w 1882134"/>
              <a:gd name="connsiteY93" fmla="*/ 142629 h 1915580"/>
              <a:gd name="connsiteX94" fmla="*/ 641709 w 1882134"/>
              <a:gd name="connsiteY94" fmla="*/ 157167 h 1915580"/>
              <a:gd name="connsiteX95" fmla="*/ 747989 w 1882134"/>
              <a:gd name="connsiteY95" fmla="*/ 218924 h 1915580"/>
              <a:gd name="connsiteX96" fmla="*/ 849541 w 1882134"/>
              <a:gd name="connsiteY96" fmla="*/ 277934 h 1915580"/>
              <a:gd name="connsiteX97" fmla="*/ 878877 w 1882134"/>
              <a:gd name="connsiteY97" fmla="*/ 258452 h 1915580"/>
              <a:gd name="connsiteX98" fmla="*/ 924343 w 1882134"/>
              <a:gd name="connsiteY98" fmla="*/ 249330 h 1915580"/>
              <a:gd name="connsiteX99" fmla="*/ 971093 w 1882134"/>
              <a:gd name="connsiteY99" fmla="*/ 258879 h 1915580"/>
              <a:gd name="connsiteX100" fmla="*/ 999784 w 1882134"/>
              <a:gd name="connsiteY100" fmla="*/ 278550 h 1915580"/>
              <a:gd name="connsiteX101" fmla="*/ 1112862 w 1882134"/>
              <a:gd name="connsiteY101" fmla="*/ 212843 h 1915580"/>
              <a:gd name="connsiteX102" fmla="*/ 1244810 w 1882134"/>
              <a:gd name="connsiteY102" fmla="*/ 139736 h 1915580"/>
              <a:gd name="connsiteX103" fmla="*/ 1240567 w 1882134"/>
              <a:gd name="connsiteY103" fmla="*/ 118583 h 1915580"/>
              <a:gd name="connsiteX104" fmla="*/ 1359150 w 1882134"/>
              <a:gd name="connsiteY104" fmla="*/ 0 h 1915580"/>
              <a:gd name="connsiteX105" fmla="*/ 1477734 w 1882134"/>
              <a:gd name="connsiteY105" fmla="*/ 118583 h 1915580"/>
              <a:gd name="connsiteX106" fmla="*/ 1468446 w 1882134"/>
              <a:gd name="connsiteY106" fmla="*/ 164056 h 1915580"/>
              <a:gd name="connsiteX107" fmla="*/ 1562871 w 1882134"/>
              <a:gd name="connsiteY107" fmla="*/ 218924 h 1915580"/>
              <a:gd name="connsiteX108" fmla="*/ 1674171 w 1882134"/>
              <a:gd name="connsiteY108" fmla="*/ 283599 h 1915580"/>
              <a:gd name="connsiteX109" fmla="*/ 1702880 w 1882134"/>
              <a:gd name="connsiteY109" fmla="*/ 264532 h 1915580"/>
              <a:gd name="connsiteX110" fmla="*/ 1748347 w 1882134"/>
              <a:gd name="connsiteY110" fmla="*/ 255410 h 1915580"/>
              <a:gd name="connsiteX111" fmla="*/ 1866931 w 1882134"/>
              <a:gd name="connsiteY111" fmla="*/ 373993 h 1915580"/>
              <a:gd name="connsiteX112" fmla="*/ 1793814 w 1882134"/>
              <a:gd name="connsiteY112" fmla="*/ 483456 h 1915580"/>
              <a:gd name="connsiteX113" fmla="*/ 1787876 w 1882134"/>
              <a:gd name="connsiteY113" fmla="*/ 484647 h 1915580"/>
              <a:gd name="connsiteX114" fmla="*/ 1787876 w 1882134"/>
              <a:gd name="connsiteY114" fmla="*/ 608121 h 1915580"/>
              <a:gd name="connsiteX115" fmla="*/ 1787876 w 1882134"/>
              <a:gd name="connsiteY115" fmla="*/ 710390 h 1915580"/>
              <a:gd name="connsiteX116" fmla="*/ 1810299 w 1882134"/>
              <a:gd name="connsiteY116" fmla="*/ 714970 h 1915580"/>
              <a:gd name="connsiteX117" fmla="*/ 1882134 w 1882134"/>
              <a:gd name="connsiteY117" fmla="*/ 824004 h 1915580"/>
              <a:gd name="connsiteX118" fmla="*/ 1763550 w 1882134"/>
              <a:gd name="connsiteY118" fmla="*/ 942588 h 1915580"/>
              <a:gd name="connsiteX119" fmla="*/ 1716800 w 1882134"/>
              <a:gd name="connsiteY119" fmla="*/ 933466 h 1915580"/>
              <a:gd name="connsiteX120" fmla="*/ 1696290 w 1882134"/>
              <a:gd name="connsiteY120" fmla="*/ 919792 h 1915580"/>
              <a:gd name="connsiteX121" fmla="*/ 1562871 w 1882134"/>
              <a:gd name="connsiteY121" fmla="*/ 997319 h 1915580"/>
              <a:gd name="connsiteX122" fmla="*/ 1452273 w 1882134"/>
              <a:gd name="connsiteY122" fmla="*/ 1058596 h 1915580"/>
              <a:gd name="connsiteX123" fmla="*/ 1456449 w 1882134"/>
              <a:gd name="connsiteY123" fmla="*/ 1079414 h 1915580"/>
              <a:gd name="connsiteX124" fmla="*/ 1383332 w 1882134"/>
              <a:gd name="connsiteY124" fmla="*/ 1188876 h 1915580"/>
              <a:gd name="connsiteX125" fmla="*/ 1380434 w 1882134"/>
              <a:gd name="connsiteY125" fmla="*/ 1189457 h 1915580"/>
              <a:gd name="connsiteX126" fmla="*/ 1380434 w 1882134"/>
              <a:gd name="connsiteY126" fmla="*/ 1316581 h 1915580"/>
              <a:gd name="connsiteX127" fmla="*/ 1380434 w 1882134"/>
              <a:gd name="connsiteY127" fmla="*/ 1459744 h 1915580"/>
              <a:gd name="connsiteX128" fmla="*/ 1413121 w 1882134"/>
              <a:gd name="connsiteY128" fmla="*/ 1481535 h 1915580"/>
              <a:gd name="connsiteX129" fmla="*/ 1447328 w 1882134"/>
              <a:gd name="connsiteY129" fmla="*/ 1565911 h 1915580"/>
              <a:gd name="connsiteX130" fmla="*/ 1328743 w 1882134"/>
              <a:gd name="connsiteY130" fmla="*/ 1684495 h 1915580"/>
              <a:gd name="connsiteX131" fmla="*/ 1283277 w 1882134"/>
              <a:gd name="connsiteY131" fmla="*/ 1675374 h 1915580"/>
              <a:gd name="connsiteX132" fmla="*/ 1245755 w 1882134"/>
              <a:gd name="connsiteY132" fmla="*/ 1650453 h 1915580"/>
              <a:gd name="connsiteX133" fmla="*/ 1152389 w 1882134"/>
              <a:gd name="connsiteY133" fmla="*/ 1702738 h 1915580"/>
              <a:gd name="connsiteX134" fmla="*/ 1045590 w 1882134"/>
              <a:gd name="connsiteY134" fmla="*/ 1764797 h 1915580"/>
              <a:gd name="connsiteX135" fmla="*/ 1052050 w 1882134"/>
              <a:gd name="connsiteY135" fmla="*/ 1796996 h 1915580"/>
              <a:gd name="connsiteX136" fmla="*/ 933465 w 1882134"/>
              <a:gd name="connsiteY136" fmla="*/ 1915580 h 1915580"/>
              <a:gd name="connsiteX137" fmla="*/ 814882 w 1882134"/>
              <a:gd name="connsiteY137" fmla="*/ 1796996 h 1915580"/>
              <a:gd name="connsiteX138" fmla="*/ 820094 w 1882134"/>
              <a:gd name="connsiteY138" fmla="*/ 1770286 h 1915580"/>
              <a:gd name="connsiteX139" fmla="*/ 705420 w 1882134"/>
              <a:gd name="connsiteY139" fmla="*/ 1702738 h 1915580"/>
              <a:gd name="connsiteX140" fmla="*/ 599803 w 1882134"/>
              <a:gd name="connsiteY140" fmla="*/ 1641366 h 1915580"/>
              <a:gd name="connsiteX141" fmla="*/ 571490 w 1882134"/>
              <a:gd name="connsiteY141" fmla="*/ 1660170 h 1915580"/>
              <a:gd name="connsiteX142" fmla="*/ 526023 w 1882134"/>
              <a:gd name="connsiteY142" fmla="*/ 1669292 h 1915580"/>
              <a:gd name="connsiteX143" fmla="*/ 407440 w 1882134"/>
              <a:gd name="connsiteY143" fmla="*/ 1550707 h 1915580"/>
              <a:gd name="connsiteX144" fmla="*/ 442787 w 1882134"/>
              <a:gd name="connsiteY144" fmla="*/ 1466331 h 1915580"/>
              <a:gd name="connsiteX145" fmla="*/ 480415 w 1882134"/>
              <a:gd name="connsiteY145" fmla="*/ 1441340 h 1915580"/>
              <a:gd name="connsiteX146" fmla="*/ 480415 w 1882134"/>
              <a:gd name="connsiteY146" fmla="*/ 1313541 h 1915580"/>
              <a:gd name="connsiteX147" fmla="*/ 480415 w 1882134"/>
              <a:gd name="connsiteY147" fmla="*/ 1180946 h 1915580"/>
              <a:gd name="connsiteX148" fmla="*/ 474477 w 1882134"/>
              <a:gd name="connsiteY148" fmla="*/ 1179755 h 1915580"/>
              <a:gd name="connsiteX149" fmla="*/ 401359 w 1882134"/>
              <a:gd name="connsiteY149" fmla="*/ 1070292 h 1915580"/>
              <a:gd name="connsiteX150" fmla="*/ 403715 w 1882134"/>
              <a:gd name="connsiteY150" fmla="*/ 1058760 h 1915580"/>
              <a:gd name="connsiteX151" fmla="*/ 297980 w 1882134"/>
              <a:gd name="connsiteY151" fmla="*/ 997319 h 1915580"/>
              <a:gd name="connsiteX152" fmla="*/ 197246 w 1882134"/>
              <a:gd name="connsiteY152" fmla="*/ 938785 h 1915580"/>
              <a:gd name="connsiteX153" fmla="*/ 164050 w 1882134"/>
              <a:gd name="connsiteY153" fmla="*/ 960831 h 1915580"/>
              <a:gd name="connsiteX154" fmla="*/ 118583 w 1882134"/>
              <a:gd name="connsiteY154" fmla="*/ 969953 h 1915580"/>
              <a:gd name="connsiteX155" fmla="*/ 0 w 1882134"/>
              <a:gd name="connsiteY155" fmla="*/ 851369 h 1915580"/>
              <a:gd name="connsiteX156" fmla="*/ 71834 w 1882134"/>
              <a:gd name="connsiteY156" fmla="*/ 741907 h 1915580"/>
              <a:gd name="connsiteX157" fmla="*/ 72975 w 1882134"/>
              <a:gd name="connsiteY157" fmla="*/ 741685 h 1915580"/>
              <a:gd name="connsiteX158" fmla="*/ 72975 w 1882134"/>
              <a:gd name="connsiteY158" fmla="*/ 608121 h 1915580"/>
              <a:gd name="connsiteX159" fmla="*/ 72975 w 1882134"/>
              <a:gd name="connsiteY159" fmla="*/ 483679 h 1915580"/>
              <a:gd name="connsiteX160" fmla="*/ 71834 w 1882134"/>
              <a:gd name="connsiteY160" fmla="*/ 483456 h 1915580"/>
              <a:gd name="connsiteX161" fmla="*/ 0 w 1882134"/>
              <a:gd name="connsiteY161" fmla="*/ 373994 h 1915580"/>
              <a:gd name="connsiteX162" fmla="*/ 118583 w 1882134"/>
              <a:gd name="connsiteY162" fmla="*/ 255410 h 1915580"/>
              <a:gd name="connsiteX163" fmla="*/ 165333 w 1882134"/>
              <a:gd name="connsiteY163" fmla="*/ 264960 h 1915580"/>
              <a:gd name="connsiteX164" fmla="*/ 189840 w 1882134"/>
              <a:gd name="connsiteY164" fmla="*/ 281762 h 1915580"/>
              <a:gd name="connsiteX165" fmla="*/ 297980 w 1882134"/>
              <a:gd name="connsiteY165" fmla="*/ 218924 h 1915580"/>
              <a:gd name="connsiteX166" fmla="*/ 409656 w 1882134"/>
              <a:gd name="connsiteY166" fmla="*/ 154031 h 1915580"/>
              <a:gd name="connsiteX167" fmla="*/ 407441 w 1882134"/>
              <a:gd name="connsiteY167" fmla="*/ 143189 h 1915580"/>
              <a:gd name="connsiteX168" fmla="*/ 525745 w 1882134"/>
              <a:gd name="connsiteY168" fmla="*/ 24326 h 1915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Lst>
            <a:rect l="l" t="t" r="r" b="b"/>
            <a:pathLst>
              <a:path w="1882134" h="1915580">
                <a:moveTo>
                  <a:pt x="859940" y="932267"/>
                </a:moveTo>
                <a:lnTo>
                  <a:pt x="747989" y="997319"/>
                </a:lnTo>
                <a:lnTo>
                  <a:pt x="636844" y="1061903"/>
                </a:lnTo>
                <a:lnTo>
                  <a:pt x="638527" y="1070293"/>
                </a:lnTo>
                <a:cubicBezTo>
                  <a:pt x="638527" y="1120463"/>
                  <a:pt x="607741" y="1162081"/>
                  <a:pt x="565410" y="1179755"/>
                </a:cubicBezTo>
                <a:lnTo>
                  <a:pt x="562511" y="1180336"/>
                </a:lnTo>
                <a:lnTo>
                  <a:pt x="562511" y="1439244"/>
                </a:lnTo>
                <a:lnTo>
                  <a:pt x="572773" y="1441246"/>
                </a:lnTo>
                <a:cubicBezTo>
                  <a:pt x="615532" y="1458919"/>
                  <a:pt x="644608" y="1500537"/>
                  <a:pt x="644608" y="1550707"/>
                </a:cubicBezTo>
                <a:lnTo>
                  <a:pt x="640375" y="1571429"/>
                </a:lnTo>
                <a:lnTo>
                  <a:pt x="865510" y="1701672"/>
                </a:lnTo>
                <a:lnTo>
                  <a:pt x="886716" y="1687534"/>
                </a:lnTo>
                <a:cubicBezTo>
                  <a:pt x="900969" y="1681643"/>
                  <a:pt x="916742" y="1678413"/>
                  <a:pt x="933465" y="1678413"/>
                </a:cubicBezTo>
                <a:cubicBezTo>
                  <a:pt x="950189" y="1678413"/>
                  <a:pt x="965962" y="1681833"/>
                  <a:pt x="980215" y="1687962"/>
                </a:cubicBezTo>
                <a:lnTo>
                  <a:pt x="997982" y="1700143"/>
                </a:lnTo>
                <a:lnTo>
                  <a:pt x="1212258" y="1576182"/>
                </a:lnTo>
                <a:lnTo>
                  <a:pt x="1210160" y="1565911"/>
                </a:lnTo>
                <a:cubicBezTo>
                  <a:pt x="1210160" y="1515742"/>
                  <a:pt x="1240946" y="1474123"/>
                  <a:pt x="1283277" y="1456450"/>
                </a:cubicBezTo>
                <a:lnTo>
                  <a:pt x="1298338" y="1453428"/>
                </a:lnTo>
                <a:lnTo>
                  <a:pt x="1298338" y="1189696"/>
                </a:lnTo>
                <a:lnTo>
                  <a:pt x="1292399" y="1188448"/>
                </a:lnTo>
                <a:cubicBezTo>
                  <a:pt x="1250068" y="1170062"/>
                  <a:pt x="1219282" y="1127303"/>
                  <a:pt x="1219282" y="1079414"/>
                </a:cubicBezTo>
                <a:lnTo>
                  <a:pt x="1223749" y="1057548"/>
                </a:lnTo>
                <a:lnTo>
                  <a:pt x="997965" y="926929"/>
                </a:lnTo>
                <a:lnTo>
                  <a:pt x="994296" y="929366"/>
                </a:lnTo>
                <a:lnTo>
                  <a:pt x="988000" y="935188"/>
                </a:lnTo>
                <a:lnTo>
                  <a:pt x="978749" y="939691"/>
                </a:lnTo>
                <a:lnTo>
                  <a:pt x="969810" y="945628"/>
                </a:lnTo>
                <a:lnTo>
                  <a:pt x="964268" y="946740"/>
                </a:lnTo>
                <a:lnTo>
                  <a:pt x="958437" y="949579"/>
                </a:lnTo>
                <a:cubicBezTo>
                  <a:pt x="947754" y="952933"/>
                  <a:pt x="936316" y="954750"/>
                  <a:pt x="924343" y="954750"/>
                </a:cubicBezTo>
                <a:lnTo>
                  <a:pt x="924343" y="954750"/>
                </a:lnTo>
                <a:lnTo>
                  <a:pt x="923835" y="954643"/>
                </a:lnTo>
                <a:lnTo>
                  <a:pt x="881110" y="945723"/>
                </a:lnTo>
                <a:lnTo>
                  <a:pt x="880997" y="945646"/>
                </a:lnTo>
                <a:lnTo>
                  <a:pt x="878876" y="945200"/>
                </a:lnTo>
                <a:close/>
                <a:moveTo>
                  <a:pt x="1285908" y="209454"/>
                </a:moveTo>
                <a:lnTo>
                  <a:pt x="1039711" y="351883"/>
                </a:lnTo>
                <a:lnTo>
                  <a:pt x="1042927" y="367913"/>
                </a:lnTo>
                <a:cubicBezTo>
                  <a:pt x="1042927" y="401360"/>
                  <a:pt x="1029244" y="431006"/>
                  <a:pt x="1007580" y="452291"/>
                </a:cubicBezTo>
                <a:lnTo>
                  <a:pt x="972994" y="475261"/>
                </a:lnTo>
                <a:lnTo>
                  <a:pt x="972994" y="608121"/>
                </a:lnTo>
                <a:lnTo>
                  <a:pt x="972994" y="728436"/>
                </a:lnTo>
                <a:lnTo>
                  <a:pt x="1008720" y="752929"/>
                </a:lnTo>
                <a:cubicBezTo>
                  <a:pt x="1030004" y="774594"/>
                  <a:pt x="1042927" y="804239"/>
                  <a:pt x="1042927" y="836166"/>
                </a:cubicBezTo>
                <a:lnTo>
                  <a:pt x="1038547" y="857606"/>
                </a:lnTo>
                <a:lnTo>
                  <a:pt x="1264627" y="988396"/>
                </a:lnTo>
                <a:lnTo>
                  <a:pt x="1292399" y="969952"/>
                </a:lnTo>
                <a:cubicBezTo>
                  <a:pt x="1306509" y="964061"/>
                  <a:pt x="1321902" y="960830"/>
                  <a:pt x="1337865" y="960830"/>
                </a:cubicBezTo>
                <a:cubicBezTo>
                  <a:pt x="1354588" y="960830"/>
                  <a:pt x="1370362" y="964251"/>
                  <a:pt x="1384615" y="970380"/>
                </a:cubicBezTo>
                <a:lnTo>
                  <a:pt x="1410990" y="988463"/>
                </a:lnTo>
                <a:lnTo>
                  <a:pt x="1650068" y="850153"/>
                </a:lnTo>
                <a:lnTo>
                  <a:pt x="1644966" y="824004"/>
                </a:lnTo>
                <a:cubicBezTo>
                  <a:pt x="1644966" y="790557"/>
                  <a:pt x="1658649" y="760911"/>
                  <a:pt x="1680313" y="739627"/>
                </a:cubicBezTo>
                <a:lnTo>
                  <a:pt x="1705780" y="722714"/>
                </a:lnTo>
                <a:lnTo>
                  <a:pt x="1705779" y="484271"/>
                </a:lnTo>
                <a:lnTo>
                  <a:pt x="1701598" y="483455"/>
                </a:lnTo>
                <a:cubicBezTo>
                  <a:pt x="1658839" y="465782"/>
                  <a:pt x="1629764" y="424164"/>
                  <a:pt x="1629764" y="373993"/>
                </a:cubicBezTo>
                <a:lnTo>
                  <a:pt x="1634464" y="350982"/>
                </a:lnTo>
                <a:lnTo>
                  <a:pt x="1412691" y="222683"/>
                </a:lnTo>
                <a:lnTo>
                  <a:pt x="1404617" y="228046"/>
                </a:lnTo>
                <a:cubicBezTo>
                  <a:pt x="1390507" y="233937"/>
                  <a:pt x="1375113" y="237167"/>
                  <a:pt x="1359150" y="237167"/>
                </a:cubicBezTo>
                <a:cubicBezTo>
                  <a:pt x="1342427" y="237167"/>
                  <a:pt x="1326653" y="233747"/>
                  <a:pt x="1312401" y="227618"/>
                </a:cubicBezTo>
                <a:close/>
                <a:moveTo>
                  <a:pt x="441920" y="226293"/>
                </a:moveTo>
                <a:lnTo>
                  <a:pt x="231909" y="347787"/>
                </a:lnTo>
                <a:lnTo>
                  <a:pt x="237167" y="373994"/>
                </a:lnTo>
                <a:cubicBezTo>
                  <a:pt x="237167" y="424164"/>
                  <a:pt x="206381" y="465783"/>
                  <a:pt x="164050" y="483456"/>
                </a:cubicBezTo>
                <a:lnTo>
                  <a:pt x="155071" y="485258"/>
                </a:lnTo>
                <a:lnTo>
                  <a:pt x="155071" y="740239"/>
                </a:lnTo>
                <a:lnTo>
                  <a:pt x="165333" y="742335"/>
                </a:lnTo>
                <a:cubicBezTo>
                  <a:pt x="208092" y="760721"/>
                  <a:pt x="237168" y="803479"/>
                  <a:pt x="237167" y="851369"/>
                </a:cubicBezTo>
                <a:lnTo>
                  <a:pt x="234601" y="863932"/>
                </a:lnTo>
                <a:lnTo>
                  <a:pt x="440781" y="983210"/>
                </a:lnTo>
                <a:lnTo>
                  <a:pt x="474477" y="960831"/>
                </a:lnTo>
                <a:cubicBezTo>
                  <a:pt x="488587" y="954940"/>
                  <a:pt x="503980" y="951709"/>
                  <a:pt x="519943" y="951709"/>
                </a:cubicBezTo>
                <a:cubicBezTo>
                  <a:pt x="536667" y="951709"/>
                  <a:pt x="552440" y="955130"/>
                  <a:pt x="566693" y="961258"/>
                </a:cubicBezTo>
                <a:lnTo>
                  <a:pt x="601190" y="984910"/>
                </a:lnTo>
                <a:lnTo>
                  <a:pt x="705420" y="924344"/>
                </a:lnTo>
                <a:lnTo>
                  <a:pt x="785942" y="878642"/>
                </a:lnTo>
                <a:lnTo>
                  <a:pt x="811567" y="863817"/>
                </a:lnTo>
                <a:lnTo>
                  <a:pt x="805759" y="836166"/>
                </a:lnTo>
                <a:cubicBezTo>
                  <a:pt x="805759" y="785996"/>
                  <a:pt x="836545" y="744378"/>
                  <a:pt x="878876" y="726704"/>
                </a:cubicBezTo>
                <a:lnTo>
                  <a:pt x="887857" y="724902"/>
                </a:lnTo>
                <a:lnTo>
                  <a:pt x="887857" y="602041"/>
                </a:lnTo>
                <a:lnTo>
                  <a:pt x="887857" y="479177"/>
                </a:lnTo>
                <a:lnTo>
                  <a:pt x="878877" y="477375"/>
                </a:lnTo>
                <a:cubicBezTo>
                  <a:pt x="836546" y="459702"/>
                  <a:pt x="805760" y="418084"/>
                  <a:pt x="805760" y="367913"/>
                </a:cubicBezTo>
                <a:lnTo>
                  <a:pt x="810313" y="345620"/>
                </a:lnTo>
                <a:lnTo>
                  <a:pt x="607514" y="228297"/>
                </a:lnTo>
                <a:lnTo>
                  <a:pt x="572440" y="252065"/>
                </a:lnTo>
                <a:cubicBezTo>
                  <a:pt x="558268" y="258099"/>
                  <a:pt x="542678" y="261454"/>
                  <a:pt x="526305" y="261493"/>
                </a:cubicBezTo>
                <a:cubicBezTo>
                  <a:pt x="493559" y="261570"/>
                  <a:pt x="463882" y="248367"/>
                  <a:pt x="442371" y="226958"/>
                </a:cubicBezTo>
                <a:close/>
                <a:moveTo>
                  <a:pt x="525745" y="24326"/>
                </a:moveTo>
                <a:cubicBezTo>
                  <a:pt x="591236" y="24171"/>
                  <a:pt x="644453" y="77137"/>
                  <a:pt x="644609" y="142629"/>
                </a:cubicBezTo>
                <a:lnTo>
                  <a:pt x="641709" y="157167"/>
                </a:lnTo>
                <a:lnTo>
                  <a:pt x="747989" y="218924"/>
                </a:lnTo>
                <a:lnTo>
                  <a:pt x="849541" y="277934"/>
                </a:lnTo>
                <a:lnTo>
                  <a:pt x="878877" y="258452"/>
                </a:lnTo>
                <a:cubicBezTo>
                  <a:pt x="892987" y="252560"/>
                  <a:pt x="908380" y="249330"/>
                  <a:pt x="924343" y="249330"/>
                </a:cubicBezTo>
                <a:cubicBezTo>
                  <a:pt x="941066" y="249330"/>
                  <a:pt x="956840" y="252750"/>
                  <a:pt x="971093" y="258879"/>
                </a:cubicBezTo>
                <a:lnTo>
                  <a:pt x="999784" y="278550"/>
                </a:lnTo>
                <a:lnTo>
                  <a:pt x="1112862" y="212843"/>
                </a:lnTo>
                <a:lnTo>
                  <a:pt x="1244810" y="139736"/>
                </a:lnTo>
                <a:lnTo>
                  <a:pt x="1240567" y="118583"/>
                </a:lnTo>
                <a:cubicBezTo>
                  <a:pt x="1240566" y="51690"/>
                  <a:pt x="1295297" y="0"/>
                  <a:pt x="1359150" y="0"/>
                </a:cubicBezTo>
                <a:cubicBezTo>
                  <a:pt x="1426044" y="0"/>
                  <a:pt x="1477734" y="54731"/>
                  <a:pt x="1477734" y="118583"/>
                </a:cubicBezTo>
                <a:lnTo>
                  <a:pt x="1468446" y="164056"/>
                </a:lnTo>
                <a:lnTo>
                  <a:pt x="1562871" y="218924"/>
                </a:lnTo>
                <a:lnTo>
                  <a:pt x="1674171" y="283599"/>
                </a:lnTo>
                <a:lnTo>
                  <a:pt x="1702880" y="264532"/>
                </a:lnTo>
                <a:cubicBezTo>
                  <a:pt x="1716991" y="258640"/>
                  <a:pt x="1732384" y="255410"/>
                  <a:pt x="1748347" y="255410"/>
                </a:cubicBezTo>
                <a:cubicBezTo>
                  <a:pt x="1815241" y="255410"/>
                  <a:pt x="1866931" y="310141"/>
                  <a:pt x="1866931" y="373993"/>
                </a:cubicBezTo>
                <a:cubicBezTo>
                  <a:pt x="1866931" y="424164"/>
                  <a:pt x="1836145" y="465782"/>
                  <a:pt x="1793814" y="483456"/>
                </a:cubicBezTo>
                <a:lnTo>
                  <a:pt x="1787876" y="484647"/>
                </a:lnTo>
                <a:lnTo>
                  <a:pt x="1787876" y="608121"/>
                </a:lnTo>
                <a:lnTo>
                  <a:pt x="1787876" y="710390"/>
                </a:lnTo>
                <a:lnTo>
                  <a:pt x="1810299" y="714970"/>
                </a:lnTo>
                <a:cubicBezTo>
                  <a:pt x="1853058" y="733356"/>
                  <a:pt x="1882134" y="776115"/>
                  <a:pt x="1882134" y="824004"/>
                </a:cubicBezTo>
                <a:cubicBezTo>
                  <a:pt x="1882134" y="890898"/>
                  <a:pt x="1827403" y="942588"/>
                  <a:pt x="1763550" y="942588"/>
                </a:cubicBezTo>
                <a:cubicBezTo>
                  <a:pt x="1746826" y="942588"/>
                  <a:pt x="1731053" y="939357"/>
                  <a:pt x="1716800" y="933466"/>
                </a:cubicBezTo>
                <a:lnTo>
                  <a:pt x="1696290" y="919792"/>
                </a:lnTo>
                <a:lnTo>
                  <a:pt x="1562871" y="997319"/>
                </a:lnTo>
                <a:lnTo>
                  <a:pt x="1452273" y="1058596"/>
                </a:lnTo>
                <a:lnTo>
                  <a:pt x="1456449" y="1079414"/>
                </a:lnTo>
                <a:cubicBezTo>
                  <a:pt x="1456450" y="1129584"/>
                  <a:pt x="1425663" y="1171202"/>
                  <a:pt x="1383332" y="1188876"/>
                </a:cubicBezTo>
                <a:lnTo>
                  <a:pt x="1380434" y="1189457"/>
                </a:lnTo>
                <a:lnTo>
                  <a:pt x="1380434" y="1316581"/>
                </a:lnTo>
                <a:lnTo>
                  <a:pt x="1380434" y="1459744"/>
                </a:lnTo>
                <a:lnTo>
                  <a:pt x="1413121" y="1481535"/>
                </a:lnTo>
                <a:cubicBezTo>
                  <a:pt x="1434405" y="1502819"/>
                  <a:pt x="1447327" y="1532465"/>
                  <a:pt x="1447328" y="1565911"/>
                </a:cubicBezTo>
                <a:cubicBezTo>
                  <a:pt x="1447328" y="1632805"/>
                  <a:pt x="1392597" y="1684495"/>
                  <a:pt x="1328743" y="1684495"/>
                </a:cubicBezTo>
                <a:cubicBezTo>
                  <a:pt x="1312780" y="1684496"/>
                  <a:pt x="1297387" y="1681265"/>
                  <a:pt x="1283277" y="1675374"/>
                </a:cubicBezTo>
                <a:lnTo>
                  <a:pt x="1245755" y="1650453"/>
                </a:lnTo>
                <a:lnTo>
                  <a:pt x="1152389" y="1702738"/>
                </a:lnTo>
                <a:lnTo>
                  <a:pt x="1045590" y="1764797"/>
                </a:lnTo>
                <a:lnTo>
                  <a:pt x="1052050" y="1796996"/>
                </a:lnTo>
                <a:cubicBezTo>
                  <a:pt x="1052050" y="1863890"/>
                  <a:pt x="997319" y="1915580"/>
                  <a:pt x="933465" y="1915580"/>
                </a:cubicBezTo>
                <a:cubicBezTo>
                  <a:pt x="869613" y="1915580"/>
                  <a:pt x="814882" y="1860849"/>
                  <a:pt x="814882" y="1796996"/>
                </a:cubicBezTo>
                <a:lnTo>
                  <a:pt x="820094" y="1770286"/>
                </a:lnTo>
                <a:lnTo>
                  <a:pt x="705420" y="1702738"/>
                </a:lnTo>
                <a:lnTo>
                  <a:pt x="599803" y="1641366"/>
                </a:lnTo>
                <a:lnTo>
                  <a:pt x="571490" y="1660170"/>
                </a:lnTo>
                <a:cubicBezTo>
                  <a:pt x="557380" y="1666061"/>
                  <a:pt x="541987" y="1669291"/>
                  <a:pt x="526023" y="1669292"/>
                </a:cubicBezTo>
                <a:cubicBezTo>
                  <a:pt x="462171" y="1669292"/>
                  <a:pt x="407440" y="1617602"/>
                  <a:pt x="407440" y="1550707"/>
                </a:cubicBezTo>
                <a:cubicBezTo>
                  <a:pt x="407440" y="1517261"/>
                  <a:pt x="421123" y="1487615"/>
                  <a:pt x="442787" y="1466331"/>
                </a:cubicBezTo>
                <a:lnTo>
                  <a:pt x="480415" y="1441340"/>
                </a:lnTo>
                <a:lnTo>
                  <a:pt x="480415" y="1313541"/>
                </a:lnTo>
                <a:lnTo>
                  <a:pt x="480415" y="1180946"/>
                </a:lnTo>
                <a:lnTo>
                  <a:pt x="474477" y="1179755"/>
                </a:lnTo>
                <a:cubicBezTo>
                  <a:pt x="432146" y="1162081"/>
                  <a:pt x="401359" y="1120463"/>
                  <a:pt x="401359" y="1070292"/>
                </a:cubicBezTo>
                <a:lnTo>
                  <a:pt x="403715" y="1058760"/>
                </a:lnTo>
                <a:lnTo>
                  <a:pt x="297980" y="997319"/>
                </a:lnTo>
                <a:lnTo>
                  <a:pt x="197246" y="938785"/>
                </a:lnTo>
                <a:lnTo>
                  <a:pt x="164050" y="960831"/>
                </a:lnTo>
                <a:cubicBezTo>
                  <a:pt x="149940" y="966723"/>
                  <a:pt x="134547" y="969953"/>
                  <a:pt x="118583" y="969953"/>
                </a:cubicBezTo>
                <a:cubicBezTo>
                  <a:pt x="51690" y="969953"/>
                  <a:pt x="0" y="915222"/>
                  <a:pt x="0" y="851369"/>
                </a:cubicBezTo>
                <a:cubicBezTo>
                  <a:pt x="0" y="801199"/>
                  <a:pt x="29076" y="759581"/>
                  <a:pt x="71834" y="741907"/>
                </a:cubicBezTo>
                <a:lnTo>
                  <a:pt x="72975" y="741685"/>
                </a:lnTo>
                <a:lnTo>
                  <a:pt x="72975" y="608121"/>
                </a:lnTo>
                <a:lnTo>
                  <a:pt x="72975" y="483679"/>
                </a:lnTo>
                <a:lnTo>
                  <a:pt x="71834" y="483456"/>
                </a:lnTo>
                <a:cubicBezTo>
                  <a:pt x="29076" y="465783"/>
                  <a:pt x="0" y="424164"/>
                  <a:pt x="0" y="373994"/>
                </a:cubicBezTo>
                <a:cubicBezTo>
                  <a:pt x="0" y="310141"/>
                  <a:pt x="51690" y="255410"/>
                  <a:pt x="118583" y="255410"/>
                </a:cubicBezTo>
                <a:cubicBezTo>
                  <a:pt x="135307" y="255410"/>
                  <a:pt x="151080" y="258831"/>
                  <a:pt x="165333" y="264960"/>
                </a:cubicBezTo>
                <a:lnTo>
                  <a:pt x="189840" y="281762"/>
                </a:lnTo>
                <a:lnTo>
                  <a:pt x="297980" y="218924"/>
                </a:lnTo>
                <a:lnTo>
                  <a:pt x="409656" y="154031"/>
                </a:lnTo>
                <a:lnTo>
                  <a:pt x="407441" y="143189"/>
                </a:lnTo>
                <a:cubicBezTo>
                  <a:pt x="407286" y="77697"/>
                  <a:pt x="460252" y="24480"/>
                  <a:pt x="525745" y="24326"/>
                </a:cubicBezTo>
                <a:close/>
              </a:path>
            </a:pathLst>
          </a:custGeom>
          <a:solidFill>
            <a:schemeClr val="bg2">
              <a:lumMod val="50000"/>
              <a:alpha val="20000"/>
            </a:schemeClr>
          </a:solidFill>
          <a:ln w="43323" cap="flat">
            <a:noFill/>
            <a:prstDash val="solid"/>
            <a:miter/>
          </a:ln>
        </p:spPr>
        <p:txBody>
          <a:bodyPr anchor="ctr"/>
          <a:lstStyle/>
          <a:p>
            <a:pPr>
              <a:defRPr/>
            </a:pPr>
            <a:endParaRPr lang="en-US"/>
          </a:p>
        </p:txBody>
      </p:sp>
      <p:sp>
        <p:nvSpPr>
          <p:cNvPr id="12" name="Freeform: Shape 387">
            <a:extLst>
              <a:ext uri="{FF2B5EF4-FFF2-40B4-BE49-F238E27FC236}">
                <a16:creationId xmlns:a16="http://schemas.microsoft.com/office/drawing/2014/main" id="{50347F33-40B9-B94D-80E8-397742F86CE2}"/>
              </a:ext>
            </a:extLst>
          </p:cNvPr>
          <p:cNvSpPr/>
          <p:nvPr/>
        </p:nvSpPr>
        <p:spPr>
          <a:xfrm rot="355510">
            <a:off x="26988" y="2022475"/>
            <a:ext cx="1912937" cy="1944688"/>
          </a:xfrm>
          <a:custGeom>
            <a:avLst/>
            <a:gdLst>
              <a:gd name="connsiteX0" fmla="*/ 859940 w 1882134"/>
              <a:gd name="connsiteY0" fmla="*/ 932267 h 1915580"/>
              <a:gd name="connsiteX1" fmla="*/ 747989 w 1882134"/>
              <a:gd name="connsiteY1" fmla="*/ 997319 h 1915580"/>
              <a:gd name="connsiteX2" fmla="*/ 636844 w 1882134"/>
              <a:gd name="connsiteY2" fmla="*/ 1061903 h 1915580"/>
              <a:gd name="connsiteX3" fmla="*/ 638527 w 1882134"/>
              <a:gd name="connsiteY3" fmla="*/ 1070293 h 1915580"/>
              <a:gd name="connsiteX4" fmla="*/ 565410 w 1882134"/>
              <a:gd name="connsiteY4" fmla="*/ 1179755 h 1915580"/>
              <a:gd name="connsiteX5" fmla="*/ 562511 w 1882134"/>
              <a:gd name="connsiteY5" fmla="*/ 1180336 h 1915580"/>
              <a:gd name="connsiteX6" fmla="*/ 562511 w 1882134"/>
              <a:gd name="connsiteY6" fmla="*/ 1439244 h 1915580"/>
              <a:gd name="connsiteX7" fmla="*/ 572773 w 1882134"/>
              <a:gd name="connsiteY7" fmla="*/ 1441246 h 1915580"/>
              <a:gd name="connsiteX8" fmla="*/ 644608 w 1882134"/>
              <a:gd name="connsiteY8" fmla="*/ 1550707 h 1915580"/>
              <a:gd name="connsiteX9" fmla="*/ 640375 w 1882134"/>
              <a:gd name="connsiteY9" fmla="*/ 1571429 h 1915580"/>
              <a:gd name="connsiteX10" fmla="*/ 865510 w 1882134"/>
              <a:gd name="connsiteY10" fmla="*/ 1701672 h 1915580"/>
              <a:gd name="connsiteX11" fmla="*/ 886716 w 1882134"/>
              <a:gd name="connsiteY11" fmla="*/ 1687534 h 1915580"/>
              <a:gd name="connsiteX12" fmla="*/ 933465 w 1882134"/>
              <a:gd name="connsiteY12" fmla="*/ 1678413 h 1915580"/>
              <a:gd name="connsiteX13" fmla="*/ 980215 w 1882134"/>
              <a:gd name="connsiteY13" fmla="*/ 1687962 h 1915580"/>
              <a:gd name="connsiteX14" fmla="*/ 997982 w 1882134"/>
              <a:gd name="connsiteY14" fmla="*/ 1700143 h 1915580"/>
              <a:gd name="connsiteX15" fmla="*/ 1212258 w 1882134"/>
              <a:gd name="connsiteY15" fmla="*/ 1576182 h 1915580"/>
              <a:gd name="connsiteX16" fmla="*/ 1210160 w 1882134"/>
              <a:gd name="connsiteY16" fmla="*/ 1565911 h 1915580"/>
              <a:gd name="connsiteX17" fmla="*/ 1283277 w 1882134"/>
              <a:gd name="connsiteY17" fmla="*/ 1456450 h 1915580"/>
              <a:gd name="connsiteX18" fmla="*/ 1298338 w 1882134"/>
              <a:gd name="connsiteY18" fmla="*/ 1453428 h 1915580"/>
              <a:gd name="connsiteX19" fmla="*/ 1298338 w 1882134"/>
              <a:gd name="connsiteY19" fmla="*/ 1189696 h 1915580"/>
              <a:gd name="connsiteX20" fmla="*/ 1292399 w 1882134"/>
              <a:gd name="connsiteY20" fmla="*/ 1188448 h 1915580"/>
              <a:gd name="connsiteX21" fmla="*/ 1219282 w 1882134"/>
              <a:gd name="connsiteY21" fmla="*/ 1079414 h 1915580"/>
              <a:gd name="connsiteX22" fmla="*/ 1223749 w 1882134"/>
              <a:gd name="connsiteY22" fmla="*/ 1057548 h 1915580"/>
              <a:gd name="connsiteX23" fmla="*/ 997965 w 1882134"/>
              <a:gd name="connsiteY23" fmla="*/ 926929 h 1915580"/>
              <a:gd name="connsiteX24" fmla="*/ 994296 w 1882134"/>
              <a:gd name="connsiteY24" fmla="*/ 929366 h 1915580"/>
              <a:gd name="connsiteX25" fmla="*/ 988000 w 1882134"/>
              <a:gd name="connsiteY25" fmla="*/ 935188 h 1915580"/>
              <a:gd name="connsiteX26" fmla="*/ 978749 w 1882134"/>
              <a:gd name="connsiteY26" fmla="*/ 939691 h 1915580"/>
              <a:gd name="connsiteX27" fmla="*/ 969810 w 1882134"/>
              <a:gd name="connsiteY27" fmla="*/ 945628 h 1915580"/>
              <a:gd name="connsiteX28" fmla="*/ 964268 w 1882134"/>
              <a:gd name="connsiteY28" fmla="*/ 946740 h 1915580"/>
              <a:gd name="connsiteX29" fmla="*/ 958437 w 1882134"/>
              <a:gd name="connsiteY29" fmla="*/ 949579 h 1915580"/>
              <a:gd name="connsiteX30" fmla="*/ 924343 w 1882134"/>
              <a:gd name="connsiteY30" fmla="*/ 954750 h 1915580"/>
              <a:gd name="connsiteX31" fmla="*/ 924343 w 1882134"/>
              <a:gd name="connsiteY31" fmla="*/ 954750 h 1915580"/>
              <a:gd name="connsiteX32" fmla="*/ 923835 w 1882134"/>
              <a:gd name="connsiteY32" fmla="*/ 954643 h 1915580"/>
              <a:gd name="connsiteX33" fmla="*/ 881110 w 1882134"/>
              <a:gd name="connsiteY33" fmla="*/ 945723 h 1915580"/>
              <a:gd name="connsiteX34" fmla="*/ 880997 w 1882134"/>
              <a:gd name="connsiteY34" fmla="*/ 945646 h 1915580"/>
              <a:gd name="connsiteX35" fmla="*/ 878876 w 1882134"/>
              <a:gd name="connsiteY35" fmla="*/ 945200 h 1915580"/>
              <a:gd name="connsiteX36" fmla="*/ 1285908 w 1882134"/>
              <a:gd name="connsiteY36" fmla="*/ 209454 h 1915580"/>
              <a:gd name="connsiteX37" fmla="*/ 1039711 w 1882134"/>
              <a:gd name="connsiteY37" fmla="*/ 351883 h 1915580"/>
              <a:gd name="connsiteX38" fmla="*/ 1042927 w 1882134"/>
              <a:gd name="connsiteY38" fmla="*/ 367913 h 1915580"/>
              <a:gd name="connsiteX39" fmla="*/ 1007580 w 1882134"/>
              <a:gd name="connsiteY39" fmla="*/ 452291 h 1915580"/>
              <a:gd name="connsiteX40" fmla="*/ 972994 w 1882134"/>
              <a:gd name="connsiteY40" fmla="*/ 475261 h 1915580"/>
              <a:gd name="connsiteX41" fmla="*/ 972994 w 1882134"/>
              <a:gd name="connsiteY41" fmla="*/ 608121 h 1915580"/>
              <a:gd name="connsiteX42" fmla="*/ 972994 w 1882134"/>
              <a:gd name="connsiteY42" fmla="*/ 728436 h 1915580"/>
              <a:gd name="connsiteX43" fmla="*/ 1008720 w 1882134"/>
              <a:gd name="connsiteY43" fmla="*/ 752929 h 1915580"/>
              <a:gd name="connsiteX44" fmla="*/ 1042927 w 1882134"/>
              <a:gd name="connsiteY44" fmla="*/ 836166 h 1915580"/>
              <a:gd name="connsiteX45" fmla="*/ 1038547 w 1882134"/>
              <a:gd name="connsiteY45" fmla="*/ 857606 h 1915580"/>
              <a:gd name="connsiteX46" fmla="*/ 1264627 w 1882134"/>
              <a:gd name="connsiteY46" fmla="*/ 988396 h 1915580"/>
              <a:gd name="connsiteX47" fmla="*/ 1292399 w 1882134"/>
              <a:gd name="connsiteY47" fmla="*/ 969952 h 1915580"/>
              <a:gd name="connsiteX48" fmla="*/ 1337865 w 1882134"/>
              <a:gd name="connsiteY48" fmla="*/ 960830 h 1915580"/>
              <a:gd name="connsiteX49" fmla="*/ 1384615 w 1882134"/>
              <a:gd name="connsiteY49" fmla="*/ 970380 h 1915580"/>
              <a:gd name="connsiteX50" fmla="*/ 1410990 w 1882134"/>
              <a:gd name="connsiteY50" fmla="*/ 988463 h 1915580"/>
              <a:gd name="connsiteX51" fmla="*/ 1650068 w 1882134"/>
              <a:gd name="connsiteY51" fmla="*/ 850153 h 1915580"/>
              <a:gd name="connsiteX52" fmla="*/ 1644966 w 1882134"/>
              <a:gd name="connsiteY52" fmla="*/ 824004 h 1915580"/>
              <a:gd name="connsiteX53" fmla="*/ 1680313 w 1882134"/>
              <a:gd name="connsiteY53" fmla="*/ 739627 h 1915580"/>
              <a:gd name="connsiteX54" fmla="*/ 1705780 w 1882134"/>
              <a:gd name="connsiteY54" fmla="*/ 722714 h 1915580"/>
              <a:gd name="connsiteX55" fmla="*/ 1705779 w 1882134"/>
              <a:gd name="connsiteY55" fmla="*/ 484271 h 1915580"/>
              <a:gd name="connsiteX56" fmla="*/ 1701598 w 1882134"/>
              <a:gd name="connsiteY56" fmla="*/ 483455 h 1915580"/>
              <a:gd name="connsiteX57" fmla="*/ 1629764 w 1882134"/>
              <a:gd name="connsiteY57" fmla="*/ 373993 h 1915580"/>
              <a:gd name="connsiteX58" fmla="*/ 1634464 w 1882134"/>
              <a:gd name="connsiteY58" fmla="*/ 350982 h 1915580"/>
              <a:gd name="connsiteX59" fmla="*/ 1412691 w 1882134"/>
              <a:gd name="connsiteY59" fmla="*/ 222683 h 1915580"/>
              <a:gd name="connsiteX60" fmla="*/ 1404617 w 1882134"/>
              <a:gd name="connsiteY60" fmla="*/ 228046 h 1915580"/>
              <a:gd name="connsiteX61" fmla="*/ 1359150 w 1882134"/>
              <a:gd name="connsiteY61" fmla="*/ 237167 h 1915580"/>
              <a:gd name="connsiteX62" fmla="*/ 1312401 w 1882134"/>
              <a:gd name="connsiteY62" fmla="*/ 227618 h 1915580"/>
              <a:gd name="connsiteX63" fmla="*/ 441920 w 1882134"/>
              <a:gd name="connsiteY63" fmla="*/ 226293 h 1915580"/>
              <a:gd name="connsiteX64" fmla="*/ 231909 w 1882134"/>
              <a:gd name="connsiteY64" fmla="*/ 347787 h 1915580"/>
              <a:gd name="connsiteX65" fmla="*/ 237167 w 1882134"/>
              <a:gd name="connsiteY65" fmla="*/ 373994 h 1915580"/>
              <a:gd name="connsiteX66" fmla="*/ 164050 w 1882134"/>
              <a:gd name="connsiteY66" fmla="*/ 483456 h 1915580"/>
              <a:gd name="connsiteX67" fmla="*/ 155071 w 1882134"/>
              <a:gd name="connsiteY67" fmla="*/ 485258 h 1915580"/>
              <a:gd name="connsiteX68" fmla="*/ 155071 w 1882134"/>
              <a:gd name="connsiteY68" fmla="*/ 740239 h 1915580"/>
              <a:gd name="connsiteX69" fmla="*/ 165333 w 1882134"/>
              <a:gd name="connsiteY69" fmla="*/ 742335 h 1915580"/>
              <a:gd name="connsiteX70" fmla="*/ 237167 w 1882134"/>
              <a:gd name="connsiteY70" fmla="*/ 851369 h 1915580"/>
              <a:gd name="connsiteX71" fmla="*/ 234601 w 1882134"/>
              <a:gd name="connsiteY71" fmla="*/ 863932 h 1915580"/>
              <a:gd name="connsiteX72" fmla="*/ 440781 w 1882134"/>
              <a:gd name="connsiteY72" fmla="*/ 983210 h 1915580"/>
              <a:gd name="connsiteX73" fmla="*/ 474477 w 1882134"/>
              <a:gd name="connsiteY73" fmla="*/ 960831 h 1915580"/>
              <a:gd name="connsiteX74" fmla="*/ 519943 w 1882134"/>
              <a:gd name="connsiteY74" fmla="*/ 951709 h 1915580"/>
              <a:gd name="connsiteX75" fmla="*/ 566693 w 1882134"/>
              <a:gd name="connsiteY75" fmla="*/ 961258 h 1915580"/>
              <a:gd name="connsiteX76" fmla="*/ 601190 w 1882134"/>
              <a:gd name="connsiteY76" fmla="*/ 984910 h 1915580"/>
              <a:gd name="connsiteX77" fmla="*/ 705420 w 1882134"/>
              <a:gd name="connsiteY77" fmla="*/ 924344 h 1915580"/>
              <a:gd name="connsiteX78" fmla="*/ 785942 w 1882134"/>
              <a:gd name="connsiteY78" fmla="*/ 878642 h 1915580"/>
              <a:gd name="connsiteX79" fmla="*/ 811567 w 1882134"/>
              <a:gd name="connsiteY79" fmla="*/ 863817 h 1915580"/>
              <a:gd name="connsiteX80" fmla="*/ 805759 w 1882134"/>
              <a:gd name="connsiteY80" fmla="*/ 836166 h 1915580"/>
              <a:gd name="connsiteX81" fmla="*/ 878876 w 1882134"/>
              <a:gd name="connsiteY81" fmla="*/ 726704 h 1915580"/>
              <a:gd name="connsiteX82" fmla="*/ 887857 w 1882134"/>
              <a:gd name="connsiteY82" fmla="*/ 724902 h 1915580"/>
              <a:gd name="connsiteX83" fmla="*/ 887857 w 1882134"/>
              <a:gd name="connsiteY83" fmla="*/ 602041 h 1915580"/>
              <a:gd name="connsiteX84" fmla="*/ 887857 w 1882134"/>
              <a:gd name="connsiteY84" fmla="*/ 479177 h 1915580"/>
              <a:gd name="connsiteX85" fmla="*/ 878877 w 1882134"/>
              <a:gd name="connsiteY85" fmla="*/ 477375 h 1915580"/>
              <a:gd name="connsiteX86" fmla="*/ 805760 w 1882134"/>
              <a:gd name="connsiteY86" fmla="*/ 367913 h 1915580"/>
              <a:gd name="connsiteX87" fmla="*/ 810313 w 1882134"/>
              <a:gd name="connsiteY87" fmla="*/ 345620 h 1915580"/>
              <a:gd name="connsiteX88" fmla="*/ 607514 w 1882134"/>
              <a:gd name="connsiteY88" fmla="*/ 228297 h 1915580"/>
              <a:gd name="connsiteX89" fmla="*/ 572440 w 1882134"/>
              <a:gd name="connsiteY89" fmla="*/ 252065 h 1915580"/>
              <a:gd name="connsiteX90" fmla="*/ 526305 w 1882134"/>
              <a:gd name="connsiteY90" fmla="*/ 261493 h 1915580"/>
              <a:gd name="connsiteX91" fmla="*/ 442371 w 1882134"/>
              <a:gd name="connsiteY91" fmla="*/ 226958 h 1915580"/>
              <a:gd name="connsiteX92" fmla="*/ 525745 w 1882134"/>
              <a:gd name="connsiteY92" fmla="*/ 24326 h 1915580"/>
              <a:gd name="connsiteX93" fmla="*/ 644609 w 1882134"/>
              <a:gd name="connsiteY93" fmla="*/ 142629 h 1915580"/>
              <a:gd name="connsiteX94" fmla="*/ 641709 w 1882134"/>
              <a:gd name="connsiteY94" fmla="*/ 157167 h 1915580"/>
              <a:gd name="connsiteX95" fmla="*/ 747989 w 1882134"/>
              <a:gd name="connsiteY95" fmla="*/ 218924 h 1915580"/>
              <a:gd name="connsiteX96" fmla="*/ 849541 w 1882134"/>
              <a:gd name="connsiteY96" fmla="*/ 277934 h 1915580"/>
              <a:gd name="connsiteX97" fmla="*/ 878877 w 1882134"/>
              <a:gd name="connsiteY97" fmla="*/ 258452 h 1915580"/>
              <a:gd name="connsiteX98" fmla="*/ 924343 w 1882134"/>
              <a:gd name="connsiteY98" fmla="*/ 249330 h 1915580"/>
              <a:gd name="connsiteX99" fmla="*/ 971093 w 1882134"/>
              <a:gd name="connsiteY99" fmla="*/ 258879 h 1915580"/>
              <a:gd name="connsiteX100" fmla="*/ 999784 w 1882134"/>
              <a:gd name="connsiteY100" fmla="*/ 278550 h 1915580"/>
              <a:gd name="connsiteX101" fmla="*/ 1112862 w 1882134"/>
              <a:gd name="connsiteY101" fmla="*/ 212843 h 1915580"/>
              <a:gd name="connsiteX102" fmla="*/ 1244810 w 1882134"/>
              <a:gd name="connsiteY102" fmla="*/ 139736 h 1915580"/>
              <a:gd name="connsiteX103" fmla="*/ 1240567 w 1882134"/>
              <a:gd name="connsiteY103" fmla="*/ 118583 h 1915580"/>
              <a:gd name="connsiteX104" fmla="*/ 1359150 w 1882134"/>
              <a:gd name="connsiteY104" fmla="*/ 0 h 1915580"/>
              <a:gd name="connsiteX105" fmla="*/ 1477734 w 1882134"/>
              <a:gd name="connsiteY105" fmla="*/ 118583 h 1915580"/>
              <a:gd name="connsiteX106" fmla="*/ 1468446 w 1882134"/>
              <a:gd name="connsiteY106" fmla="*/ 164056 h 1915580"/>
              <a:gd name="connsiteX107" fmla="*/ 1562871 w 1882134"/>
              <a:gd name="connsiteY107" fmla="*/ 218924 h 1915580"/>
              <a:gd name="connsiteX108" fmla="*/ 1674171 w 1882134"/>
              <a:gd name="connsiteY108" fmla="*/ 283599 h 1915580"/>
              <a:gd name="connsiteX109" fmla="*/ 1702880 w 1882134"/>
              <a:gd name="connsiteY109" fmla="*/ 264532 h 1915580"/>
              <a:gd name="connsiteX110" fmla="*/ 1748347 w 1882134"/>
              <a:gd name="connsiteY110" fmla="*/ 255410 h 1915580"/>
              <a:gd name="connsiteX111" fmla="*/ 1866931 w 1882134"/>
              <a:gd name="connsiteY111" fmla="*/ 373993 h 1915580"/>
              <a:gd name="connsiteX112" fmla="*/ 1793814 w 1882134"/>
              <a:gd name="connsiteY112" fmla="*/ 483456 h 1915580"/>
              <a:gd name="connsiteX113" fmla="*/ 1787876 w 1882134"/>
              <a:gd name="connsiteY113" fmla="*/ 484647 h 1915580"/>
              <a:gd name="connsiteX114" fmla="*/ 1787876 w 1882134"/>
              <a:gd name="connsiteY114" fmla="*/ 608121 h 1915580"/>
              <a:gd name="connsiteX115" fmla="*/ 1787876 w 1882134"/>
              <a:gd name="connsiteY115" fmla="*/ 710390 h 1915580"/>
              <a:gd name="connsiteX116" fmla="*/ 1810299 w 1882134"/>
              <a:gd name="connsiteY116" fmla="*/ 714970 h 1915580"/>
              <a:gd name="connsiteX117" fmla="*/ 1882134 w 1882134"/>
              <a:gd name="connsiteY117" fmla="*/ 824004 h 1915580"/>
              <a:gd name="connsiteX118" fmla="*/ 1763550 w 1882134"/>
              <a:gd name="connsiteY118" fmla="*/ 942588 h 1915580"/>
              <a:gd name="connsiteX119" fmla="*/ 1716800 w 1882134"/>
              <a:gd name="connsiteY119" fmla="*/ 933466 h 1915580"/>
              <a:gd name="connsiteX120" fmla="*/ 1696290 w 1882134"/>
              <a:gd name="connsiteY120" fmla="*/ 919792 h 1915580"/>
              <a:gd name="connsiteX121" fmla="*/ 1562871 w 1882134"/>
              <a:gd name="connsiteY121" fmla="*/ 997319 h 1915580"/>
              <a:gd name="connsiteX122" fmla="*/ 1452273 w 1882134"/>
              <a:gd name="connsiteY122" fmla="*/ 1058596 h 1915580"/>
              <a:gd name="connsiteX123" fmla="*/ 1456449 w 1882134"/>
              <a:gd name="connsiteY123" fmla="*/ 1079414 h 1915580"/>
              <a:gd name="connsiteX124" fmla="*/ 1383332 w 1882134"/>
              <a:gd name="connsiteY124" fmla="*/ 1188876 h 1915580"/>
              <a:gd name="connsiteX125" fmla="*/ 1380434 w 1882134"/>
              <a:gd name="connsiteY125" fmla="*/ 1189457 h 1915580"/>
              <a:gd name="connsiteX126" fmla="*/ 1380434 w 1882134"/>
              <a:gd name="connsiteY126" fmla="*/ 1316581 h 1915580"/>
              <a:gd name="connsiteX127" fmla="*/ 1380434 w 1882134"/>
              <a:gd name="connsiteY127" fmla="*/ 1459744 h 1915580"/>
              <a:gd name="connsiteX128" fmla="*/ 1413121 w 1882134"/>
              <a:gd name="connsiteY128" fmla="*/ 1481535 h 1915580"/>
              <a:gd name="connsiteX129" fmla="*/ 1447328 w 1882134"/>
              <a:gd name="connsiteY129" fmla="*/ 1565911 h 1915580"/>
              <a:gd name="connsiteX130" fmla="*/ 1328743 w 1882134"/>
              <a:gd name="connsiteY130" fmla="*/ 1684495 h 1915580"/>
              <a:gd name="connsiteX131" fmla="*/ 1283277 w 1882134"/>
              <a:gd name="connsiteY131" fmla="*/ 1675374 h 1915580"/>
              <a:gd name="connsiteX132" fmla="*/ 1245755 w 1882134"/>
              <a:gd name="connsiteY132" fmla="*/ 1650453 h 1915580"/>
              <a:gd name="connsiteX133" fmla="*/ 1152389 w 1882134"/>
              <a:gd name="connsiteY133" fmla="*/ 1702738 h 1915580"/>
              <a:gd name="connsiteX134" fmla="*/ 1045590 w 1882134"/>
              <a:gd name="connsiteY134" fmla="*/ 1764797 h 1915580"/>
              <a:gd name="connsiteX135" fmla="*/ 1052050 w 1882134"/>
              <a:gd name="connsiteY135" fmla="*/ 1796996 h 1915580"/>
              <a:gd name="connsiteX136" fmla="*/ 933465 w 1882134"/>
              <a:gd name="connsiteY136" fmla="*/ 1915580 h 1915580"/>
              <a:gd name="connsiteX137" fmla="*/ 814882 w 1882134"/>
              <a:gd name="connsiteY137" fmla="*/ 1796996 h 1915580"/>
              <a:gd name="connsiteX138" fmla="*/ 820094 w 1882134"/>
              <a:gd name="connsiteY138" fmla="*/ 1770286 h 1915580"/>
              <a:gd name="connsiteX139" fmla="*/ 705420 w 1882134"/>
              <a:gd name="connsiteY139" fmla="*/ 1702738 h 1915580"/>
              <a:gd name="connsiteX140" fmla="*/ 599803 w 1882134"/>
              <a:gd name="connsiteY140" fmla="*/ 1641366 h 1915580"/>
              <a:gd name="connsiteX141" fmla="*/ 571490 w 1882134"/>
              <a:gd name="connsiteY141" fmla="*/ 1660170 h 1915580"/>
              <a:gd name="connsiteX142" fmla="*/ 526023 w 1882134"/>
              <a:gd name="connsiteY142" fmla="*/ 1669292 h 1915580"/>
              <a:gd name="connsiteX143" fmla="*/ 407440 w 1882134"/>
              <a:gd name="connsiteY143" fmla="*/ 1550707 h 1915580"/>
              <a:gd name="connsiteX144" fmla="*/ 442787 w 1882134"/>
              <a:gd name="connsiteY144" fmla="*/ 1466331 h 1915580"/>
              <a:gd name="connsiteX145" fmla="*/ 480415 w 1882134"/>
              <a:gd name="connsiteY145" fmla="*/ 1441340 h 1915580"/>
              <a:gd name="connsiteX146" fmla="*/ 480415 w 1882134"/>
              <a:gd name="connsiteY146" fmla="*/ 1313541 h 1915580"/>
              <a:gd name="connsiteX147" fmla="*/ 480415 w 1882134"/>
              <a:gd name="connsiteY147" fmla="*/ 1180946 h 1915580"/>
              <a:gd name="connsiteX148" fmla="*/ 474477 w 1882134"/>
              <a:gd name="connsiteY148" fmla="*/ 1179755 h 1915580"/>
              <a:gd name="connsiteX149" fmla="*/ 401359 w 1882134"/>
              <a:gd name="connsiteY149" fmla="*/ 1070292 h 1915580"/>
              <a:gd name="connsiteX150" fmla="*/ 403715 w 1882134"/>
              <a:gd name="connsiteY150" fmla="*/ 1058760 h 1915580"/>
              <a:gd name="connsiteX151" fmla="*/ 297980 w 1882134"/>
              <a:gd name="connsiteY151" fmla="*/ 997319 h 1915580"/>
              <a:gd name="connsiteX152" fmla="*/ 197246 w 1882134"/>
              <a:gd name="connsiteY152" fmla="*/ 938785 h 1915580"/>
              <a:gd name="connsiteX153" fmla="*/ 164050 w 1882134"/>
              <a:gd name="connsiteY153" fmla="*/ 960831 h 1915580"/>
              <a:gd name="connsiteX154" fmla="*/ 118583 w 1882134"/>
              <a:gd name="connsiteY154" fmla="*/ 969953 h 1915580"/>
              <a:gd name="connsiteX155" fmla="*/ 0 w 1882134"/>
              <a:gd name="connsiteY155" fmla="*/ 851369 h 1915580"/>
              <a:gd name="connsiteX156" fmla="*/ 71834 w 1882134"/>
              <a:gd name="connsiteY156" fmla="*/ 741907 h 1915580"/>
              <a:gd name="connsiteX157" fmla="*/ 72975 w 1882134"/>
              <a:gd name="connsiteY157" fmla="*/ 741685 h 1915580"/>
              <a:gd name="connsiteX158" fmla="*/ 72975 w 1882134"/>
              <a:gd name="connsiteY158" fmla="*/ 608121 h 1915580"/>
              <a:gd name="connsiteX159" fmla="*/ 72975 w 1882134"/>
              <a:gd name="connsiteY159" fmla="*/ 483679 h 1915580"/>
              <a:gd name="connsiteX160" fmla="*/ 71834 w 1882134"/>
              <a:gd name="connsiteY160" fmla="*/ 483456 h 1915580"/>
              <a:gd name="connsiteX161" fmla="*/ 0 w 1882134"/>
              <a:gd name="connsiteY161" fmla="*/ 373994 h 1915580"/>
              <a:gd name="connsiteX162" fmla="*/ 118583 w 1882134"/>
              <a:gd name="connsiteY162" fmla="*/ 255410 h 1915580"/>
              <a:gd name="connsiteX163" fmla="*/ 165333 w 1882134"/>
              <a:gd name="connsiteY163" fmla="*/ 264960 h 1915580"/>
              <a:gd name="connsiteX164" fmla="*/ 189840 w 1882134"/>
              <a:gd name="connsiteY164" fmla="*/ 281762 h 1915580"/>
              <a:gd name="connsiteX165" fmla="*/ 297980 w 1882134"/>
              <a:gd name="connsiteY165" fmla="*/ 218924 h 1915580"/>
              <a:gd name="connsiteX166" fmla="*/ 409656 w 1882134"/>
              <a:gd name="connsiteY166" fmla="*/ 154031 h 1915580"/>
              <a:gd name="connsiteX167" fmla="*/ 407441 w 1882134"/>
              <a:gd name="connsiteY167" fmla="*/ 143189 h 1915580"/>
              <a:gd name="connsiteX168" fmla="*/ 525745 w 1882134"/>
              <a:gd name="connsiteY168" fmla="*/ 24326 h 1915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Lst>
            <a:rect l="l" t="t" r="r" b="b"/>
            <a:pathLst>
              <a:path w="1882134" h="1915580">
                <a:moveTo>
                  <a:pt x="859940" y="932267"/>
                </a:moveTo>
                <a:lnTo>
                  <a:pt x="747989" y="997319"/>
                </a:lnTo>
                <a:lnTo>
                  <a:pt x="636844" y="1061903"/>
                </a:lnTo>
                <a:lnTo>
                  <a:pt x="638527" y="1070293"/>
                </a:lnTo>
                <a:cubicBezTo>
                  <a:pt x="638527" y="1120463"/>
                  <a:pt x="607741" y="1162081"/>
                  <a:pt x="565410" y="1179755"/>
                </a:cubicBezTo>
                <a:lnTo>
                  <a:pt x="562511" y="1180336"/>
                </a:lnTo>
                <a:lnTo>
                  <a:pt x="562511" y="1439244"/>
                </a:lnTo>
                <a:lnTo>
                  <a:pt x="572773" y="1441246"/>
                </a:lnTo>
                <a:cubicBezTo>
                  <a:pt x="615532" y="1458919"/>
                  <a:pt x="644608" y="1500537"/>
                  <a:pt x="644608" y="1550707"/>
                </a:cubicBezTo>
                <a:lnTo>
                  <a:pt x="640375" y="1571429"/>
                </a:lnTo>
                <a:lnTo>
                  <a:pt x="865510" y="1701672"/>
                </a:lnTo>
                <a:lnTo>
                  <a:pt x="886716" y="1687534"/>
                </a:lnTo>
                <a:cubicBezTo>
                  <a:pt x="900969" y="1681643"/>
                  <a:pt x="916742" y="1678413"/>
                  <a:pt x="933465" y="1678413"/>
                </a:cubicBezTo>
                <a:cubicBezTo>
                  <a:pt x="950189" y="1678413"/>
                  <a:pt x="965962" y="1681833"/>
                  <a:pt x="980215" y="1687962"/>
                </a:cubicBezTo>
                <a:lnTo>
                  <a:pt x="997982" y="1700143"/>
                </a:lnTo>
                <a:lnTo>
                  <a:pt x="1212258" y="1576182"/>
                </a:lnTo>
                <a:lnTo>
                  <a:pt x="1210160" y="1565911"/>
                </a:lnTo>
                <a:cubicBezTo>
                  <a:pt x="1210160" y="1515742"/>
                  <a:pt x="1240946" y="1474123"/>
                  <a:pt x="1283277" y="1456450"/>
                </a:cubicBezTo>
                <a:lnTo>
                  <a:pt x="1298338" y="1453428"/>
                </a:lnTo>
                <a:lnTo>
                  <a:pt x="1298338" y="1189696"/>
                </a:lnTo>
                <a:lnTo>
                  <a:pt x="1292399" y="1188448"/>
                </a:lnTo>
                <a:cubicBezTo>
                  <a:pt x="1250068" y="1170062"/>
                  <a:pt x="1219282" y="1127303"/>
                  <a:pt x="1219282" y="1079414"/>
                </a:cubicBezTo>
                <a:lnTo>
                  <a:pt x="1223749" y="1057548"/>
                </a:lnTo>
                <a:lnTo>
                  <a:pt x="997965" y="926929"/>
                </a:lnTo>
                <a:lnTo>
                  <a:pt x="994296" y="929366"/>
                </a:lnTo>
                <a:lnTo>
                  <a:pt x="988000" y="935188"/>
                </a:lnTo>
                <a:lnTo>
                  <a:pt x="978749" y="939691"/>
                </a:lnTo>
                <a:lnTo>
                  <a:pt x="969810" y="945628"/>
                </a:lnTo>
                <a:lnTo>
                  <a:pt x="964268" y="946740"/>
                </a:lnTo>
                <a:lnTo>
                  <a:pt x="958437" y="949579"/>
                </a:lnTo>
                <a:cubicBezTo>
                  <a:pt x="947754" y="952933"/>
                  <a:pt x="936316" y="954750"/>
                  <a:pt x="924343" y="954750"/>
                </a:cubicBezTo>
                <a:lnTo>
                  <a:pt x="924343" y="954750"/>
                </a:lnTo>
                <a:lnTo>
                  <a:pt x="923835" y="954643"/>
                </a:lnTo>
                <a:lnTo>
                  <a:pt x="881110" y="945723"/>
                </a:lnTo>
                <a:lnTo>
                  <a:pt x="880997" y="945646"/>
                </a:lnTo>
                <a:lnTo>
                  <a:pt x="878876" y="945200"/>
                </a:lnTo>
                <a:close/>
                <a:moveTo>
                  <a:pt x="1285908" y="209454"/>
                </a:moveTo>
                <a:lnTo>
                  <a:pt x="1039711" y="351883"/>
                </a:lnTo>
                <a:lnTo>
                  <a:pt x="1042927" y="367913"/>
                </a:lnTo>
                <a:cubicBezTo>
                  <a:pt x="1042927" y="401360"/>
                  <a:pt x="1029244" y="431006"/>
                  <a:pt x="1007580" y="452291"/>
                </a:cubicBezTo>
                <a:lnTo>
                  <a:pt x="972994" y="475261"/>
                </a:lnTo>
                <a:lnTo>
                  <a:pt x="972994" y="608121"/>
                </a:lnTo>
                <a:lnTo>
                  <a:pt x="972994" y="728436"/>
                </a:lnTo>
                <a:lnTo>
                  <a:pt x="1008720" y="752929"/>
                </a:lnTo>
                <a:cubicBezTo>
                  <a:pt x="1030004" y="774594"/>
                  <a:pt x="1042927" y="804239"/>
                  <a:pt x="1042927" y="836166"/>
                </a:cubicBezTo>
                <a:lnTo>
                  <a:pt x="1038547" y="857606"/>
                </a:lnTo>
                <a:lnTo>
                  <a:pt x="1264627" y="988396"/>
                </a:lnTo>
                <a:lnTo>
                  <a:pt x="1292399" y="969952"/>
                </a:lnTo>
                <a:cubicBezTo>
                  <a:pt x="1306509" y="964061"/>
                  <a:pt x="1321902" y="960830"/>
                  <a:pt x="1337865" y="960830"/>
                </a:cubicBezTo>
                <a:cubicBezTo>
                  <a:pt x="1354588" y="960830"/>
                  <a:pt x="1370362" y="964251"/>
                  <a:pt x="1384615" y="970380"/>
                </a:cubicBezTo>
                <a:lnTo>
                  <a:pt x="1410990" y="988463"/>
                </a:lnTo>
                <a:lnTo>
                  <a:pt x="1650068" y="850153"/>
                </a:lnTo>
                <a:lnTo>
                  <a:pt x="1644966" y="824004"/>
                </a:lnTo>
                <a:cubicBezTo>
                  <a:pt x="1644966" y="790557"/>
                  <a:pt x="1658649" y="760911"/>
                  <a:pt x="1680313" y="739627"/>
                </a:cubicBezTo>
                <a:lnTo>
                  <a:pt x="1705780" y="722714"/>
                </a:lnTo>
                <a:lnTo>
                  <a:pt x="1705779" y="484271"/>
                </a:lnTo>
                <a:lnTo>
                  <a:pt x="1701598" y="483455"/>
                </a:lnTo>
                <a:cubicBezTo>
                  <a:pt x="1658839" y="465782"/>
                  <a:pt x="1629764" y="424164"/>
                  <a:pt x="1629764" y="373993"/>
                </a:cubicBezTo>
                <a:lnTo>
                  <a:pt x="1634464" y="350982"/>
                </a:lnTo>
                <a:lnTo>
                  <a:pt x="1412691" y="222683"/>
                </a:lnTo>
                <a:lnTo>
                  <a:pt x="1404617" y="228046"/>
                </a:lnTo>
                <a:cubicBezTo>
                  <a:pt x="1390507" y="233937"/>
                  <a:pt x="1375113" y="237167"/>
                  <a:pt x="1359150" y="237167"/>
                </a:cubicBezTo>
                <a:cubicBezTo>
                  <a:pt x="1342427" y="237167"/>
                  <a:pt x="1326653" y="233747"/>
                  <a:pt x="1312401" y="227618"/>
                </a:cubicBezTo>
                <a:close/>
                <a:moveTo>
                  <a:pt x="441920" y="226293"/>
                </a:moveTo>
                <a:lnTo>
                  <a:pt x="231909" y="347787"/>
                </a:lnTo>
                <a:lnTo>
                  <a:pt x="237167" y="373994"/>
                </a:lnTo>
                <a:cubicBezTo>
                  <a:pt x="237167" y="424164"/>
                  <a:pt x="206381" y="465783"/>
                  <a:pt x="164050" y="483456"/>
                </a:cubicBezTo>
                <a:lnTo>
                  <a:pt x="155071" y="485258"/>
                </a:lnTo>
                <a:lnTo>
                  <a:pt x="155071" y="740239"/>
                </a:lnTo>
                <a:lnTo>
                  <a:pt x="165333" y="742335"/>
                </a:lnTo>
                <a:cubicBezTo>
                  <a:pt x="208092" y="760721"/>
                  <a:pt x="237168" y="803479"/>
                  <a:pt x="237167" y="851369"/>
                </a:cubicBezTo>
                <a:lnTo>
                  <a:pt x="234601" y="863932"/>
                </a:lnTo>
                <a:lnTo>
                  <a:pt x="440781" y="983210"/>
                </a:lnTo>
                <a:lnTo>
                  <a:pt x="474477" y="960831"/>
                </a:lnTo>
                <a:cubicBezTo>
                  <a:pt x="488587" y="954940"/>
                  <a:pt x="503980" y="951709"/>
                  <a:pt x="519943" y="951709"/>
                </a:cubicBezTo>
                <a:cubicBezTo>
                  <a:pt x="536667" y="951709"/>
                  <a:pt x="552440" y="955130"/>
                  <a:pt x="566693" y="961258"/>
                </a:cubicBezTo>
                <a:lnTo>
                  <a:pt x="601190" y="984910"/>
                </a:lnTo>
                <a:lnTo>
                  <a:pt x="705420" y="924344"/>
                </a:lnTo>
                <a:lnTo>
                  <a:pt x="785942" y="878642"/>
                </a:lnTo>
                <a:lnTo>
                  <a:pt x="811567" y="863817"/>
                </a:lnTo>
                <a:lnTo>
                  <a:pt x="805759" y="836166"/>
                </a:lnTo>
                <a:cubicBezTo>
                  <a:pt x="805759" y="785996"/>
                  <a:pt x="836545" y="744378"/>
                  <a:pt x="878876" y="726704"/>
                </a:cubicBezTo>
                <a:lnTo>
                  <a:pt x="887857" y="724902"/>
                </a:lnTo>
                <a:lnTo>
                  <a:pt x="887857" y="602041"/>
                </a:lnTo>
                <a:lnTo>
                  <a:pt x="887857" y="479177"/>
                </a:lnTo>
                <a:lnTo>
                  <a:pt x="878877" y="477375"/>
                </a:lnTo>
                <a:cubicBezTo>
                  <a:pt x="836546" y="459702"/>
                  <a:pt x="805760" y="418084"/>
                  <a:pt x="805760" y="367913"/>
                </a:cubicBezTo>
                <a:lnTo>
                  <a:pt x="810313" y="345620"/>
                </a:lnTo>
                <a:lnTo>
                  <a:pt x="607514" y="228297"/>
                </a:lnTo>
                <a:lnTo>
                  <a:pt x="572440" y="252065"/>
                </a:lnTo>
                <a:cubicBezTo>
                  <a:pt x="558268" y="258099"/>
                  <a:pt x="542678" y="261454"/>
                  <a:pt x="526305" y="261493"/>
                </a:cubicBezTo>
                <a:cubicBezTo>
                  <a:pt x="493559" y="261570"/>
                  <a:pt x="463882" y="248367"/>
                  <a:pt x="442371" y="226958"/>
                </a:cubicBezTo>
                <a:close/>
                <a:moveTo>
                  <a:pt x="525745" y="24326"/>
                </a:moveTo>
                <a:cubicBezTo>
                  <a:pt x="591236" y="24171"/>
                  <a:pt x="644453" y="77137"/>
                  <a:pt x="644609" y="142629"/>
                </a:cubicBezTo>
                <a:lnTo>
                  <a:pt x="641709" y="157167"/>
                </a:lnTo>
                <a:lnTo>
                  <a:pt x="747989" y="218924"/>
                </a:lnTo>
                <a:lnTo>
                  <a:pt x="849541" y="277934"/>
                </a:lnTo>
                <a:lnTo>
                  <a:pt x="878877" y="258452"/>
                </a:lnTo>
                <a:cubicBezTo>
                  <a:pt x="892987" y="252560"/>
                  <a:pt x="908380" y="249330"/>
                  <a:pt x="924343" y="249330"/>
                </a:cubicBezTo>
                <a:cubicBezTo>
                  <a:pt x="941066" y="249330"/>
                  <a:pt x="956840" y="252750"/>
                  <a:pt x="971093" y="258879"/>
                </a:cubicBezTo>
                <a:lnTo>
                  <a:pt x="999784" y="278550"/>
                </a:lnTo>
                <a:lnTo>
                  <a:pt x="1112862" y="212843"/>
                </a:lnTo>
                <a:lnTo>
                  <a:pt x="1244810" y="139736"/>
                </a:lnTo>
                <a:lnTo>
                  <a:pt x="1240567" y="118583"/>
                </a:lnTo>
                <a:cubicBezTo>
                  <a:pt x="1240566" y="51690"/>
                  <a:pt x="1295297" y="0"/>
                  <a:pt x="1359150" y="0"/>
                </a:cubicBezTo>
                <a:cubicBezTo>
                  <a:pt x="1426044" y="0"/>
                  <a:pt x="1477734" y="54731"/>
                  <a:pt x="1477734" y="118583"/>
                </a:cubicBezTo>
                <a:lnTo>
                  <a:pt x="1468446" y="164056"/>
                </a:lnTo>
                <a:lnTo>
                  <a:pt x="1562871" y="218924"/>
                </a:lnTo>
                <a:lnTo>
                  <a:pt x="1674171" y="283599"/>
                </a:lnTo>
                <a:lnTo>
                  <a:pt x="1702880" y="264532"/>
                </a:lnTo>
                <a:cubicBezTo>
                  <a:pt x="1716991" y="258640"/>
                  <a:pt x="1732384" y="255410"/>
                  <a:pt x="1748347" y="255410"/>
                </a:cubicBezTo>
                <a:cubicBezTo>
                  <a:pt x="1815241" y="255410"/>
                  <a:pt x="1866931" y="310141"/>
                  <a:pt x="1866931" y="373993"/>
                </a:cubicBezTo>
                <a:cubicBezTo>
                  <a:pt x="1866931" y="424164"/>
                  <a:pt x="1836145" y="465782"/>
                  <a:pt x="1793814" y="483456"/>
                </a:cubicBezTo>
                <a:lnTo>
                  <a:pt x="1787876" y="484647"/>
                </a:lnTo>
                <a:lnTo>
                  <a:pt x="1787876" y="608121"/>
                </a:lnTo>
                <a:lnTo>
                  <a:pt x="1787876" y="710390"/>
                </a:lnTo>
                <a:lnTo>
                  <a:pt x="1810299" y="714970"/>
                </a:lnTo>
                <a:cubicBezTo>
                  <a:pt x="1853058" y="733356"/>
                  <a:pt x="1882134" y="776115"/>
                  <a:pt x="1882134" y="824004"/>
                </a:cubicBezTo>
                <a:cubicBezTo>
                  <a:pt x="1882134" y="890898"/>
                  <a:pt x="1827403" y="942588"/>
                  <a:pt x="1763550" y="942588"/>
                </a:cubicBezTo>
                <a:cubicBezTo>
                  <a:pt x="1746826" y="942588"/>
                  <a:pt x="1731053" y="939357"/>
                  <a:pt x="1716800" y="933466"/>
                </a:cubicBezTo>
                <a:lnTo>
                  <a:pt x="1696290" y="919792"/>
                </a:lnTo>
                <a:lnTo>
                  <a:pt x="1562871" y="997319"/>
                </a:lnTo>
                <a:lnTo>
                  <a:pt x="1452273" y="1058596"/>
                </a:lnTo>
                <a:lnTo>
                  <a:pt x="1456449" y="1079414"/>
                </a:lnTo>
                <a:cubicBezTo>
                  <a:pt x="1456450" y="1129584"/>
                  <a:pt x="1425663" y="1171202"/>
                  <a:pt x="1383332" y="1188876"/>
                </a:cubicBezTo>
                <a:lnTo>
                  <a:pt x="1380434" y="1189457"/>
                </a:lnTo>
                <a:lnTo>
                  <a:pt x="1380434" y="1316581"/>
                </a:lnTo>
                <a:lnTo>
                  <a:pt x="1380434" y="1459744"/>
                </a:lnTo>
                <a:lnTo>
                  <a:pt x="1413121" y="1481535"/>
                </a:lnTo>
                <a:cubicBezTo>
                  <a:pt x="1434405" y="1502819"/>
                  <a:pt x="1447327" y="1532465"/>
                  <a:pt x="1447328" y="1565911"/>
                </a:cubicBezTo>
                <a:cubicBezTo>
                  <a:pt x="1447328" y="1632805"/>
                  <a:pt x="1392597" y="1684495"/>
                  <a:pt x="1328743" y="1684495"/>
                </a:cubicBezTo>
                <a:cubicBezTo>
                  <a:pt x="1312780" y="1684496"/>
                  <a:pt x="1297387" y="1681265"/>
                  <a:pt x="1283277" y="1675374"/>
                </a:cubicBezTo>
                <a:lnTo>
                  <a:pt x="1245755" y="1650453"/>
                </a:lnTo>
                <a:lnTo>
                  <a:pt x="1152389" y="1702738"/>
                </a:lnTo>
                <a:lnTo>
                  <a:pt x="1045590" y="1764797"/>
                </a:lnTo>
                <a:lnTo>
                  <a:pt x="1052050" y="1796996"/>
                </a:lnTo>
                <a:cubicBezTo>
                  <a:pt x="1052050" y="1863890"/>
                  <a:pt x="997319" y="1915580"/>
                  <a:pt x="933465" y="1915580"/>
                </a:cubicBezTo>
                <a:cubicBezTo>
                  <a:pt x="869613" y="1915580"/>
                  <a:pt x="814882" y="1860849"/>
                  <a:pt x="814882" y="1796996"/>
                </a:cubicBezTo>
                <a:lnTo>
                  <a:pt x="820094" y="1770286"/>
                </a:lnTo>
                <a:lnTo>
                  <a:pt x="705420" y="1702738"/>
                </a:lnTo>
                <a:lnTo>
                  <a:pt x="599803" y="1641366"/>
                </a:lnTo>
                <a:lnTo>
                  <a:pt x="571490" y="1660170"/>
                </a:lnTo>
                <a:cubicBezTo>
                  <a:pt x="557380" y="1666061"/>
                  <a:pt x="541987" y="1669291"/>
                  <a:pt x="526023" y="1669292"/>
                </a:cubicBezTo>
                <a:cubicBezTo>
                  <a:pt x="462171" y="1669292"/>
                  <a:pt x="407440" y="1617602"/>
                  <a:pt x="407440" y="1550707"/>
                </a:cubicBezTo>
                <a:cubicBezTo>
                  <a:pt x="407440" y="1517261"/>
                  <a:pt x="421123" y="1487615"/>
                  <a:pt x="442787" y="1466331"/>
                </a:cubicBezTo>
                <a:lnTo>
                  <a:pt x="480415" y="1441340"/>
                </a:lnTo>
                <a:lnTo>
                  <a:pt x="480415" y="1313541"/>
                </a:lnTo>
                <a:lnTo>
                  <a:pt x="480415" y="1180946"/>
                </a:lnTo>
                <a:lnTo>
                  <a:pt x="474477" y="1179755"/>
                </a:lnTo>
                <a:cubicBezTo>
                  <a:pt x="432146" y="1162081"/>
                  <a:pt x="401359" y="1120463"/>
                  <a:pt x="401359" y="1070292"/>
                </a:cubicBezTo>
                <a:lnTo>
                  <a:pt x="403715" y="1058760"/>
                </a:lnTo>
                <a:lnTo>
                  <a:pt x="297980" y="997319"/>
                </a:lnTo>
                <a:lnTo>
                  <a:pt x="197246" y="938785"/>
                </a:lnTo>
                <a:lnTo>
                  <a:pt x="164050" y="960831"/>
                </a:lnTo>
                <a:cubicBezTo>
                  <a:pt x="149940" y="966723"/>
                  <a:pt x="134547" y="969953"/>
                  <a:pt x="118583" y="969953"/>
                </a:cubicBezTo>
                <a:cubicBezTo>
                  <a:pt x="51690" y="969953"/>
                  <a:pt x="0" y="915222"/>
                  <a:pt x="0" y="851369"/>
                </a:cubicBezTo>
                <a:cubicBezTo>
                  <a:pt x="0" y="801199"/>
                  <a:pt x="29076" y="759581"/>
                  <a:pt x="71834" y="741907"/>
                </a:cubicBezTo>
                <a:lnTo>
                  <a:pt x="72975" y="741685"/>
                </a:lnTo>
                <a:lnTo>
                  <a:pt x="72975" y="608121"/>
                </a:lnTo>
                <a:lnTo>
                  <a:pt x="72975" y="483679"/>
                </a:lnTo>
                <a:lnTo>
                  <a:pt x="71834" y="483456"/>
                </a:lnTo>
                <a:cubicBezTo>
                  <a:pt x="29076" y="465783"/>
                  <a:pt x="0" y="424164"/>
                  <a:pt x="0" y="373994"/>
                </a:cubicBezTo>
                <a:cubicBezTo>
                  <a:pt x="0" y="310141"/>
                  <a:pt x="51690" y="255410"/>
                  <a:pt x="118583" y="255410"/>
                </a:cubicBezTo>
                <a:cubicBezTo>
                  <a:pt x="135307" y="255410"/>
                  <a:pt x="151080" y="258831"/>
                  <a:pt x="165333" y="264960"/>
                </a:cubicBezTo>
                <a:lnTo>
                  <a:pt x="189840" y="281762"/>
                </a:lnTo>
                <a:lnTo>
                  <a:pt x="297980" y="218924"/>
                </a:lnTo>
                <a:lnTo>
                  <a:pt x="409656" y="154031"/>
                </a:lnTo>
                <a:lnTo>
                  <a:pt x="407441" y="143189"/>
                </a:lnTo>
                <a:cubicBezTo>
                  <a:pt x="407286" y="77697"/>
                  <a:pt x="460252" y="24480"/>
                  <a:pt x="525745" y="24326"/>
                </a:cubicBezTo>
                <a:close/>
              </a:path>
            </a:pathLst>
          </a:custGeom>
          <a:solidFill>
            <a:schemeClr val="bg2">
              <a:lumMod val="50000"/>
              <a:alpha val="20000"/>
            </a:schemeClr>
          </a:solidFill>
          <a:ln w="43323" cap="flat">
            <a:noFill/>
            <a:prstDash val="solid"/>
            <a:miter/>
          </a:ln>
        </p:spPr>
        <p:txBody>
          <a:bodyPr anchor="ctr"/>
          <a:lstStyle/>
          <a:p>
            <a:pPr>
              <a:defRPr/>
            </a:pPr>
            <a:endParaRPr lang="en-US"/>
          </a:p>
        </p:txBody>
      </p:sp>
      <p:sp>
        <p:nvSpPr>
          <p:cNvPr id="13" name="Freeform: Shape 386">
            <a:extLst>
              <a:ext uri="{FF2B5EF4-FFF2-40B4-BE49-F238E27FC236}">
                <a16:creationId xmlns:a16="http://schemas.microsoft.com/office/drawing/2014/main" id="{E1E2F689-4D27-C64A-B719-11932F0B110A}"/>
              </a:ext>
            </a:extLst>
          </p:cNvPr>
          <p:cNvSpPr/>
          <p:nvPr/>
        </p:nvSpPr>
        <p:spPr>
          <a:xfrm rot="18613461">
            <a:off x="8662988" y="1439863"/>
            <a:ext cx="1077912" cy="881062"/>
          </a:xfrm>
          <a:custGeom>
            <a:avLst/>
            <a:gdLst>
              <a:gd name="connsiteX0" fmla="*/ 618123 w 1077492"/>
              <a:gd name="connsiteY0" fmla="*/ 5091 h 880832"/>
              <a:gd name="connsiteX1" fmla="*/ 649515 w 1077492"/>
              <a:gd name="connsiteY1" fmla="*/ 48 h 880832"/>
              <a:gd name="connsiteX2" fmla="*/ 706766 w 1077492"/>
              <a:gd name="connsiteY2" fmla="*/ 25655 h 880832"/>
              <a:gd name="connsiteX3" fmla="*/ 703831 w 1077492"/>
              <a:gd name="connsiteY3" fmla="*/ 142493 h 880832"/>
              <a:gd name="connsiteX4" fmla="*/ 665641 w 1077492"/>
              <a:gd name="connsiteY4" fmla="*/ 157025 h 880832"/>
              <a:gd name="connsiteX5" fmla="*/ 665641 w 1077492"/>
              <a:gd name="connsiteY5" fmla="*/ 352605 h 880832"/>
              <a:gd name="connsiteX6" fmla="*/ 684786 w 1077492"/>
              <a:gd name="connsiteY6" fmla="*/ 356972 h 880832"/>
              <a:gd name="connsiteX7" fmla="*/ 718689 w 1077492"/>
              <a:gd name="connsiteY7" fmla="*/ 380793 h 880832"/>
              <a:gd name="connsiteX8" fmla="*/ 738749 w 1077492"/>
              <a:gd name="connsiteY8" fmla="*/ 496690 h 880832"/>
              <a:gd name="connsiteX9" fmla="*/ 735230 w 1077492"/>
              <a:gd name="connsiteY9" fmla="*/ 501698 h 880832"/>
              <a:gd name="connsiteX10" fmla="*/ 845060 w 1077492"/>
              <a:gd name="connsiteY10" fmla="*/ 617186 h 880832"/>
              <a:gd name="connsiteX11" fmla="*/ 879258 w 1077492"/>
              <a:gd name="connsiteY11" fmla="*/ 595803 h 880832"/>
              <a:gd name="connsiteX12" fmla="*/ 1037048 w 1077492"/>
              <a:gd name="connsiteY12" fmla="*/ 632408 h 880832"/>
              <a:gd name="connsiteX13" fmla="*/ 1031825 w 1077492"/>
              <a:gd name="connsiteY13" fmla="*/ 840388 h 880832"/>
              <a:gd name="connsiteX14" fmla="*/ 823846 w 1077492"/>
              <a:gd name="connsiteY14" fmla="*/ 835165 h 880832"/>
              <a:gd name="connsiteX15" fmla="*/ 795994 w 1077492"/>
              <a:gd name="connsiteY15" fmla="*/ 674255 h 880832"/>
              <a:gd name="connsiteX16" fmla="*/ 803191 w 1077492"/>
              <a:gd name="connsiteY16" fmla="*/ 664013 h 880832"/>
              <a:gd name="connsiteX17" fmla="*/ 690708 w 1077492"/>
              <a:gd name="connsiteY17" fmla="*/ 545736 h 880832"/>
              <a:gd name="connsiteX18" fmla="*/ 678778 w 1077492"/>
              <a:gd name="connsiteY18" fmla="*/ 553196 h 880832"/>
              <a:gd name="connsiteX19" fmla="*/ 565128 w 1077492"/>
              <a:gd name="connsiteY19" fmla="*/ 526831 h 880832"/>
              <a:gd name="connsiteX20" fmla="*/ 562479 w 1077492"/>
              <a:gd name="connsiteY20" fmla="*/ 522594 h 880832"/>
              <a:gd name="connsiteX21" fmla="*/ 207664 w 1077492"/>
              <a:gd name="connsiteY21" fmla="*/ 608151 h 880832"/>
              <a:gd name="connsiteX22" fmla="*/ 203307 w 1077492"/>
              <a:gd name="connsiteY22" fmla="*/ 628640 h 880832"/>
              <a:gd name="connsiteX23" fmla="*/ 178918 w 1077492"/>
              <a:gd name="connsiteY23" fmla="*/ 663609 h 880832"/>
              <a:gd name="connsiteX24" fmla="*/ 29119 w 1077492"/>
              <a:gd name="connsiteY24" fmla="*/ 659847 h 880832"/>
              <a:gd name="connsiteX25" fmla="*/ 32881 w 1077492"/>
              <a:gd name="connsiteY25" fmla="*/ 510048 h 880832"/>
              <a:gd name="connsiteX26" fmla="*/ 67936 w 1077492"/>
              <a:gd name="connsiteY26" fmla="*/ 487958 h 880832"/>
              <a:gd name="connsiteX27" fmla="*/ 182679 w 1077492"/>
              <a:gd name="connsiteY27" fmla="*/ 513810 h 880832"/>
              <a:gd name="connsiteX28" fmla="*/ 199867 w 1077492"/>
              <a:gd name="connsiteY28" fmla="*/ 541086 h 880832"/>
              <a:gd name="connsiteX29" fmla="*/ 537541 w 1077492"/>
              <a:gd name="connsiteY29" fmla="*/ 459661 h 880832"/>
              <a:gd name="connsiteX30" fmla="*/ 536059 w 1077492"/>
              <a:gd name="connsiteY30" fmla="*/ 450434 h 880832"/>
              <a:gd name="connsiteX31" fmla="*/ 568890 w 1077492"/>
              <a:gd name="connsiteY31" fmla="*/ 377032 h 880832"/>
              <a:gd name="connsiteX32" fmla="*/ 605039 w 1077492"/>
              <a:gd name="connsiteY32" fmla="*/ 354429 h 880832"/>
              <a:gd name="connsiteX33" fmla="*/ 624516 w 1077492"/>
              <a:gd name="connsiteY33" fmla="*/ 351300 h 880832"/>
              <a:gd name="connsiteX34" fmla="*/ 624516 w 1077492"/>
              <a:gd name="connsiteY34" fmla="*/ 160667 h 880832"/>
              <a:gd name="connsiteX35" fmla="*/ 613436 w 1077492"/>
              <a:gd name="connsiteY35" fmla="*/ 158139 h 880832"/>
              <a:gd name="connsiteX36" fmla="*/ 586993 w 1077492"/>
              <a:gd name="connsiteY36" fmla="*/ 139559 h 880832"/>
              <a:gd name="connsiteX37" fmla="*/ 589927 w 1077492"/>
              <a:gd name="connsiteY37" fmla="*/ 22721 h 880832"/>
              <a:gd name="connsiteX38" fmla="*/ 618123 w 1077492"/>
              <a:gd name="connsiteY38" fmla="*/ 5091 h 880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77492" h="880832">
                <a:moveTo>
                  <a:pt x="618123" y="5091"/>
                </a:moveTo>
                <a:cubicBezTo>
                  <a:pt x="628264" y="1341"/>
                  <a:pt x="638938" y="-311"/>
                  <a:pt x="649515" y="48"/>
                </a:cubicBezTo>
                <a:cubicBezTo>
                  <a:pt x="670668" y="767"/>
                  <a:pt x="691432" y="9532"/>
                  <a:pt x="706766" y="25655"/>
                </a:cubicBezTo>
                <a:cubicBezTo>
                  <a:pt x="738893" y="59437"/>
                  <a:pt x="736078" y="111827"/>
                  <a:pt x="703831" y="142493"/>
                </a:cubicBezTo>
                <a:lnTo>
                  <a:pt x="665641" y="157025"/>
                </a:lnTo>
                <a:lnTo>
                  <a:pt x="665641" y="352605"/>
                </a:lnTo>
                <a:lnTo>
                  <a:pt x="684786" y="356972"/>
                </a:lnTo>
                <a:cubicBezTo>
                  <a:pt x="697289" y="362480"/>
                  <a:pt x="708859" y="370458"/>
                  <a:pt x="718689" y="380793"/>
                </a:cubicBezTo>
                <a:cubicBezTo>
                  <a:pt x="749581" y="413278"/>
                  <a:pt x="755275" y="459181"/>
                  <a:pt x="738749" y="496690"/>
                </a:cubicBezTo>
                <a:lnTo>
                  <a:pt x="735230" y="501698"/>
                </a:lnTo>
                <a:lnTo>
                  <a:pt x="845060" y="617186"/>
                </a:lnTo>
                <a:lnTo>
                  <a:pt x="879258" y="595803"/>
                </a:lnTo>
                <a:cubicBezTo>
                  <a:pt x="933414" y="575777"/>
                  <a:pt x="996107" y="589357"/>
                  <a:pt x="1037048" y="632408"/>
                </a:cubicBezTo>
                <a:cubicBezTo>
                  <a:pt x="1094236" y="692542"/>
                  <a:pt x="1089226" y="785799"/>
                  <a:pt x="1031825" y="840388"/>
                </a:cubicBezTo>
                <a:cubicBezTo>
                  <a:pt x="971691" y="897576"/>
                  <a:pt x="878434" y="892566"/>
                  <a:pt x="823846" y="835165"/>
                </a:cubicBezTo>
                <a:cubicBezTo>
                  <a:pt x="780955" y="790064"/>
                  <a:pt x="773050" y="726332"/>
                  <a:pt x="795994" y="674255"/>
                </a:cubicBezTo>
                <a:lnTo>
                  <a:pt x="803191" y="664013"/>
                </a:lnTo>
                <a:lnTo>
                  <a:pt x="690708" y="545736"/>
                </a:lnTo>
                <a:lnTo>
                  <a:pt x="678778" y="553196"/>
                </a:lnTo>
                <a:cubicBezTo>
                  <a:pt x="639771" y="567620"/>
                  <a:pt x="594617" y="557839"/>
                  <a:pt x="565128" y="526831"/>
                </a:cubicBezTo>
                <a:lnTo>
                  <a:pt x="562479" y="522594"/>
                </a:lnTo>
                <a:lnTo>
                  <a:pt x="207664" y="608151"/>
                </a:lnTo>
                <a:lnTo>
                  <a:pt x="203307" y="628640"/>
                </a:lnTo>
                <a:cubicBezTo>
                  <a:pt x="197853" y="641384"/>
                  <a:pt x="189746" y="653311"/>
                  <a:pt x="178918" y="663609"/>
                </a:cubicBezTo>
                <a:cubicBezTo>
                  <a:pt x="137575" y="702927"/>
                  <a:pt x="70309" y="703160"/>
                  <a:pt x="29119" y="659847"/>
                </a:cubicBezTo>
                <a:cubicBezTo>
                  <a:pt x="-10199" y="618504"/>
                  <a:pt x="-10431" y="551239"/>
                  <a:pt x="32881" y="510048"/>
                </a:cubicBezTo>
                <a:cubicBezTo>
                  <a:pt x="43217" y="500219"/>
                  <a:pt x="55173" y="492832"/>
                  <a:pt x="67936" y="487958"/>
                </a:cubicBezTo>
                <a:cubicBezTo>
                  <a:pt x="106227" y="473336"/>
                  <a:pt x="151787" y="481326"/>
                  <a:pt x="182679" y="513810"/>
                </a:cubicBezTo>
                <a:lnTo>
                  <a:pt x="199867" y="541086"/>
                </a:lnTo>
                <a:lnTo>
                  <a:pt x="537541" y="459661"/>
                </a:lnTo>
                <a:lnTo>
                  <a:pt x="536059" y="450434"/>
                </a:lnTo>
                <a:cubicBezTo>
                  <a:pt x="536980" y="423313"/>
                  <a:pt x="548218" y="396691"/>
                  <a:pt x="568890" y="377032"/>
                </a:cubicBezTo>
                <a:cubicBezTo>
                  <a:pt x="579718" y="366735"/>
                  <a:pt x="592037" y="359237"/>
                  <a:pt x="605039" y="354429"/>
                </a:cubicBezTo>
                <a:lnTo>
                  <a:pt x="624516" y="351300"/>
                </a:lnTo>
                <a:lnTo>
                  <a:pt x="624516" y="160667"/>
                </a:lnTo>
                <a:lnTo>
                  <a:pt x="613436" y="158139"/>
                </a:lnTo>
                <a:cubicBezTo>
                  <a:pt x="603685" y="153843"/>
                  <a:pt x="594660" y="147621"/>
                  <a:pt x="586993" y="139559"/>
                </a:cubicBezTo>
                <a:cubicBezTo>
                  <a:pt x="554867" y="105778"/>
                  <a:pt x="557681" y="53388"/>
                  <a:pt x="589927" y="22721"/>
                </a:cubicBezTo>
                <a:cubicBezTo>
                  <a:pt x="598373" y="14690"/>
                  <a:pt x="607982" y="8842"/>
                  <a:pt x="618123" y="5091"/>
                </a:cubicBezTo>
                <a:close/>
              </a:path>
            </a:pathLst>
          </a:custGeom>
          <a:solidFill>
            <a:schemeClr val="bg2">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4" name="Freeform: Shape 381">
            <a:extLst>
              <a:ext uri="{FF2B5EF4-FFF2-40B4-BE49-F238E27FC236}">
                <a16:creationId xmlns:a16="http://schemas.microsoft.com/office/drawing/2014/main" id="{7D1738CA-DE1A-2B4E-A03B-720D257582EB}"/>
              </a:ext>
            </a:extLst>
          </p:cNvPr>
          <p:cNvSpPr/>
          <p:nvPr/>
        </p:nvSpPr>
        <p:spPr>
          <a:xfrm rot="5905001">
            <a:off x="4504532" y="5117306"/>
            <a:ext cx="1244600" cy="1338263"/>
          </a:xfrm>
          <a:custGeom>
            <a:avLst/>
            <a:gdLst>
              <a:gd name="connsiteX0" fmla="*/ 943257 w 2013900"/>
              <a:gd name="connsiteY0" fmla="*/ 1501970 h 1900583"/>
              <a:gd name="connsiteX1" fmla="*/ 744074 w 2013900"/>
              <a:gd name="connsiteY1" fmla="*/ 1348088 h 1900583"/>
              <a:gd name="connsiteX2" fmla="*/ 748630 w 2013900"/>
              <a:gd name="connsiteY2" fmla="*/ 1338807 h 1900583"/>
              <a:gd name="connsiteX3" fmla="*/ 706808 w 2013900"/>
              <a:gd name="connsiteY3" fmla="*/ 1216890 h 1900583"/>
              <a:gd name="connsiteX4" fmla="*/ 695446 w 2013900"/>
              <a:gd name="connsiteY4" fmla="*/ 1211313 h 1900583"/>
              <a:gd name="connsiteX5" fmla="*/ 726700 w 2013900"/>
              <a:gd name="connsiteY5" fmla="*/ 978267 h 1900583"/>
              <a:gd name="connsiteX6" fmla="*/ 764518 w 2013900"/>
              <a:gd name="connsiteY6" fmla="*/ 965451 h 1900583"/>
              <a:gd name="connsiteX7" fmla="*/ 799083 w 2013900"/>
              <a:gd name="connsiteY7" fmla="*/ 935439 h 1900583"/>
              <a:gd name="connsiteX8" fmla="*/ 819837 w 2013900"/>
              <a:gd name="connsiteY8" fmla="*/ 893157 h 1900583"/>
              <a:gd name="connsiteX9" fmla="*/ 822213 w 2013900"/>
              <a:gd name="connsiteY9" fmla="*/ 851356 h 1900583"/>
              <a:gd name="connsiteX10" fmla="*/ 1043738 w 2013900"/>
              <a:gd name="connsiteY10" fmla="*/ 760675 h 1900583"/>
              <a:gd name="connsiteX11" fmla="*/ 1061832 w 2013900"/>
              <a:gd name="connsiteY11" fmla="*/ 781899 h 1900583"/>
              <a:gd name="connsiteX12" fmla="*/ 1191467 w 2013900"/>
              <a:gd name="connsiteY12" fmla="*/ 790843 h 1900583"/>
              <a:gd name="connsiteX13" fmla="*/ 1200605 w 2013900"/>
              <a:gd name="connsiteY13" fmla="*/ 782908 h 1900583"/>
              <a:gd name="connsiteX14" fmla="*/ 1391604 w 2013900"/>
              <a:gd name="connsiteY14" fmla="*/ 930468 h 1900583"/>
              <a:gd name="connsiteX15" fmla="*/ 1386234 w 2013900"/>
              <a:gd name="connsiteY15" fmla="*/ 941312 h 1900583"/>
              <a:gd name="connsiteX16" fmla="*/ 1427616 w 2013900"/>
              <a:gd name="connsiteY16" fmla="*/ 1064490 h 1900583"/>
              <a:gd name="connsiteX17" fmla="*/ 1447779 w 2013900"/>
              <a:gd name="connsiteY17" fmla="*/ 1074387 h 1900583"/>
              <a:gd name="connsiteX18" fmla="*/ 1417037 w 2013900"/>
              <a:gd name="connsiteY18" fmla="*/ 1303612 h 1900583"/>
              <a:gd name="connsiteX19" fmla="*/ 1377304 w 2013900"/>
              <a:gd name="connsiteY19" fmla="*/ 1316666 h 1900583"/>
              <a:gd name="connsiteX20" fmla="*/ 1342096 w 2013900"/>
              <a:gd name="connsiteY20" fmla="*/ 1347016 h 1900583"/>
              <a:gd name="connsiteX21" fmla="*/ 1318419 w 2013900"/>
              <a:gd name="connsiteY21" fmla="*/ 1433424 h 1900583"/>
              <a:gd name="connsiteX22" fmla="*/ 1318667 w 2013900"/>
              <a:gd name="connsiteY22" fmla="*/ 1434179 h 1900583"/>
              <a:gd name="connsiteX23" fmla="*/ 1097018 w 2013900"/>
              <a:gd name="connsiteY23" fmla="*/ 1524911 h 1900583"/>
              <a:gd name="connsiteX24" fmla="*/ 1079718 w 2013900"/>
              <a:gd name="connsiteY24" fmla="*/ 1504987 h 1900583"/>
              <a:gd name="connsiteX25" fmla="*/ 950083 w 2013900"/>
              <a:gd name="connsiteY25" fmla="*/ 1496043 h 1900583"/>
              <a:gd name="connsiteX26" fmla="*/ 75043 w 2013900"/>
              <a:gd name="connsiteY26" fmla="*/ 1597161 h 1900583"/>
              <a:gd name="connsiteX27" fmla="*/ 108134 w 2013900"/>
              <a:gd name="connsiteY27" fmla="*/ 1604721 h 1900583"/>
              <a:gd name="connsiteX28" fmla="*/ 154857 w 2013900"/>
              <a:gd name="connsiteY28" fmla="*/ 1598764 h 1900583"/>
              <a:gd name="connsiteX29" fmla="*/ 233875 w 2013900"/>
              <a:gd name="connsiteY29" fmla="*/ 1496935 h 1900583"/>
              <a:gd name="connsiteX30" fmla="*/ 231813 w 2013900"/>
              <a:gd name="connsiteY30" fmla="*/ 1480763 h 1900583"/>
              <a:gd name="connsiteX31" fmla="*/ 540598 w 2013900"/>
              <a:gd name="connsiteY31" fmla="*/ 1375577 h 1900583"/>
              <a:gd name="connsiteX32" fmla="*/ 563677 w 2013900"/>
              <a:gd name="connsiteY32" fmla="*/ 1402157 h 1900583"/>
              <a:gd name="connsiteX33" fmla="*/ 692537 w 2013900"/>
              <a:gd name="connsiteY33" fmla="*/ 1412103 h 1900583"/>
              <a:gd name="connsiteX34" fmla="*/ 693400 w 2013900"/>
              <a:gd name="connsiteY34" fmla="*/ 1411346 h 1900583"/>
              <a:gd name="connsiteX35" fmla="*/ 797736 w 2013900"/>
              <a:gd name="connsiteY35" fmla="*/ 1491953 h 1900583"/>
              <a:gd name="connsiteX36" fmla="*/ 894945 w 2013900"/>
              <a:gd name="connsiteY36" fmla="*/ 1567053 h 1900583"/>
              <a:gd name="connsiteX37" fmla="*/ 894430 w 2013900"/>
              <a:gd name="connsiteY37" fmla="*/ 1568079 h 1900583"/>
              <a:gd name="connsiteX38" fmla="*/ 936587 w 2013900"/>
              <a:gd name="connsiteY38" fmla="*/ 1690255 h 1900583"/>
              <a:gd name="connsiteX39" fmla="*/ 1100786 w 2013900"/>
              <a:gd name="connsiteY39" fmla="*/ 1669186 h 1900583"/>
              <a:gd name="connsiteX40" fmla="*/ 1121540 w 2013900"/>
              <a:gd name="connsiteY40" fmla="*/ 1626904 h 1900583"/>
              <a:gd name="connsiteX41" fmla="*/ 1123204 w 2013900"/>
              <a:gd name="connsiteY41" fmla="*/ 1597620 h 1900583"/>
              <a:gd name="connsiteX42" fmla="*/ 1237555 w 2013900"/>
              <a:gd name="connsiteY42" fmla="*/ 1551067 h 1900583"/>
              <a:gd name="connsiteX43" fmla="*/ 1355644 w 2013900"/>
              <a:gd name="connsiteY43" fmla="*/ 1502993 h 1900583"/>
              <a:gd name="connsiteX44" fmla="*/ 1362776 w 2013900"/>
              <a:gd name="connsiteY44" fmla="*/ 1511266 h 1900583"/>
              <a:gd name="connsiteX45" fmla="*/ 1491817 w 2013900"/>
              <a:gd name="connsiteY45" fmla="*/ 1520936 h 1900583"/>
              <a:gd name="connsiteX46" fmla="*/ 1499270 w 2013900"/>
              <a:gd name="connsiteY46" fmla="*/ 1514511 h 1900583"/>
              <a:gd name="connsiteX47" fmla="*/ 1790657 w 2013900"/>
              <a:gd name="connsiteY47" fmla="*/ 1739626 h 1900583"/>
              <a:gd name="connsiteX48" fmla="*/ 1783473 w 2013900"/>
              <a:gd name="connsiteY48" fmla="*/ 1754261 h 1900583"/>
              <a:gd name="connsiteX49" fmla="*/ 1825296 w 2013900"/>
              <a:gd name="connsiteY49" fmla="*/ 1876178 h 1900583"/>
              <a:gd name="connsiteX50" fmla="*/ 1867578 w 2013900"/>
              <a:gd name="connsiteY50" fmla="*/ 1896932 h 1900583"/>
              <a:gd name="connsiteX51" fmla="*/ 1989494 w 2013900"/>
              <a:gd name="connsiteY51" fmla="*/ 1855110 h 1900583"/>
              <a:gd name="connsiteX52" fmla="*/ 1968427 w 2013900"/>
              <a:gd name="connsiteY52" fmla="*/ 1690911 h 1900583"/>
              <a:gd name="connsiteX53" fmla="*/ 1838792 w 2013900"/>
              <a:gd name="connsiteY53" fmla="*/ 1681967 h 1900583"/>
              <a:gd name="connsiteX54" fmla="*/ 1838014 w 2013900"/>
              <a:gd name="connsiteY54" fmla="*/ 1682642 h 1900583"/>
              <a:gd name="connsiteX55" fmla="*/ 1544325 w 2013900"/>
              <a:gd name="connsiteY55" fmla="*/ 1455749 h 1900583"/>
              <a:gd name="connsiteX56" fmla="*/ 1547700 w 2013900"/>
              <a:gd name="connsiteY56" fmla="*/ 1448953 h 1900583"/>
              <a:gd name="connsiteX57" fmla="*/ 1506345 w 2013900"/>
              <a:gd name="connsiteY57" fmla="*/ 1326336 h 1900583"/>
              <a:gd name="connsiteX58" fmla="*/ 1493239 w 2013900"/>
              <a:gd name="connsiteY58" fmla="*/ 1319828 h 1900583"/>
              <a:gd name="connsiteX59" fmla="*/ 1509136 w 2013900"/>
              <a:gd name="connsiteY59" fmla="*/ 1199535 h 1900583"/>
              <a:gd name="connsiteX60" fmla="*/ 1524327 w 2013900"/>
              <a:gd name="connsiteY60" fmla="*/ 1084591 h 1900583"/>
              <a:gd name="connsiteX61" fmla="*/ 1557251 w 2013900"/>
              <a:gd name="connsiteY61" fmla="*/ 1073434 h 1900583"/>
              <a:gd name="connsiteX62" fmla="*/ 1591815 w 2013900"/>
              <a:gd name="connsiteY62" fmla="*/ 1043422 h 1900583"/>
              <a:gd name="connsiteX63" fmla="*/ 1570748 w 2013900"/>
              <a:gd name="connsiteY63" fmla="*/ 879222 h 1900583"/>
              <a:gd name="connsiteX64" fmla="*/ 1483503 w 2013900"/>
              <a:gd name="connsiteY64" fmla="*/ 855912 h 1900583"/>
              <a:gd name="connsiteX65" fmla="*/ 1444684 w 2013900"/>
              <a:gd name="connsiteY65" fmla="*/ 869068 h 1900583"/>
              <a:gd name="connsiteX66" fmla="*/ 1340899 w 2013900"/>
              <a:gd name="connsiteY66" fmla="*/ 788887 h 1900583"/>
              <a:gd name="connsiteX67" fmla="*/ 1246914 w 2013900"/>
              <a:gd name="connsiteY67" fmla="*/ 716278 h 1900583"/>
              <a:gd name="connsiteX68" fmla="*/ 1249341 w 2013900"/>
              <a:gd name="connsiteY68" fmla="*/ 673586 h 1900583"/>
              <a:gd name="connsiteX69" fmla="*/ 1204964 w 2013900"/>
              <a:gd name="connsiteY69" fmla="*/ 596631 h 1900583"/>
              <a:gd name="connsiteX70" fmla="*/ 1168993 w 2013900"/>
              <a:gd name="connsiteY70" fmla="*/ 578975 h 1900583"/>
              <a:gd name="connsiteX71" fmla="*/ 1168993 w 2013900"/>
              <a:gd name="connsiteY71" fmla="*/ 225315 h 1900583"/>
              <a:gd name="connsiteX72" fmla="*/ 1170003 w 2013900"/>
              <a:gd name="connsiteY72" fmla="*/ 225113 h 1900583"/>
              <a:gd name="connsiteX73" fmla="*/ 1242179 w 2013900"/>
              <a:gd name="connsiteY73" fmla="*/ 117058 h 1900583"/>
              <a:gd name="connsiteX74" fmla="*/ 1125121 w 2013900"/>
              <a:gd name="connsiteY74" fmla="*/ 1 h 1900583"/>
              <a:gd name="connsiteX75" fmla="*/ 1008063 w 2013900"/>
              <a:gd name="connsiteY75" fmla="*/ 117059 h 1900583"/>
              <a:gd name="connsiteX76" fmla="*/ 1078973 w 2013900"/>
              <a:gd name="connsiteY76" fmla="*/ 224691 h 1900583"/>
              <a:gd name="connsiteX77" fmla="*/ 1094946 w 2013900"/>
              <a:gd name="connsiteY77" fmla="*/ 227954 h 1900583"/>
              <a:gd name="connsiteX78" fmla="*/ 1094946 w 2013900"/>
              <a:gd name="connsiteY78" fmla="*/ 580718 h 1900583"/>
              <a:gd name="connsiteX79" fmla="*/ 1086671 w 2013900"/>
              <a:gd name="connsiteY79" fmla="*/ 583843 h 1900583"/>
              <a:gd name="connsiteX80" fmla="*/ 1075329 w 2013900"/>
              <a:gd name="connsiteY80" fmla="*/ 587687 h 1900583"/>
              <a:gd name="connsiteX81" fmla="*/ 1040783 w 2013900"/>
              <a:gd name="connsiteY81" fmla="*/ 617683 h 1900583"/>
              <a:gd name="connsiteX82" fmla="*/ 1040763 w 2013900"/>
              <a:gd name="connsiteY82" fmla="*/ 617700 h 1900583"/>
              <a:gd name="connsiteX83" fmla="*/ 1021723 w 2013900"/>
              <a:gd name="connsiteY83" fmla="*/ 656920 h 1900583"/>
              <a:gd name="connsiteX84" fmla="*/ 1021715 w 2013900"/>
              <a:gd name="connsiteY84" fmla="*/ 657057 h 1900583"/>
              <a:gd name="connsiteX85" fmla="*/ 1020784 w 2013900"/>
              <a:gd name="connsiteY85" fmla="*/ 658980 h 1900583"/>
              <a:gd name="connsiteX86" fmla="*/ 1019460 w 2013900"/>
              <a:gd name="connsiteY86" fmla="*/ 681579 h 1900583"/>
              <a:gd name="connsiteX87" fmla="*/ 901080 w 2013900"/>
              <a:gd name="connsiteY87" fmla="*/ 729772 h 1900583"/>
              <a:gd name="connsiteX88" fmla="*/ 783553 w 2013900"/>
              <a:gd name="connsiteY88" fmla="*/ 777618 h 1900583"/>
              <a:gd name="connsiteX89" fmla="*/ 778015 w 2013900"/>
              <a:gd name="connsiteY89" fmla="*/ 771240 h 1900583"/>
              <a:gd name="connsiteX90" fmla="*/ 613815 w 2013900"/>
              <a:gd name="connsiteY90" fmla="*/ 792308 h 1900583"/>
              <a:gd name="connsiteX91" fmla="*/ 634884 w 2013900"/>
              <a:gd name="connsiteY91" fmla="*/ 956507 h 1900583"/>
              <a:gd name="connsiteX92" fmla="*/ 645314 w 2013900"/>
              <a:gd name="connsiteY92" fmla="*/ 961627 h 1900583"/>
              <a:gd name="connsiteX93" fmla="*/ 629499 w 2013900"/>
              <a:gd name="connsiteY93" fmla="*/ 1081304 h 1900583"/>
              <a:gd name="connsiteX94" fmla="*/ 614430 w 2013900"/>
              <a:gd name="connsiteY94" fmla="*/ 1195319 h 1900583"/>
              <a:gd name="connsiteX95" fmla="*/ 577174 w 2013900"/>
              <a:gd name="connsiteY95" fmla="*/ 1207946 h 1900583"/>
              <a:gd name="connsiteX96" fmla="*/ 542608 w 2013900"/>
              <a:gd name="connsiteY96" fmla="*/ 1237958 h 1900583"/>
              <a:gd name="connsiteX97" fmla="*/ 521855 w 2013900"/>
              <a:gd name="connsiteY97" fmla="*/ 1280240 h 1900583"/>
              <a:gd name="connsiteX98" fmla="*/ 520493 w 2013900"/>
              <a:gd name="connsiteY98" fmla="*/ 1304200 h 1900583"/>
              <a:gd name="connsiteX99" fmla="*/ 205439 w 2013900"/>
              <a:gd name="connsiteY99" fmla="*/ 1411522 h 1900583"/>
              <a:gd name="connsiteX100" fmla="*/ 204922 w 2013900"/>
              <a:gd name="connsiteY100" fmla="*/ 1410631 h 1900583"/>
              <a:gd name="connsiteX101" fmla="*/ 79366 w 2013900"/>
              <a:gd name="connsiteY101" fmla="*/ 1377152 h 1900583"/>
              <a:gd name="connsiteX102" fmla="*/ 6306 w 2013900"/>
              <a:gd name="connsiteY102" fmla="*/ 1525703 h 1900583"/>
              <a:gd name="connsiteX103" fmla="*/ 75043 w 2013900"/>
              <a:gd name="connsiteY103" fmla="*/ 1597161 h 1900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l="l" t="t" r="r" b="b"/>
            <a:pathLst>
              <a:path w="2013900" h="1900583">
                <a:moveTo>
                  <a:pt x="943257" y="1501970"/>
                </a:moveTo>
                <a:lnTo>
                  <a:pt x="744074" y="1348088"/>
                </a:lnTo>
                <a:lnTo>
                  <a:pt x="748630" y="1338807"/>
                </a:lnTo>
                <a:cubicBezTo>
                  <a:pt x="760072" y="1294309"/>
                  <a:pt x="744218" y="1245791"/>
                  <a:pt x="706808" y="1216890"/>
                </a:cubicBezTo>
                <a:lnTo>
                  <a:pt x="695446" y="1211313"/>
                </a:lnTo>
                <a:lnTo>
                  <a:pt x="726700" y="978267"/>
                </a:lnTo>
                <a:lnTo>
                  <a:pt x="764518" y="965451"/>
                </a:lnTo>
                <a:cubicBezTo>
                  <a:pt x="777636" y="957984"/>
                  <a:pt x="789449" y="947909"/>
                  <a:pt x="799083" y="935439"/>
                </a:cubicBezTo>
                <a:cubicBezTo>
                  <a:pt x="809176" y="922375"/>
                  <a:pt x="816023" y="907989"/>
                  <a:pt x="819837" y="893157"/>
                </a:cubicBezTo>
                <a:lnTo>
                  <a:pt x="822213" y="851356"/>
                </a:lnTo>
                <a:lnTo>
                  <a:pt x="1043738" y="760675"/>
                </a:lnTo>
                <a:lnTo>
                  <a:pt x="1061832" y="781899"/>
                </a:lnTo>
                <a:cubicBezTo>
                  <a:pt x="1101024" y="812177"/>
                  <a:pt x="1152114" y="813244"/>
                  <a:pt x="1191467" y="790843"/>
                </a:cubicBezTo>
                <a:lnTo>
                  <a:pt x="1200605" y="782908"/>
                </a:lnTo>
                <a:lnTo>
                  <a:pt x="1391604" y="930468"/>
                </a:lnTo>
                <a:lnTo>
                  <a:pt x="1386234" y="941312"/>
                </a:lnTo>
                <a:cubicBezTo>
                  <a:pt x="1374493" y="985046"/>
                  <a:pt x="1388425" y="1034212"/>
                  <a:pt x="1427616" y="1064490"/>
                </a:cubicBezTo>
                <a:lnTo>
                  <a:pt x="1447779" y="1074387"/>
                </a:lnTo>
                <a:lnTo>
                  <a:pt x="1417037" y="1303612"/>
                </a:lnTo>
                <a:lnTo>
                  <a:pt x="1377304" y="1316666"/>
                </a:lnTo>
                <a:cubicBezTo>
                  <a:pt x="1364036" y="1324096"/>
                  <a:pt x="1352007" y="1334250"/>
                  <a:pt x="1342096" y="1347016"/>
                </a:cubicBezTo>
                <a:cubicBezTo>
                  <a:pt x="1322273" y="1372550"/>
                  <a:pt x="1314676" y="1403701"/>
                  <a:pt x="1318419" y="1433424"/>
                </a:cubicBezTo>
                <a:lnTo>
                  <a:pt x="1318667" y="1434179"/>
                </a:lnTo>
                <a:lnTo>
                  <a:pt x="1097018" y="1524911"/>
                </a:lnTo>
                <a:lnTo>
                  <a:pt x="1079718" y="1504987"/>
                </a:lnTo>
                <a:cubicBezTo>
                  <a:pt x="1040526" y="1474709"/>
                  <a:pt x="989436" y="1473641"/>
                  <a:pt x="950083" y="1496043"/>
                </a:cubicBezTo>
                <a:close/>
                <a:moveTo>
                  <a:pt x="75043" y="1597161"/>
                </a:moveTo>
                <a:cubicBezTo>
                  <a:pt x="85545" y="1601240"/>
                  <a:pt x="96683" y="1603828"/>
                  <a:pt x="108134" y="1604721"/>
                </a:cubicBezTo>
                <a:cubicBezTo>
                  <a:pt x="123403" y="1605911"/>
                  <a:pt x="139230" y="1604086"/>
                  <a:pt x="154857" y="1598764"/>
                </a:cubicBezTo>
                <a:cubicBezTo>
                  <a:pt x="199605" y="1583520"/>
                  <a:pt x="230305" y="1542741"/>
                  <a:pt x="233875" y="1496935"/>
                </a:cubicBezTo>
                <a:lnTo>
                  <a:pt x="231813" y="1480763"/>
                </a:lnTo>
                <a:lnTo>
                  <a:pt x="540598" y="1375577"/>
                </a:lnTo>
                <a:lnTo>
                  <a:pt x="563677" y="1402157"/>
                </a:lnTo>
                <a:cubicBezTo>
                  <a:pt x="602868" y="1432435"/>
                  <a:pt x="652926" y="1434839"/>
                  <a:pt x="692537" y="1412103"/>
                </a:cubicBezTo>
                <a:lnTo>
                  <a:pt x="693400" y="1411346"/>
                </a:lnTo>
                <a:lnTo>
                  <a:pt x="797736" y="1491953"/>
                </a:lnTo>
                <a:lnTo>
                  <a:pt x="894945" y="1567053"/>
                </a:lnTo>
                <a:lnTo>
                  <a:pt x="894430" y="1568079"/>
                </a:lnTo>
                <a:cubicBezTo>
                  <a:pt x="882432" y="1612147"/>
                  <a:pt x="897395" y="1659977"/>
                  <a:pt x="936587" y="1690255"/>
                </a:cubicBezTo>
                <a:cubicBezTo>
                  <a:pt x="986466" y="1728790"/>
                  <a:pt x="1060415" y="1721441"/>
                  <a:pt x="1100786" y="1669186"/>
                </a:cubicBezTo>
                <a:cubicBezTo>
                  <a:pt x="1110878" y="1656123"/>
                  <a:pt x="1117725" y="1641737"/>
                  <a:pt x="1121540" y="1626904"/>
                </a:cubicBezTo>
                <a:lnTo>
                  <a:pt x="1123204" y="1597620"/>
                </a:lnTo>
                <a:lnTo>
                  <a:pt x="1237555" y="1551067"/>
                </a:lnTo>
                <a:lnTo>
                  <a:pt x="1355644" y="1502993"/>
                </a:lnTo>
                <a:lnTo>
                  <a:pt x="1362776" y="1511266"/>
                </a:lnTo>
                <a:cubicBezTo>
                  <a:pt x="1401076" y="1541000"/>
                  <a:pt x="1452016" y="1543225"/>
                  <a:pt x="1491817" y="1520936"/>
                </a:cubicBezTo>
                <a:lnTo>
                  <a:pt x="1499270" y="1514511"/>
                </a:lnTo>
                <a:lnTo>
                  <a:pt x="1790657" y="1739626"/>
                </a:lnTo>
                <a:lnTo>
                  <a:pt x="1783473" y="1754261"/>
                </a:lnTo>
                <a:cubicBezTo>
                  <a:pt x="1772031" y="1798759"/>
                  <a:pt x="1787886" y="1847276"/>
                  <a:pt x="1825296" y="1876178"/>
                </a:cubicBezTo>
                <a:cubicBezTo>
                  <a:pt x="1838359" y="1886271"/>
                  <a:pt x="1852745" y="1893118"/>
                  <a:pt x="1867578" y="1896932"/>
                </a:cubicBezTo>
                <a:cubicBezTo>
                  <a:pt x="1912075" y="1908374"/>
                  <a:pt x="1960593" y="1892520"/>
                  <a:pt x="1989494" y="1855110"/>
                </a:cubicBezTo>
                <a:cubicBezTo>
                  <a:pt x="2029865" y="1802855"/>
                  <a:pt x="2018306" y="1729446"/>
                  <a:pt x="1968427" y="1690911"/>
                </a:cubicBezTo>
                <a:cubicBezTo>
                  <a:pt x="1929235" y="1660633"/>
                  <a:pt x="1878145" y="1659565"/>
                  <a:pt x="1838792" y="1681967"/>
                </a:cubicBezTo>
                <a:lnTo>
                  <a:pt x="1838014" y="1682642"/>
                </a:lnTo>
                <a:lnTo>
                  <a:pt x="1544325" y="1455749"/>
                </a:lnTo>
                <a:lnTo>
                  <a:pt x="1547700" y="1448953"/>
                </a:lnTo>
                <a:cubicBezTo>
                  <a:pt x="1559428" y="1404868"/>
                  <a:pt x="1544645" y="1356070"/>
                  <a:pt x="1506345" y="1326336"/>
                </a:cubicBezTo>
                <a:lnTo>
                  <a:pt x="1493239" y="1319828"/>
                </a:lnTo>
                <a:lnTo>
                  <a:pt x="1509136" y="1199535"/>
                </a:lnTo>
                <a:lnTo>
                  <a:pt x="1524327" y="1084591"/>
                </a:lnTo>
                <a:lnTo>
                  <a:pt x="1557251" y="1073434"/>
                </a:lnTo>
                <a:cubicBezTo>
                  <a:pt x="1570368" y="1065966"/>
                  <a:pt x="1582182" y="1055892"/>
                  <a:pt x="1591815" y="1043422"/>
                </a:cubicBezTo>
                <a:cubicBezTo>
                  <a:pt x="1632186" y="991167"/>
                  <a:pt x="1620627" y="917758"/>
                  <a:pt x="1570748" y="879222"/>
                </a:cubicBezTo>
                <a:cubicBezTo>
                  <a:pt x="1544620" y="859037"/>
                  <a:pt x="1513204" y="851834"/>
                  <a:pt x="1483503" y="855912"/>
                </a:cubicBezTo>
                <a:lnTo>
                  <a:pt x="1444684" y="869068"/>
                </a:lnTo>
                <a:lnTo>
                  <a:pt x="1340899" y="788887"/>
                </a:lnTo>
                <a:lnTo>
                  <a:pt x="1246914" y="716278"/>
                </a:lnTo>
                <a:lnTo>
                  <a:pt x="1249341" y="673586"/>
                </a:lnTo>
                <a:cubicBezTo>
                  <a:pt x="1245263" y="643885"/>
                  <a:pt x="1229903" y="615899"/>
                  <a:pt x="1204964" y="596631"/>
                </a:cubicBezTo>
                <a:lnTo>
                  <a:pt x="1168993" y="578975"/>
                </a:lnTo>
                <a:lnTo>
                  <a:pt x="1168993" y="225315"/>
                </a:lnTo>
                <a:lnTo>
                  <a:pt x="1170003" y="225113"/>
                </a:lnTo>
                <a:cubicBezTo>
                  <a:pt x="1211789" y="207666"/>
                  <a:pt x="1242179" y="166584"/>
                  <a:pt x="1242179" y="117058"/>
                </a:cubicBezTo>
                <a:cubicBezTo>
                  <a:pt x="1242179" y="54028"/>
                  <a:pt x="1191154" y="0"/>
                  <a:pt x="1125121" y="1"/>
                </a:cubicBezTo>
                <a:cubicBezTo>
                  <a:pt x="1062090" y="1"/>
                  <a:pt x="1008063" y="51026"/>
                  <a:pt x="1008063" y="117059"/>
                </a:cubicBezTo>
                <a:cubicBezTo>
                  <a:pt x="1008063" y="164333"/>
                  <a:pt x="1036765" y="206541"/>
                  <a:pt x="1078973" y="224691"/>
                </a:cubicBezTo>
                <a:lnTo>
                  <a:pt x="1094946" y="227954"/>
                </a:lnTo>
                <a:lnTo>
                  <a:pt x="1094946" y="580718"/>
                </a:lnTo>
                <a:lnTo>
                  <a:pt x="1086671" y="583843"/>
                </a:lnTo>
                <a:lnTo>
                  <a:pt x="1075329" y="587687"/>
                </a:lnTo>
                <a:lnTo>
                  <a:pt x="1040783" y="617683"/>
                </a:lnTo>
                <a:lnTo>
                  <a:pt x="1040763" y="617700"/>
                </a:lnTo>
                <a:cubicBezTo>
                  <a:pt x="1031588" y="629576"/>
                  <a:pt x="1025281" y="642956"/>
                  <a:pt x="1021723" y="656920"/>
                </a:cubicBezTo>
                <a:lnTo>
                  <a:pt x="1021715" y="657057"/>
                </a:lnTo>
                <a:lnTo>
                  <a:pt x="1020784" y="658980"/>
                </a:lnTo>
                <a:lnTo>
                  <a:pt x="1019460" y="681579"/>
                </a:lnTo>
                <a:lnTo>
                  <a:pt x="901080" y="729772"/>
                </a:lnTo>
                <a:lnTo>
                  <a:pt x="783553" y="777618"/>
                </a:lnTo>
                <a:lnTo>
                  <a:pt x="778015" y="771240"/>
                </a:lnTo>
                <a:cubicBezTo>
                  <a:pt x="725760" y="730869"/>
                  <a:pt x="652351" y="742428"/>
                  <a:pt x="613815" y="792308"/>
                </a:cubicBezTo>
                <a:cubicBezTo>
                  <a:pt x="575280" y="842187"/>
                  <a:pt x="582629" y="916137"/>
                  <a:pt x="634884" y="956507"/>
                </a:cubicBezTo>
                <a:lnTo>
                  <a:pt x="645314" y="961627"/>
                </a:lnTo>
                <a:lnTo>
                  <a:pt x="629499" y="1081304"/>
                </a:lnTo>
                <a:lnTo>
                  <a:pt x="614430" y="1195319"/>
                </a:lnTo>
                <a:lnTo>
                  <a:pt x="577174" y="1207946"/>
                </a:lnTo>
                <a:cubicBezTo>
                  <a:pt x="564056" y="1215413"/>
                  <a:pt x="552242" y="1225488"/>
                  <a:pt x="542608" y="1237958"/>
                </a:cubicBezTo>
                <a:cubicBezTo>
                  <a:pt x="532516" y="1251022"/>
                  <a:pt x="525669" y="1265407"/>
                  <a:pt x="521855" y="1280240"/>
                </a:cubicBezTo>
                <a:lnTo>
                  <a:pt x="520493" y="1304200"/>
                </a:lnTo>
                <a:lnTo>
                  <a:pt x="205439" y="1411522"/>
                </a:lnTo>
                <a:lnTo>
                  <a:pt x="204922" y="1410631"/>
                </a:lnTo>
                <a:cubicBezTo>
                  <a:pt x="174933" y="1376702"/>
                  <a:pt x="126246" y="1361182"/>
                  <a:pt x="79366" y="1377152"/>
                </a:cubicBezTo>
                <a:cubicBezTo>
                  <a:pt x="19701" y="1397476"/>
                  <a:pt x="-14987" y="1463197"/>
                  <a:pt x="6306" y="1525703"/>
                </a:cubicBezTo>
                <a:cubicBezTo>
                  <a:pt x="17738" y="1559264"/>
                  <a:pt x="43535" y="1584923"/>
                  <a:pt x="75043" y="1597161"/>
                </a:cubicBezTo>
                <a:close/>
              </a:path>
            </a:pathLst>
          </a:custGeom>
          <a:solidFill>
            <a:schemeClr val="bg2">
              <a:lumMod val="50000"/>
              <a:alpha val="20000"/>
            </a:schemeClr>
          </a:solidFill>
          <a:ln w="43323" cap="flat">
            <a:noFill/>
            <a:prstDash val="solid"/>
            <a:miter/>
          </a:ln>
        </p:spPr>
        <p:txBody>
          <a:bodyPr anchor="ctr"/>
          <a:lstStyle/>
          <a:p>
            <a:pPr>
              <a:defRPr/>
            </a:pPr>
            <a:endParaRPr lang="en-US" dirty="0"/>
          </a:p>
        </p:txBody>
      </p:sp>
      <p:sp>
        <p:nvSpPr>
          <p:cNvPr id="15" name="Freeform: Shape 381">
            <a:extLst>
              <a:ext uri="{FF2B5EF4-FFF2-40B4-BE49-F238E27FC236}">
                <a16:creationId xmlns:a16="http://schemas.microsoft.com/office/drawing/2014/main" id="{FF9AF522-69A8-7E4D-851D-77E20F201E77}"/>
              </a:ext>
            </a:extLst>
          </p:cNvPr>
          <p:cNvSpPr/>
          <p:nvPr/>
        </p:nvSpPr>
        <p:spPr>
          <a:xfrm rot="8265889">
            <a:off x="7294563" y="5241925"/>
            <a:ext cx="1244600" cy="1336675"/>
          </a:xfrm>
          <a:custGeom>
            <a:avLst/>
            <a:gdLst>
              <a:gd name="connsiteX0" fmla="*/ 943257 w 2013900"/>
              <a:gd name="connsiteY0" fmla="*/ 1501970 h 1900583"/>
              <a:gd name="connsiteX1" fmla="*/ 744074 w 2013900"/>
              <a:gd name="connsiteY1" fmla="*/ 1348088 h 1900583"/>
              <a:gd name="connsiteX2" fmla="*/ 748630 w 2013900"/>
              <a:gd name="connsiteY2" fmla="*/ 1338807 h 1900583"/>
              <a:gd name="connsiteX3" fmla="*/ 706808 w 2013900"/>
              <a:gd name="connsiteY3" fmla="*/ 1216890 h 1900583"/>
              <a:gd name="connsiteX4" fmla="*/ 695446 w 2013900"/>
              <a:gd name="connsiteY4" fmla="*/ 1211313 h 1900583"/>
              <a:gd name="connsiteX5" fmla="*/ 726700 w 2013900"/>
              <a:gd name="connsiteY5" fmla="*/ 978267 h 1900583"/>
              <a:gd name="connsiteX6" fmla="*/ 764518 w 2013900"/>
              <a:gd name="connsiteY6" fmla="*/ 965451 h 1900583"/>
              <a:gd name="connsiteX7" fmla="*/ 799083 w 2013900"/>
              <a:gd name="connsiteY7" fmla="*/ 935439 h 1900583"/>
              <a:gd name="connsiteX8" fmla="*/ 819837 w 2013900"/>
              <a:gd name="connsiteY8" fmla="*/ 893157 h 1900583"/>
              <a:gd name="connsiteX9" fmla="*/ 822213 w 2013900"/>
              <a:gd name="connsiteY9" fmla="*/ 851356 h 1900583"/>
              <a:gd name="connsiteX10" fmla="*/ 1043738 w 2013900"/>
              <a:gd name="connsiteY10" fmla="*/ 760675 h 1900583"/>
              <a:gd name="connsiteX11" fmla="*/ 1061832 w 2013900"/>
              <a:gd name="connsiteY11" fmla="*/ 781899 h 1900583"/>
              <a:gd name="connsiteX12" fmla="*/ 1191467 w 2013900"/>
              <a:gd name="connsiteY12" fmla="*/ 790843 h 1900583"/>
              <a:gd name="connsiteX13" fmla="*/ 1200605 w 2013900"/>
              <a:gd name="connsiteY13" fmla="*/ 782908 h 1900583"/>
              <a:gd name="connsiteX14" fmla="*/ 1391604 w 2013900"/>
              <a:gd name="connsiteY14" fmla="*/ 930468 h 1900583"/>
              <a:gd name="connsiteX15" fmla="*/ 1386234 w 2013900"/>
              <a:gd name="connsiteY15" fmla="*/ 941312 h 1900583"/>
              <a:gd name="connsiteX16" fmla="*/ 1427616 w 2013900"/>
              <a:gd name="connsiteY16" fmla="*/ 1064490 h 1900583"/>
              <a:gd name="connsiteX17" fmla="*/ 1447779 w 2013900"/>
              <a:gd name="connsiteY17" fmla="*/ 1074387 h 1900583"/>
              <a:gd name="connsiteX18" fmla="*/ 1417037 w 2013900"/>
              <a:gd name="connsiteY18" fmla="*/ 1303612 h 1900583"/>
              <a:gd name="connsiteX19" fmla="*/ 1377304 w 2013900"/>
              <a:gd name="connsiteY19" fmla="*/ 1316666 h 1900583"/>
              <a:gd name="connsiteX20" fmla="*/ 1342096 w 2013900"/>
              <a:gd name="connsiteY20" fmla="*/ 1347016 h 1900583"/>
              <a:gd name="connsiteX21" fmla="*/ 1318419 w 2013900"/>
              <a:gd name="connsiteY21" fmla="*/ 1433424 h 1900583"/>
              <a:gd name="connsiteX22" fmla="*/ 1318667 w 2013900"/>
              <a:gd name="connsiteY22" fmla="*/ 1434179 h 1900583"/>
              <a:gd name="connsiteX23" fmla="*/ 1097018 w 2013900"/>
              <a:gd name="connsiteY23" fmla="*/ 1524911 h 1900583"/>
              <a:gd name="connsiteX24" fmla="*/ 1079718 w 2013900"/>
              <a:gd name="connsiteY24" fmla="*/ 1504987 h 1900583"/>
              <a:gd name="connsiteX25" fmla="*/ 950083 w 2013900"/>
              <a:gd name="connsiteY25" fmla="*/ 1496043 h 1900583"/>
              <a:gd name="connsiteX26" fmla="*/ 75043 w 2013900"/>
              <a:gd name="connsiteY26" fmla="*/ 1597161 h 1900583"/>
              <a:gd name="connsiteX27" fmla="*/ 108134 w 2013900"/>
              <a:gd name="connsiteY27" fmla="*/ 1604721 h 1900583"/>
              <a:gd name="connsiteX28" fmla="*/ 154857 w 2013900"/>
              <a:gd name="connsiteY28" fmla="*/ 1598764 h 1900583"/>
              <a:gd name="connsiteX29" fmla="*/ 233875 w 2013900"/>
              <a:gd name="connsiteY29" fmla="*/ 1496935 h 1900583"/>
              <a:gd name="connsiteX30" fmla="*/ 231813 w 2013900"/>
              <a:gd name="connsiteY30" fmla="*/ 1480763 h 1900583"/>
              <a:gd name="connsiteX31" fmla="*/ 540598 w 2013900"/>
              <a:gd name="connsiteY31" fmla="*/ 1375577 h 1900583"/>
              <a:gd name="connsiteX32" fmla="*/ 563677 w 2013900"/>
              <a:gd name="connsiteY32" fmla="*/ 1402157 h 1900583"/>
              <a:gd name="connsiteX33" fmla="*/ 692537 w 2013900"/>
              <a:gd name="connsiteY33" fmla="*/ 1412103 h 1900583"/>
              <a:gd name="connsiteX34" fmla="*/ 693400 w 2013900"/>
              <a:gd name="connsiteY34" fmla="*/ 1411346 h 1900583"/>
              <a:gd name="connsiteX35" fmla="*/ 797736 w 2013900"/>
              <a:gd name="connsiteY35" fmla="*/ 1491953 h 1900583"/>
              <a:gd name="connsiteX36" fmla="*/ 894945 w 2013900"/>
              <a:gd name="connsiteY36" fmla="*/ 1567053 h 1900583"/>
              <a:gd name="connsiteX37" fmla="*/ 894430 w 2013900"/>
              <a:gd name="connsiteY37" fmla="*/ 1568079 h 1900583"/>
              <a:gd name="connsiteX38" fmla="*/ 936587 w 2013900"/>
              <a:gd name="connsiteY38" fmla="*/ 1690255 h 1900583"/>
              <a:gd name="connsiteX39" fmla="*/ 1100786 w 2013900"/>
              <a:gd name="connsiteY39" fmla="*/ 1669186 h 1900583"/>
              <a:gd name="connsiteX40" fmla="*/ 1121540 w 2013900"/>
              <a:gd name="connsiteY40" fmla="*/ 1626904 h 1900583"/>
              <a:gd name="connsiteX41" fmla="*/ 1123204 w 2013900"/>
              <a:gd name="connsiteY41" fmla="*/ 1597620 h 1900583"/>
              <a:gd name="connsiteX42" fmla="*/ 1237555 w 2013900"/>
              <a:gd name="connsiteY42" fmla="*/ 1551067 h 1900583"/>
              <a:gd name="connsiteX43" fmla="*/ 1355644 w 2013900"/>
              <a:gd name="connsiteY43" fmla="*/ 1502993 h 1900583"/>
              <a:gd name="connsiteX44" fmla="*/ 1362776 w 2013900"/>
              <a:gd name="connsiteY44" fmla="*/ 1511266 h 1900583"/>
              <a:gd name="connsiteX45" fmla="*/ 1491817 w 2013900"/>
              <a:gd name="connsiteY45" fmla="*/ 1520936 h 1900583"/>
              <a:gd name="connsiteX46" fmla="*/ 1499270 w 2013900"/>
              <a:gd name="connsiteY46" fmla="*/ 1514511 h 1900583"/>
              <a:gd name="connsiteX47" fmla="*/ 1790657 w 2013900"/>
              <a:gd name="connsiteY47" fmla="*/ 1739626 h 1900583"/>
              <a:gd name="connsiteX48" fmla="*/ 1783473 w 2013900"/>
              <a:gd name="connsiteY48" fmla="*/ 1754261 h 1900583"/>
              <a:gd name="connsiteX49" fmla="*/ 1825296 w 2013900"/>
              <a:gd name="connsiteY49" fmla="*/ 1876178 h 1900583"/>
              <a:gd name="connsiteX50" fmla="*/ 1867578 w 2013900"/>
              <a:gd name="connsiteY50" fmla="*/ 1896932 h 1900583"/>
              <a:gd name="connsiteX51" fmla="*/ 1989494 w 2013900"/>
              <a:gd name="connsiteY51" fmla="*/ 1855110 h 1900583"/>
              <a:gd name="connsiteX52" fmla="*/ 1968427 w 2013900"/>
              <a:gd name="connsiteY52" fmla="*/ 1690911 h 1900583"/>
              <a:gd name="connsiteX53" fmla="*/ 1838792 w 2013900"/>
              <a:gd name="connsiteY53" fmla="*/ 1681967 h 1900583"/>
              <a:gd name="connsiteX54" fmla="*/ 1838014 w 2013900"/>
              <a:gd name="connsiteY54" fmla="*/ 1682642 h 1900583"/>
              <a:gd name="connsiteX55" fmla="*/ 1544325 w 2013900"/>
              <a:gd name="connsiteY55" fmla="*/ 1455749 h 1900583"/>
              <a:gd name="connsiteX56" fmla="*/ 1547700 w 2013900"/>
              <a:gd name="connsiteY56" fmla="*/ 1448953 h 1900583"/>
              <a:gd name="connsiteX57" fmla="*/ 1506345 w 2013900"/>
              <a:gd name="connsiteY57" fmla="*/ 1326336 h 1900583"/>
              <a:gd name="connsiteX58" fmla="*/ 1493239 w 2013900"/>
              <a:gd name="connsiteY58" fmla="*/ 1319828 h 1900583"/>
              <a:gd name="connsiteX59" fmla="*/ 1509136 w 2013900"/>
              <a:gd name="connsiteY59" fmla="*/ 1199535 h 1900583"/>
              <a:gd name="connsiteX60" fmla="*/ 1524327 w 2013900"/>
              <a:gd name="connsiteY60" fmla="*/ 1084591 h 1900583"/>
              <a:gd name="connsiteX61" fmla="*/ 1557251 w 2013900"/>
              <a:gd name="connsiteY61" fmla="*/ 1073434 h 1900583"/>
              <a:gd name="connsiteX62" fmla="*/ 1591815 w 2013900"/>
              <a:gd name="connsiteY62" fmla="*/ 1043422 h 1900583"/>
              <a:gd name="connsiteX63" fmla="*/ 1570748 w 2013900"/>
              <a:gd name="connsiteY63" fmla="*/ 879222 h 1900583"/>
              <a:gd name="connsiteX64" fmla="*/ 1483503 w 2013900"/>
              <a:gd name="connsiteY64" fmla="*/ 855912 h 1900583"/>
              <a:gd name="connsiteX65" fmla="*/ 1444684 w 2013900"/>
              <a:gd name="connsiteY65" fmla="*/ 869068 h 1900583"/>
              <a:gd name="connsiteX66" fmla="*/ 1340899 w 2013900"/>
              <a:gd name="connsiteY66" fmla="*/ 788887 h 1900583"/>
              <a:gd name="connsiteX67" fmla="*/ 1246914 w 2013900"/>
              <a:gd name="connsiteY67" fmla="*/ 716278 h 1900583"/>
              <a:gd name="connsiteX68" fmla="*/ 1249341 w 2013900"/>
              <a:gd name="connsiteY68" fmla="*/ 673586 h 1900583"/>
              <a:gd name="connsiteX69" fmla="*/ 1204964 w 2013900"/>
              <a:gd name="connsiteY69" fmla="*/ 596631 h 1900583"/>
              <a:gd name="connsiteX70" fmla="*/ 1168993 w 2013900"/>
              <a:gd name="connsiteY70" fmla="*/ 578975 h 1900583"/>
              <a:gd name="connsiteX71" fmla="*/ 1168993 w 2013900"/>
              <a:gd name="connsiteY71" fmla="*/ 225315 h 1900583"/>
              <a:gd name="connsiteX72" fmla="*/ 1170003 w 2013900"/>
              <a:gd name="connsiteY72" fmla="*/ 225113 h 1900583"/>
              <a:gd name="connsiteX73" fmla="*/ 1242179 w 2013900"/>
              <a:gd name="connsiteY73" fmla="*/ 117058 h 1900583"/>
              <a:gd name="connsiteX74" fmla="*/ 1125121 w 2013900"/>
              <a:gd name="connsiteY74" fmla="*/ 1 h 1900583"/>
              <a:gd name="connsiteX75" fmla="*/ 1008063 w 2013900"/>
              <a:gd name="connsiteY75" fmla="*/ 117059 h 1900583"/>
              <a:gd name="connsiteX76" fmla="*/ 1078973 w 2013900"/>
              <a:gd name="connsiteY76" fmla="*/ 224691 h 1900583"/>
              <a:gd name="connsiteX77" fmla="*/ 1094946 w 2013900"/>
              <a:gd name="connsiteY77" fmla="*/ 227954 h 1900583"/>
              <a:gd name="connsiteX78" fmla="*/ 1094946 w 2013900"/>
              <a:gd name="connsiteY78" fmla="*/ 580718 h 1900583"/>
              <a:gd name="connsiteX79" fmla="*/ 1086671 w 2013900"/>
              <a:gd name="connsiteY79" fmla="*/ 583843 h 1900583"/>
              <a:gd name="connsiteX80" fmla="*/ 1075329 w 2013900"/>
              <a:gd name="connsiteY80" fmla="*/ 587687 h 1900583"/>
              <a:gd name="connsiteX81" fmla="*/ 1040783 w 2013900"/>
              <a:gd name="connsiteY81" fmla="*/ 617683 h 1900583"/>
              <a:gd name="connsiteX82" fmla="*/ 1040763 w 2013900"/>
              <a:gd name="connsiteY82" fmla="*/ 617700 h 1900583"/>
              <a:gd name="connsiteX83" fmla="*/ 1021723 w 2013900"/>
              <a:gd name="connsiteY83" fmla="*/ 656920 h 1900583"/>
              <a:gd name="connsiteX84" fmla="*/ 1021715 w 2013900"/>
              <a:gd name="connsiteY84" fmla="*/ 657057 h 1900583"/>
              <a:gd name="connsiteX85" fmla="*/ 1020784 w 2013900"/>
              <a:gd name="connsiteY85" fmla="*/ 658980 h 1900583"/>
              <a:gd name="connsiteX86" fmla="*/ 1019460 w 2013900"/>
              <a:gd name="connsiteY86" fmla="*/ 681579 h 1900583"/>
              <a:gd name="connsiteX87" fmla="*/ 901080 w 2013900"/>
              <a:gd name="connsiteY87" fmla="*/ 729772 h 1900583"/>
              <a:gd name="connsiteX88" fmla="*/ 783553 w 2013900"/>
              <a:gd name="connsiteY88" fmla="*/ 777618 h 1900583"/>
              <a:gd name="connsiteX89" fmla="*/ 778015 w 2013900"/>
              <a:gd name="connsiteY89" fmla="*/ 771240 h 1900583"/>
              <a:gd name="connsiteX90" fmla="*/ 613815 w 2013900"/>
              <a:gd name="connsiteY90" fmla="*/ 792308 h 1900583"/>
              <a:gd name="connsiteX91" fmla="*/ 634884 w 2013900"/>
              <a:gd name="connsiteY91" fmla="*/ 956507 h 1900583"/>
              <a:gd name="connsiteX92" fmla="*/ 645314 w 2013900"/>
              <a:gd name="connsiteY92" fmla="*/ 961627 h 1900583"/>
              <a:gd name="connsiteX93" fmla="*/ 629499 w 2013900"/>
              <a:gd name="connsiteY93" fmla="*/ 1081304 h 1900583"/>
              <a:gd name="connsiteX94" fmla="*/ 614430 w 2013900"/>
              <a:gd name="connsiteY94" fmla="*/ 1195319 h 1900583"/>
              <a:gd name="connsiteX95" fmla="*/ 577174 w 2013900"/>
              <a:gd name="connsiteY95" fmla="*/ 1207946 h 1900583"/>
              <a:gd name="connsiteX96" fmla="*/ 542608 w 2013900"/>
              <a:gd name="connsiteY96" fmla="*/ 1237958 h 1900583"/>
              <a:gd name="connsiteX97" fmla="*/ 521855 w 2013900"/>
              <a:gd name="connsiteY97" fmla="*/ 1280240 h 1900583"/>
              <a:gd name="connsiteX98" fmla="*/ 520493 w 2013900"/>
              <a:gd name="connsiteY98" fmla="*/ 1304200 h 1900583"/>
              <a:gd name="connsiteX99" fmla="*/ 205439 w 2013900"/>
              <a:gd name="connsiteY99" fmla="*/ 1411522 h 1900583"/>
              <a:gd name="connsiteX100" fmla="*/ 204922 w 2013900"/>
              <a:gd name="connsiteY100" fmla="*/ 1410631 h 1900583"/>
              <a:gd name="connsiteX101" fmla="*/ 79366 w 2013900"/>
              <a:gd name="connsiteY101" fmla="*/ 1377152 h 1900583"/>
              <a:gd name="connsiteX102" fmla="*/ 6306 w 2013900"/>
              <a:gd name="connsiteY102" fmla="*/ 1525703 h 1900583"/>
              <a:gd name="connsiteX103" fmla="*/ 75043 w 2013900"/>
              <a:gd name="connsiteY103" fmla="*/ 1597161 h 1900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l="l" t="t" r="r" b="b"/>
            <a:pathLst>
              <a:path w="2013900" h="1900583">
                <a:moveTo>
                  <a:pt x="943257" y="1501970"/>
                </a:moveTo>
                <a:lnTo>
                  <a:pt x="744074" y="1348088"/>
                </a:lnTo>
                <a:lnTo>
                  <a:pt x="748630" y="1338807"/>
                </a:lnTo>
                <a:cubicBezTo>
                  <a:pt x="760072" y="1294309"/>
                  <a:pt x="744218" y="1245791"/>
                  <a:pt x="706808" y="1216890"/>
                </a:cubicBezTo>
                <a:lnTo>
                  <a:pt x="695446" y="1211313"/>
                </a:lnTo>
                <a:lnTo>
                  <a:pt x="726700" y="978267"/>
                </a:lnTo>
                <a:lnTo>
                  <a:pt x="764518" y="965451"/>
                </a:lnTo>
                <a:cubicBezTo>
                  <a:pt x="777636" y="957984"/>
                  <a:pt x="789449" y="947909"/>
                  <a:pt x="799083" y="935439"/>
                </a:cubicBezTo>
                <a:cubicBezTo>
                  <a:pt x="809176" y="922375"/>
                  <a:pt x="816023" y="907989"/>
                  <a:pt x="819837" y="893157"/>
                </a:cubicBezTo>
                <a:lnTo>
                  <a:pt x="822213" y="851356"/>
                </a:lnTo>
                <a:lnTo>
                  <a:pt x="1043738" y="760675"/>
                </a:lnTo>
                <a:lnTo>
                  <a:pt x="1061832" y="781899"/>
                </a:lnTo>
                <a:cubicBezTo>
                  <a:pt x="1101024" y="812177"/>
                  <a:pt x="1152114" y="813244"/>
                  <a:pt x="1191467" y="790843"/>
                </a:cubicBezTo>
                <a:lnTo>
                  <a:pt x="1200605" y="782908"/>
                </a:lnTo>
                <a:lnTo>
                  <a:pt x="1391604" y="930468"/>
                </a:lnTo>
                <a:lnTo>
                  <a:pt x="1386234" y="941312"/>
                </a:lnTo>
                <a:cubicBezTo>
                  <a:pt x="1374493" y="985046"/>
                  <a:pt x="1388425" y="1034212"/>
                  <a:pt x="1427616" y="1064490"/>
                </a:cubicBezTo>
                <a:lnTo>
                  <a:pt x="1447779" y="1074387"/>
                </a:lnTo>
                <a:lnTo>
                  <a:pt x="1417037" y="1303612"/>
                </a:lnTo>
                <a:lnTo>
                  <a:pt x="1377304" y="1316666"/>
                </a:lnTo>
                <a:cubicBezTo>
                  <a:pt x="1364036" y="1324096"/>
                  <a:pt x="1352007" y="1334250"/>
                  <a:pt x="1342096" y="1347016"/>
                </a:cubicBezTo>
                <a:cubicBezTo>
                  <a:pt x="1322273" y="1372550"/>
                  <a:pt x="1314676" y="1403701"/>
                  <a:pt x="1318419" y="1433424"/>
                </a:cubicBezTo>
                <a:lnTo>
                  <a:pt x="1318667" y="1434179"/>
                </a:lnTo>
                <a:lnTo>
                  <a:pt x="1097018" y="1524911"/>
                </a:lnTo>
                <a:lnTo>
                  <a:pt x="1079718" y="1504987"/>
                </a:lnTo>
                <a:cubicBezTo>
                  <a:pt x="1040526" y="1474709"/>
                  <a:pt x="989436" y="1473641"/>
                  <a:pt x="950083" y="1496043"/>
                </a:cubicBezTo>
                <a:close/>
                <a:moveTo>
                  <a:pt x="75043" y="1597161"/>
                </a:moveTo>
                <a:cubicBezTo>
                  <a:pt x="85545" y="1601240"/>
                  <a:pt x="96683" y="1603828"/>
                  <a:pt x="108134" y="1604721"/>
                </a:cubicBezTo>
                <a:cubicBezTo>
                  <a:pt x="123403" y="1605911"/>
                  <a:pt x="139230" y="1604086"/>
                  <a:pt x="154857" y="1598764"/>
                </a:cubicBezTo>
                <a:cubicBezTo>
                  <a:pt x="199605" y="1583520"/>
                  <a:pt x="230305" y="1542741"/>
                  <a:pt x="233875" y="1496935"/>
                </a:cubicBezTo>
                <a:lnTo>
                  <a:pt x="231813" y="1480763"/>
                </a:lnTo>
                <a:lnTo>
                  <a:pt x="540598" y="1375577"/>
                </a:lnTo>
                <a:lnTo>
                  <a:pt x="563677" y="1402157"/>
                </a:lnTo>
                <a:cubicBezTo>
                  <a:pt x="602868" y="1432435"/>
                  <a:pt x="652926" y="1434839"/>
                  <a:pt x="692537" y="1412103"/>
                </a:cubicBezTo>
                <a:lnTo>
                  <a:pt x="693400" y="1411346"/>
                </a:lnTo>
                <a:lnTo>
                  <a:pt x="797736" y="1491953"/>
                </a:lnTo>
                <a:lnTo>
                  <a:pt x="894945" y="1567053"/>
                </a:lnTo>
                <a:lnTo>
                  <a:pt x="894430" y="1568079"/>
                </a:lnTo>
                <a:cubicBezTo>
                  <a:pt x="882432" y="1612147"/>
                  <a:pt x="897395" y="1659977"/>
                  <a:pt x="936587" y="1690255"/>
                </a:cubicBezTo>
                <a:cubicBezTo>
                  <a:pt x="986466" y="1728790"/>
                  <a:pt x="1060415" y="1721441"/>
                  <a:pt x="1100786" y="1669186"/>
                </a:cubicBezTo>
                <a:cubicBezTo>
                  <a:pt x="1110878" y="1656123"/>
                  <a:pt x="1117725" y="1641737"/>
                  <a:pt x="1121540" y="1626904"/>
                </a:cubicBezTo>
                <a:lnTo>
                  <a:pt x="1123204" y="1597620"/>
                </a:lnTo>
                <a:lnTo>
                  <a:pt x="1237555" y="1551067"/>
                </a:lnTo>
                <a:lnTo>
                  <a:pt x="1355644" y="1502993"/>
                </a:lnTo>
                <a:lnTo>
                  <a:pt x="1362776" y="1511266"/>
                </a:lnTo>
                <a:cubicBezTo>
                  <a:pt x="1401076" y="1541000"/>
                  <a:pt x="1452016" y="1543225"/>
                  <a:pt x="1491817" y="1520936"/>
                </a:cubicBezTo>
                <a:lnTo>
                  <a:pt x="1499270" y="1514511"/>
                </a:lnTo>
                <a:lnTo>
                  <a:pt x="1790657" y="1739626"/>
                </a:lnTo>
                <a:lnTo>
                  <a:pt x="1783473" y="1754261"/>
                </a:lnTo>
                <a:cubicBezTo>
                  <a:pt x="1772031" y="1798759"/>
                  <a:pt x="1787886" y="1847276"/>
                  <a:pt x="1825296" y="1876178"/>
                </a:cubicBezTo>
                <a:cubicBezTo>
                  <a:pt x="1838359" y="1886271"/>
                  <a:pt x="1852745" y="1893118"/>
                  <a:pt x="1867578" y="1896932"/>
                </a:cubicBezTo>
                <a:cubicBezTo>
                  <a:pt x="1912075" y="1908374"/>
                  <a:pt x="1960593" y="1892520"/>
                  <a:pt x="1989494" y="1855110"/>
                </a:cubicBezTo>
                <a:cubicBezTo>
                  <a:pt x="2029865" y="1802855"/>
                  <a:pt x="2018306" y="1729446"/>
                  <a:pt x="1968427" y="1690911"/>
                </a:cubicBezTo>
                <a:cubicBezTo>
                  <a:pt x="1929235" y="1660633"/>
                  <a:pt x="1878145" y="1659565"/>
                  <a:pt x="1838792" y="1681967"/>
                </a:cubicBezTo>
                <a:lnTo>
                  <a:pt x="1838014" y="1682642"/>
                </a:lnTo>
                <a:lnTo>
                  <a:pt x="1544325" y="1455749"/>
                </a:lnTo>
                <a:lnTo>
                  <a:pt x="1547700" y="1448953"/>
                </a:lnTo>
                <a:cubicBezTo>
                  <a:pt x="1559428" y="1404868"/>
                  <a:pt x="1544645" y="1356070"/>
                  <a:pt x="1506345" y="1326336"/>
                </a:cubicBezTo>
                <a:lnTo>
                  <a:pt x="1493239" y="1319828"/>
                </a:lnTo>
                <a:lnTo>
                  <a:pt x="1509136" y="1199535"/>
                </a:lnTo>
                <a:lnTo>
                  <a:pt x="1524327" y="1084591"/>
                </a:lnTo>
                <a:lnTo>
                  <a:pt x="1557251" y="1073434"/>
                </a:lnTo>
                <a:cubicBezTo>
                  <a:pt x="1570368" y="1065966"/>
                  <a:pt x="1582182" y="1055892"/>
                  <a:pt x="1591815" y="1043422"/>
                </a:cubicBezTo>
                <a:cubicBezTo>
                  <a:pt x="1632186" y="991167"/>
                  <a:pt x="1620627" y="917758"/>
                  <a:pt x="1570748" y="879222"/>
                </a:cubicBezTo>
                <a:cubicBezTo>
                  <a:pt x="1544620" y="859037"/>
                  <a:pt x="1513204" y="851834"/>
                  <a:pt x="1483503" y="855912"/>
                </a:cubicBezTo>
                <a:lnTo>
                  <a:pt x="1444684" y="869068"/>
                </a:lnTo>
                <a:lnTo>
                  <a:pt x="1340899" y="788887"/>
                </a:lnTo>
                <a:lnTo>
                  <a:pt x="1246914" y="716278"/>
                </a:lnTo>
                <a:lnTo>
                  <a:pt x="1249341" y="673586"/>
                </a:lnTo>
                <a:cubicBezTo>
                  <a:pt x="1245263" y="643885"/>
                  <a:pt x="1229903" y="615899"/>
                  <a:pt x="1204964" y="596631"/>
                </a:cubicBezTo>
                <a:lnTo>
                  <a:pt x="1168993" y="578975"/>
                </a:lnTo>
                <a:lnTo>
                  <a:pt x="1168993" y="225315"/>
                </a:lnTo>
                <a:lnTo>
                  <a:pt x="1170003" y="225113"/>
                </a:lnTo>
                <a:cubicBezTo>
                  <a:pt x="1211789" y="207666"/>
                  <a:pt x="1242179" y="166584"/>
                  <a:pt x="1242179" y="117058"/>
                </a:cubicBezTo>
                <a:cubicBezTo>
                  <a:pt x="1242179" y="54028"/>
                  <a:pt x="1191154" y="0"/>
                  <a:pt x="1125121" y="1"/>
                </a:cubicBezTo>
                <a:cubicBezTo>
                  <a:pt x="1062090" y="1"/>
                  <a:pt x="1008063" y="51026"/>
                  <a:pt x="1008063" y="117059"/>
                </a:cubicBezTo>
                <a:cubicBezTo>
                  <a:pt x="1008063" y="164333"/>
                  <a:pt x="1036765" y="206541"/>
                  <a:pt x="1078973" y="224691"/>
                </a:cubicBezTo>
                <a:lnTo>
                  <a:pt x="1094946" y="227954"/>
                </a:lnTo>
                <a:lnTo>
                  <a:pt x="1094946" y="580718"/>
                </a:lnTo>
                <a:lnTo>
                  <a:pt x="1086671" y="583843"/>
                </a:lnTo>
                <a:lnTo>
                  <a:pt x="1075329" y="587687"/>
                </a:lnTo>
                <a:lnTo>
                  <a:pt x="1040783" y="617683"/>
                </a:lnTo>
                <a:lnTo>
                  <a:pt x="1040763" y="617700"/>
                </a:lnTo>
                <a:cubicBezTo>
                  <a:pt x="1031588" y="629576"/>
                  <a:pt x="1025281" y="642956"/>
                  <a:pt x="1021723" y="656920"/>
                </a:cubicBezTo>
                <a:lnTo>
                  <a:pt x="1021715" y="657057"/>
                </a:lnTo>
                <a:lnTo>
                  <a:pt x="1020784" y="658980"/>
                </a:lnTo>
                <a:lnTo>
                  <a:pt x="1019460" y="681579"/>
                </a:lnTo>
                <a:lnTo>
                  <a:pt x="901080" y="729772"/>
                </a:lnTo>
                <a:lnTo>
                  <a:pt x="783553" y="777618"/>
                </a:lnTo>
                <a:lnTo>
                  <a:pt x="778015" y="771240"/>
                </a:lnTo>
                <a:cubicBezTo>
                  <a:pt x="725760" y="730869"/>
                  <a:pt x="652351" y="742428"/>
                  <a:pt x="613815" y="792308"/>
                </a:cubicBezTo>
                <a:cubicBezTo>
                  <a:pt x="575280" y="842187"/>
                  <a:pt x="582629" y="916137"/>
                  <a:pt x="634884" y="956507"/>
                </a:cubicBezTo>
                <a:lnTo>
                  <a:pt x="645314" y="961627"/>
                </a:lnTo>
                <a:lnTo>
                  <a:pt x="629499" y="1081304"/>
                </a:lnTo>
                <a:lnTo>
                  <a:pt x="614430" y="1195319"/>
                </a:lnTo>
                <a:lnTo>
                  <a:pt x="577174" y="1207946"/>
                </a:lnTo>
                <a:cubicBezTo>
                  <a:pt x="564056" y="1215413"/>
                  <a:pt x="552242" y="1225488"/>
                  <a:pt x="542608" y="1237958"/>
                </a:cubicBezTo>
                <a:cubicBezTo>
                  <a:pt x="532516" y="1251022"/>
                  <a:pt x="525669" y="1265407"/>
                  <a:pt x="521855" y="1280240"/>
                </a:cubicBezTo>
                <a:lnTo>
                  <a:pt x="520493" y="1304200"/>
                </a:lnTo>
                <a:lnTo>
                  <a:pt x="205439" y="1411522"/>
                </a:lnTo>
                <a:lnTo>
                  <a:pt x="204922" y="1410631"/>
                </a:lnTo>
                <a:cubicBezTo>
                  <a:pt x="174933" y="1376702"/>
                  <a:pt x="126246" y="1361182"/>
                  <a:pt x="79366" y="1377152"/>
                </a:cubicBezTo>
                <a:cubicBezTo>
                  <a:pt x="19701" y="1397476"/>
                  <a:pt x="-14987" y="1463197"/>
                  <a:pt x="6306" y="1525703"/>
                </a:cubicBezTo>
                <a:cubicBezTo>
                  <a:pt x="17738" y="1559264"/>
                  <a:pt x="43535" y="1584923"/>
                  <a:pt x="75043" y="1597161"/>
                </a:cubicBezTo>
                <a:close/>
              </a:path>
            </a:pathLst>
          </a:custGeom>
          <a:solidFill>
            <a:schemeClr val="bg2">
              <a:lumMod val="50000"/>
              <a:alpha val="20000"/>
            </a:schemeClr>
          </a:solidFill>
          <a:ln w="43323" cap="flat">
            <a:noFill/>
            <a:prstDash val="solid"/>
            <a:miter/>
          </a:ln>
        </p:spPr>
        <p:txBody>
          <a:bodyPr anchor="ctr"/>
          <a:lstStyle/>
          <a:p>
            <a:pPr>
              <a:defRPr/>
            </a:pPr>
            <a:endParaRPr lang="en-US" dirty="0"/>
          </a:p>
        </p:txBody>
      </p:sp>
      <p:sp>
        <p:nvSpPr>
          <p:cNvPr id="16" name="Rectangle 15">
            <a:extLst>
              <a:ext uri="{FF2B5EF4-FFF2-40B4-BE49-F238E27FC236}">
                <a16:creationId xmlns:a16="http://schemas.microsoft.com/office/drawing/2014/main" id="{6F804ED6-A525-8344-9E59-A9B834B71B6C}"/>
              </a:ext>
            </a:extLst>
          </p:cNvPr>
          <p:cNvSpPr/>
          <p:nvPr/>
        </p:nvSpPr>
        <p:spPr>
          <a:xfrm>
            <a:off x="0" y="2555875"/>
            <a:ext cx="12192000" cy="1249363"/>
          </a:xfrm>
          <a:prstGeom prst="rect">
            <a:avLst/>
          </a:prstGeom>
          <a:solidFill>
            <a:srgbClr val="66003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7" name="Freeform: Shape 384">
            <a:extLst>
              <a:ext uri="{FF2B5EF4-FFF2-40B4-BE49-F238E27FC236}">
                <a16:creationId xmlns:a16="http://schemas.microsoft.com/office/drawing/2014/main" id="{DBCE1DAD-69D5-CC48-A1A0-AA64F137FC6A}"/>
              </a:ext>
            </a:extLst>
          </p:cNvPr>
          <p:cNvSpPr/>
          <p:nvPr/>
        </p:nvSpPr>
        <p:spPr>
          <a:xfrm rot="1022389">
            <a:off x="4697413" y="347663"/>
            <a:ext cx="1077912" cy="881062"/>
          </a:xfrm>
          <a:custGeom>
            <a:avLst/>
            <a:gdLst>
              <a:gd name="connsiteX0" fmla="*/ 618123 w 1077492"/>
              <a:gd name="connsiteY0" fmla="*/ 5091 h 880832"/>
              <a:gd name="connsiteX1" fmla="*/ 649515 w 1077492"/>
              <a:gd name="connsiteY1" fmla="*/ 48 h 880832"/>
              <a:gd name="connsiteX2" fmla="*/ 706766 w 1077492"/>
              <a:gd name="connsiteY2" fmla="*/ 25655 h 880832"/>
              <a:gd name="connsiteX3" fmla="*/ 703831 w 1077492"/>
              <a:gd name="connsiteY3" fmla="*/ 142493 h 880832"/>
              <a:gd name="connsiteX4" fmla="*/ 665641 w 1077492"/>
              <a:gd name="connsiteY4" fmla="*/ 157025 h 880832"/>
              <a:gd name="connsiteX5" fmla="*/ 665641 w 1077492"/>
              <a:gd name="connsiteY5" fmla="*/ 352605 h 880832"/>
              <a:gd name="connsiteX6" fmla="*/ 684786 w 1077492"/>
              <a:gd name="connsiteY6" fmla="*/ 356972 h 880832"/>
              <a:gd name="connsiteX7" fmla="*/ 718689 w 1077492"/>
              <a:gd name="connsiteY7" fmla="*/ 380793 h 880832"/>
              <a:gd name="connsiteX8" fmla="*/ 738749 w 1077492"/>
              <a:gd name="connsiteY8" fmla="*/ 496690 h 880832"/>
              <a:gd name="connsiteX9" fmla="*/ 735230 w 1077492"/>
              <a:gd name="connsiteY9" fmla="*/ 501698 h 880832"/>
              <a:gd name="connsiteX10" fmla="*/ 845060 w 1077492"/>
              <a:gd name="connsiteY10" fmla="*/ 617186 h 880832"/>
              <a:gd name="connsiteX11" fmla="*/ 879258 w 1077492"/>
              <a:gd name="connsiteY11" fmla="*/ 595803 h 880832"/>
              <a:gd name="connsiteX12" fmla="*/ 1037048 w 1077492"/>
              <a:gd name="connsiteY12" fmla="*/ 632408 h 880832"/>
              <a:gd name="connsiteX13" fmla="*/ 1031825 w 1077492"/>
              <a:gd name="connsiteY13" fmla="*/ 840388 h 880832"/>
              <a:gd name="connsiteX14" fmla="*/ 823846 w 1077492"/>
              <a:gd name="connsiteY14" fmla="*/ 835165 h 880832"/>
              <a:gd name="connsiteX15" fmla="*/ 795994 w 1077492"/>
              <a:gd name="connsiteY15" fmla="*/ 674255 h 880832"/>
              <a:gd name="connsiteX16" fmla="*/ 803191 w 1077492"/>
              <a:gd name="connsiteY16" fmla="*/ 664013 h 880832"/>
              <a:gd name="connsiteX17" fmla="*/ 690708 w 1077492"/>
              <a:gd name="connsiteY17" fmla="*/ 545736 h 880832"/>
              <a:gd name="connsiteX18" fmla="*/ 678778 w 1077492"/>
              <a:gd name="connsiteY18" fmla="*/ 553196 h 880832"/>
              <a:gd name="connsiteX19" fmla="*/ 565128 w 1077492"/>
              <a:gd name="connsiteY19" fmla="*/ 526831 h 880832"/>
              <a:gd name="connsiteX20" fmla="*/ 562479 w 1077492"/>
              <a:gd name="connsiteY20" fmla="*/ 522594 h 880832"/>
              <a:gd name="connsiteX21" fmla="*/ 207664 w 1077492"/>
              <a:gd name="connsiteY21" fmla="*/ 608151 h 880832"/>
              <a:gd name="connsiteX22" fmla="*/ 203307 w 1077492"/>
              <a:gd name="connsiteY22" fmla="*/ 628640 h 880832"/>
              <a:gd name="connsiteX23" fmla="*/ 178918 w 1077492"/>
              <a:gd name="connsiteY23" fmla="*/ 663609 h 880832"/>
              <a:gd name="connsiteX24" fmla="*/ 29119 w 1077492"/>
              <a:gd name="connsiteY24" fmla="*/ 659847 h 880832"/>
              <a:gd name="connsiteX25" fmla="*/ 32881 w 1077492"/>
              <a:gd name="connsiteY25" fmla="*/ 510048 h 880832"/>
              <a:gd name="connsiteX26" fmla="*/ 67936 w 1077492"/>
              <a:gd name="connsiteY26" fmla="*/ 487958 h 880832"/>
              <a:gd name="connsiteX27" fmla="*/ 182679 w 1077492"/>
              <a:gd name="connsiteY27" fmla="*/ 513810 h 880832"/>
              <a:gd name="connsiteX28" fmla="*/ 199867 w 1077492"/>
              <a:gd name="connsiteY28" fmla="*/ 541086 h 880832"/>
              <a:gd name="connsiteX29" fmla="*/ 537541 w 1077492"/>
              <a:gd name="connsiteY29" fmla="*/ 459661 h 880832"/>
              <a:gd name="connsiteX30" fmla="*/ 536059 w 1077492"/>
              <a:gd name="connsiteY30" fmla="*/ 450434 h 880832"/>
              <a:gd name="connsiteX31" fmla="*/ 568890 w 1077492"/>
              <a:gd name="connsiteY31" fmla="*/ 377032 h 880832"/>
              <a:gd name="connsiteX32" fmla="*/ 605039 w 1077492"/>
              <a:gd name="connsiteY32" fmla="*/ 354429 h 880832"/>
              <a:gd name="connsiteX33" fmla="*/ 624516 w 1077492"/>
              <a:gd name="connsiteY33" fmla="*/ 351300 h 880832"/>
              <a:gd name="connsiteX34" fmla="*/ 624516 w 1077492"/>
              <a:gd name="connsiteY34" fmla="*/ 160667 h 880832"/>
              <a:gd name="connsiteX35" fmla="*/ 613436 w 1077492"/>
              <a:gd name="connsiteY35" fmla="*/ 158139 h 880832"/>
              <a:gd name="connsiteX36" fmla="*/ 586993 w 1077492"/>
              <a:gd name="connsiteY36" fmla="*/ 139559 h 880832"/>
              <a:gd name="connsiteX37" fmla="*/ 589927 w 1077492"/>
              <a:gd name="connsiteY37" fmla="*/ 22721 h 880832"/>
              <a:gd name="connsiteX38" fmla="*/ 618123 w 1077492"/>
              <a:gd name="connsiteY38" fmla="*/ 5091 h 880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77492" h="880832">
                <a:moveTo>
                  <a:pt x="618123" y="5091"/>
                </a:moveTo>
                <a:cubicBezTo>
                  <a:pt x="628264" y="1341"/>
                  <a:pt x="638938" y="-311"/>
                  <a:pt x="649515" y="48"/>
                </a:cubicBezTo>
                <a:cubicBezTo>
                  <a:pt x="670668" y="767"/>
                  <a:pt x="691432" y="9532"/>
                  <a:pt x="706766" y="25655"/>
                </a:cubicBezTo>
                <a:cubicBezTo>
                  <a:pt x="738893" y="59437"/>
                  <a:pt x="736078" y="111827"/>
                  <a:pt x="703831" y="142493"/>
                </a:cubicBezTo>
                <a:lnTo>
                  <a:pt x="665641" y="157025"/>
                </a:lnTo>
                <a:lnTo>
                  <a:pt x="665641" y="352605"/>
                </a:lnTo>
                <a:lnTo>
                  <a:pt x="684786" y="356972"/>
                </a:lnTo>
                <a:cubicBezTo>
                  <a:pt x="697289" y="362480"/>
                  <a:pt x="708859" y="370458"/>
                  <a:pt x="718689" y="380793"/>
                </a:cubicBezTo>
                <a:cubicBezTo>
                  <a:pt x="749581" y="413278"/>
                  <a:pt x="755275" y="459181"/>
                  <a:pt x="738749" y="496690"/>
                </a:cubicBezTo>
                <a:lnTo>
                  <a:pt x="735230" y="501698"/>
                </a:lnTo>
                <a:lnTo>
                  <a:pt x="845060" y="617186"/>
                </a:lnTo>
                <a:lnTo>
                  <a:pt x="879258" y="595803"/>
                </a:lnTo>
                <a:cubicBezTo>
                  <a:pt x="933414" y="575777"/>
                  <a:pt x="996107" y="589357"/>
                  <a:pt x="1037048" y="632408"/>
                </a:cubicBezTo>
                <a:cubicBezTo>
                  <a:pt x="1094236" y="692542"/>
                  <a:pt x="1089226" y="785799"/>
                  <a:pt x="1031825" y="840388"/>
                </a:cubicBezTo>
                <a:cubicBezTo>
                  <a:pt x="971691" y="897576"/>
                  <a:pt x="878434" y="892566"/>
                  <a:pt x="823846" y="835165"/>
                </a:cubicBezTo>
                <a:cubicBezTo>
                  <a:pt x="780955" y="790064"/>
                  <a:pt x="773050" y="726332"/>
                  <a:pt x="795994" y="674255"/>
                </a:cubicBezTo>
                <a:lnTo>
                  <a:pt x="803191" y="664013"/>
                </a:lnTo>
                <a:lnTo>
                  <a:pt x="690708" y="545736"/>
                </a:lnTo>
                <a:lnTo>
                  <a:pt x="678778" y="553196"/>
                </a:lnTo>
                <a:cubicBezTo>
                  <a:pt x="639771" y="567620"/>
                  <a:pt x="594617" y="557839"/>
                  <a:pt x="565128" y="526831"/>
                </a:cubicBezTo>
                <a:lnTo>
                  <a:pt x="562479" y="522594"/>
                </a:lnTo>
                <a:lnTo>
                  <a:pt x="207664" y="608151"/>
                </a:lnTo>
                <a:lnTo>
                  <a:pt x="203307" y="628640"/>
                </a:lnTo>
                <a:cubicBezTo>
                  <a:pt x="197853" y="641384"/>
                  <a:pt x="189746" y="653311"/>
                  <a:pt x="178918" y="663609"/>
                </a:cubicBezTo>
                <a:cubicBezTo>
                  <a:pt x="137575" y="702927"/>
                  <a:pt x="70309" y="703160"/>
                  <a:pt x="29119" y="659847"/>
                </a:cubicBezTo>
                <a:cubicBezTo>
                  <a:pt x="-10199" y="618504"/>
                  <a:pt x="-10431" y="551239"/>
                  <a:pt x="32881" y="510048"/>
                </a:cubicBezTo>
                <a:cubicBezTo>
                  <a:pt x="43217" y="500219"/>
                  <a:pt x="55173" y="492832"/>
                  <a:pt x="67936" y="487958"/>
                </a:cubicBezTo>
                <a:cubicBezTo>
                  <a:pt x="106227" y="473336"/>
                  <a:pt x="151787" y="481326"/>
                  <a:pt x="182679" y="513810"/>
                </a:cubicBezTo>
                <a:lnTo>
                  <a:pt x="199867" y="541086"/>
                </a:lnTo>
                <a:lnTo>
                  <a:pt x="537541" y="459661"/>
                </a:lnTo>
                <a:lnTo>
                  <a:pt x="536059" y="450434"/>
                </a:lnTo>
                <a:cubicBezTo>
                  <a:pt x="536980" y="423313"/>
                  <a:pt x="548218" y="396691"/>
                  <a:pt x="568890" y="377032"/>
                </a:cubicBezTo>
                <a:cubicBezTo>
                  <a:pt x="579718" y="366735"/>
                  <a:pt x="592037" y="359237"/>
                  <a:pt x="605039" y="354429"/>
                </a:cubicBezTo>
                <a:lnTo>
                  <a:pt x="624516" y="351300"/>
                </a:lnTo>
                <a:lnTo>
                  <a:pt x="624516" y="160667"/>
                </a:lnTo>
                <a:lnTo>
                  <a:pt x="613436" y="158139"/>
                </a:lnTo>
                <a:cubicBezTo>
                  <a:pt x="603685" y="153843"/>
                  <a:pt x="594660" y="147621"/>
                  <a:pt x="586993" y="139559"/>
                </a:cubicBezTo>
                <a:cubicBezTo>
                  <a:pt x="554867" y="105778"/>
                  <a:pt x="557681" y="53388"/>
                  <a:pt x="589927" y="22721"/>
                </a:cubicBezTo>
                <a:cubicBezTo>
                  <a:pt x="598373" y="14690"/>
                  <a:pt x="607982" y="8842"/>
                  <a:pt x="618123" y="5091"/>
                </a:cubicBezTo>
                <a:close/>
              </a:path>
            </a:pathLst>
          </a:custGeom>
          <a:solidFill>
            <a:schemeClr val="bg2">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8" name="Freeform: Shape 384">
            <a:extLst>
              <a:ext uri="{FF2B5EF4-FFF2-40B4-BE49-F238E27FC236}">
                <a16:creationId xmlns:a16="http://schemas.microsoft.com/office/drawing/2014/main" id="{B8873280-87E1-0F4F-9592-A35668012EEA}"/>
              </a:ext>
            </a:extLst>
          </p:cNvPr>
          <p:cNvSpPr/>
          <p:nvPr/>
        </p:nvSpPr>
        <p:spPr>
          <a:xfrm rot="18938666">
            <a:off x="723900" y="903288"/>
            <a:ext cx="1076325" cy="881062"/>
          </a:xfrm>
          <a:custGeom>
            <a:avLst/>
            <a:gdLst>
              <a:gd name="connsiteX0" fmla="*/ 618123 w 1077492"/>
              <a:gd name="connsiteY0" fmla="*/ 5091 h 880832"/>
              <a:gd name="connsiteX1" fmla="*/ 649515 w 1077492"/>
              <a:gd name="connsiteY1" fmla="*/ 48 h 880832"/>
              <a:gd name="connsiteX2" fmla="*/ 706766 w 1077492"/>
              <a:gd name="connsiteY2" fmla="*/ 25655 h 880832"/>
              <a:gd name="connsiteX3" fmla="*/ 703831 w 1077492"/>
              <a:gd name="connsiteY3" fmla="*/ 142493 h 880832"/>
              <a:gd name="connsiteX4" fmla="*/ 665641 w 1077492"/>
              <a:gd name="connsiteY4" fmla="*/ 157025 h 880832"/>
              <a:gd name="connsiteX5" fmla="*/ 665641 w 1077492"/>
              <a:gd name="connsiteY5" fmla="*/ 352605 h 880832"/>
              <a:gd name="connsiteX6" fmla="*/ 684786 w 1077492"/>
              <a:gd name="connsiteY6" fmla="*/ 356972 h 880832"/>
              <a:gd name="connsiteX7" fmla="*/ 718689 w 1077492"/>
              <a:gd name="connsiteY7" fmla="*/ 380793 h 880832"/>
              <a:gd name="connsiteX8" fmla="*/ 738749 w 1077492"/>
              <a:gd name="connsiteY8" fmla="*/ 496690 h 880832"/>
              <a:gd name="connsiteX9" fmla="*/ 735230 w 1077492"/>
              <a:gd name="connsiteY9" fmla="*/ 501698 h 880832"/>
              <a:gd name="connsiteX10" fmla="*/ 845060 w 1077492"/>
              <a:gd name="connsiteY10" fmla="*/ 617186 h 880832"/>
              <a:gd name="connsiteX11" fmla="*/ 879258 w 1077492"/>
              <a:gd name="connsiteY11" fmla="*/ 595803 h 880832"/>
              <a:gd name="connsiteX12" fmla="*/ 1037048 w 1077492"/>
              <a:gd name="connsiteY12" fmla="*/ 632408 h 880832"/>
              <a:gd name="connsiteX13" fmla="*/ 1031825 w 1077492"/>
              <a:gd name="connsiteY13" fmla="*/ 840388 h 880832"/>
              <a:gd name="connsiteX14" fmla="*/ 823846 w 1077492"/>
              <a:gd name="connsiteY14" fmla="*/ 835165 h 880832"/>
              <a:gd name="connsiteX15" fmla="*/ 795994 w 1077492"/>
              <a:gd name="connsiteY15" fmla="*/ 674255 h 880832"/>
              <a:gd name="connsiteX16" fmla="*/ 803191 w 1077492"/>
              <a:gd name="connsiteY16" fmla="*/ 664013 h 880832"/>
              <a:gd name="connsiteX17" fmla="*/ 690708 w 1077492"/>
              <a:gd name="connsiteY17" fmla="*/ 545736 h 880832"/>
              <a:gd name="connsiteX18" fmla="*/ 678778 w 1077492"/>
              <a:gd name="connsiteY18" fmla="*/ 553196 h 880832"/>
              <a:gd name="connsiteX19" fmla="*/ 565128 w 1077492"/>
              <a:gd name="connsiteY19" fmla="*/ 526831 h 880832"/>
              <a:gd name="connsiteX20" fmla="*/ 562479 w 1077492"/>
              <a:gd name="connsiteY20" fmla="*/ 522594 h 880832"/>
              <a:gd name="connsiteX21" fmla="*/ 207664 w 1077492"/>
              <a:gd name="connsiteY21" fmla="*/ 608151 h 880832"/>
              <a:gd name="connsiteX22" fmla="*/ 203307 w 1077492"/>
              <a:gd name="connsiteY22" fmla="*/ 628640 h 880832"/>
              <a:gd name="connsiteX23" fmla="*/ 178918 w 1077492"/>
              <a:gd name="connsiteY23" fmla="*/ 663609 h 880832"/>
              <a:gd name="connsiteX24" fmla="*/ 29119 w 1077492"/>
              <a:gd name="connsiteY24" fmla="*/ 659847 h 880832"/>
              <a:gd name="connsiteX25" fmla="*/ 32881 w 1077492"/>
              <a:gd name="connsiteY25" fmla="*/ 510048 h 880832"/>
              <a:gd name="connsiteX26" fmla="*/ 67936 w 1077492"/>
              <a:gd name="connsiteY26" fmla="*/ 487958 h 880832"/>
              <a:gd name="connsiteX27" fmla="*/ 182679 w 1077492"/>
              <a:gd name="connsiteY27" fmla="*/ 513810 h 880832"/>
              <a:gd name="connsiteX28" fmla="*/ 199867 w 1077492"/>
              <a:gd name="connsiteY28" fmla="*/ 541086 h 880832"/>
              <a:gd name="connsiteX29" fmla="*/ 537541 w 1077492"/>
              <a:gd name="connsiteY29" fmla="*/ 459661 h 880832"/>
              <a:gd name="connsiteX30" fmla="*/ 536059 w 1077492"/>
              <a:gd name="connsiteY30" fmla="*/ 450434 h 880832"/>
              <a:gd name="connsiteX31" fmla="*/ 568890 w 1077492"/>
              <a:gd name="connsiteY31" fmla="*/ 377032 h 880832"/>
              <a:gd name="connsiteX32" fmla="*/ 605039 w 1077492"/>
              <a:gd name="connsiteY32" fmla="*/ 354429 h 880832"/>
              <a:gd name="connsiteX33" fmla="*/ 624516 w 1077492"/>
              <a:gd name="connsiteY33" fmla="*/ 351300 h 880832"/>
              <a:gd name="connsiteX34" fmla="*/ 624516 w 1077492"/>
              <a:gd name="connsiteY34" fmla="*/ 160667 h 880832"/>
              <a:gd name="connsiteX35" fmla="*/ 613436 w 1077492"/>
              <a:gd name="connsiteY35" fmla="*/ 158139 h 880832"/>
              <a:gd name="connsiteX36" fmla="*/ 586993 w 1077492"/>
              <a:gd name="connsiteY36" fmla="*/ 139559 h 880832"/>
              <a:gd name="connsiteX37" fmla="*/ 589927 w 1077492"/>
              <a:gd name="connsiteY37" fmla="*/ 22721 h 880832"/>
              <a:gd name="connsiteX38" fmla="*/ 618123 w 1077492"/>
              <a:gd name="connsiteY38" fmla="*/ 5091 h 880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77492" h="880832">
                <a:moveTo>
                  <a:pt x="618123" y="5091"/>
                </a:moveTo>
                <a:cubicBezTo>
                  <a:pt x="628264" y="1341"/>
                  <a:pt x="638938" y="-311"/>
                  <a:pt x="649515" y="48"/>
                </a:cubicBezTo>
                <a:cubicBezTo>
                  <a:pt x="670668" y="767"/>
                  <a:pt x="691432" y="9532"/>
                  <a:pt x="706766" y="25655"/>
                </a:cubicBezTo>
                <a:cubicBezTo>
                  <a:pt x="738893" y="59437"/>
                  <a:pt x="736078" y="111827"/>
                  <a:pt x="703831" y="142493"/>
                </a:cubicBezTo>
                <a:lnTo>
                  <a:pt x="665641" y="157025"/>
                </a:lnTo>
                <a:lnTo>
                  <a:pt x="665641" y="352605"/>
                </a:lnTo>
                <a:lnTo>
                  <a:pt x="684786" y="356972"/>
                </a:lnTo>
                <a:cubicBezTo>
                  <a:pt x="697289" y="362480"/>
                  <a:pt x="708859" y="370458"/>
                  <a:pt x="718689" y="380793"/>
                </a:cubicBezTo>
                <a:cubicBezTo>
                  <a:pt x="749581" y="413278"/>
                  <a:pt x="755275" y="459181"/>
                  <a:pt x="738749" y="496690"/>
                </a:cubicBezTo>
                <a:lnTo>
                  <a:pt x="735230" y="501698"/>
                </a:lnTo>
                <a:lnTo>
                  <a:pt x="845060" y="617186"/>
                </a:lnTo>
                <a:lnTo>
                  <a:pt x="879258" y="595803"/>
                </a:lnTo>
                <a:cubicBezTo>
                  <a:pt x="933414" y="575777"/>
                  <a:pt x="996107" y="589357"/>
                  <a:pt x="1037048" y="632408"/>
                </a:cubicBezTo>
                <a:cubicBezTo>
                  <a:pt x="1094236" y="692542"/>
                  <a:pt x="1089226" y="785799"/>
                  <a:pt x="1031825" y="840388"/>
                </a:cubicBezTo>
                <a:cubicBezTo>
                  <a:pt x="971691" y="897576"/>
                  <a:pt x="878434" y="892566"/>
                  <a:pt x="823846" y="835165"/>
                </a:cubicBezTo>
                <a:cubicBezTo>
                  <a:pt x="780955" y="790064"/>
                  <a:pt x="773050" y="726332"/>
                  <a:pt x="795994" y="674255"/>
                </a:cubicBezTo>
                <a:lnTo>
                  <a:pt x="803191" y="664013"/>
                </a:lnTo>
                <a:lnTo>
                  <a:pt x="690708" y="545736"/>
                </a:lnTo>
                <a:lnTo>
                  <a:pt x="678778" y="553196"/>
                </a:lnTo>
                <a:cubicBezTo>
                  <a:pt x="639771" y="567620"/>
                  <a:pt x="594617" y="557839"/>
                  <a:pt x="565128" y="526831"/>
                </a:cubicBezTo>
                <a:lnTo>
                  <a:pt x="562479" y="522594"/>
                </a:lnTo>
                <a:lnTo>
                  <a:pt x="207664" y="608151"/>
                </a:lnTo>
                <a:lnTo>
                  <a:pt x="203307" y="628640"/>
                </a:lnTo>
                <a:cubicBezTo>
                  <a:pt x="197853" y="641384"/>
                  <a:pt x="189746" y="653311"/>
                  <a:pt x="178918" y="663609"/>
                </a:cubicBezTo>
                <a:cubicBezTo>
                  <a:pt x="137575" y="702927"/>
                  <a:pt x="70309" y="703160"/>
                  <a:pt x="29119" y="659847"/>
                </a:cubicBezTo>
                <a:cubicBezTo>
                  <a:pt x="-10199" y="618504"/>
                  <a:pt x="-10431" y="551239"/>
                  <a:pt x="32881" y="510048"/>
                </a:cubicBezTo>
                <a:cubicBezTo>
                  <a:pt x="43217" y="500219"/>
                  <a:pt x="55173" y="492832"/>
                  <a:pt x="67936" y="487958"/>
                </a:cubicBezTo>
                <a:cubicBezTo>
                  <a:pt x="106227" y="473336"/>
                  <a:pt x="151787" y="481326"/>
                  <a:pt x="182679" y="513810"/>
                </a:cubicBezTo>
                <a:lnTo>
                  <a:pt x="199867" y="541086"/>
                </a:lnTo>
                <a:lnTo>
                  <a:pt x="537541" y="459661"/>
                </a:lnTo>
                <a:lnTo>
                  <a:pt x="536059" y="450434"/>
                </a:lnTo>
                <a:cubicBezTo>
                  <a:pt x="536980" y="423313"/>
                  <a:pt x="548218" y="396691"/>
                  <a:pt x="568890" y="377032"/>
                </a:cubicBezTo>
                <a:cubicBezTo>
                  <a:pt x="579718" y="366735"/>
                  <a:pt x="592037" y="359237"/>
                  <a:pt x="605039" y="354429"/>
                </a:cubicBezTo>
                <a:lnTo>
                  <a:pt x="624516" y="351300"/>
                </a:lnTo>
                <a:lnTo>
                  <a:pt x="624516" y="160667"/>
                </a:lnTo>
                <a:lnTo>
                  <a:pt x="613436" y="158139"/>
                </a:lnTo>
                <a:cubicBezTo>
                  <a:pt x="603685" y="153843"/>
                  <a:pt x="594660" y="147621"/>
                  <a:pt x="586993" y="139559"/>
                </a:cubicBezTo>
                <a:cubicBezTo>
                  <a:pt x="554867" y="105778"/>
                  <a:pt x="557681" y="53388"/>
                  <a:pt x="589927" y="22721"/>
                </a:cubicBezTo>
                <a:cubicBezTo>
                  <a:pt x="598373" y="14690"/>
                  <a:pt x="607982" y="8842"/>
                  <a:pt x="618123" y="5091"/>
                </a:cubicBezTo>
                <a:close/>
              </a:path>
            </a:pathLst>
          </a:custGeom>
          <a:solidFill>
            <a:schemeClr val="bg2">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9" name="TextBox 18">
            <a:extLst>
              <a:ext uri="{FF2B5EF4-FFF2-40B4-BE49-F238E27FC236}">
                <a16:creationId xmlns:a16="http://schemas.microsoft.com/office/drawing/2014/main" id="{6E98B000-FB9A-914C-836F-42131F8202A3}"/>
              </a:ext>
            </a:extLst>
          </p:cNvPr>
          <p:cNvSpPr txBox="1"/>
          <p:nvPr/>
        </p:nvSpPr>
        <p:spPr>
          <a:xfrm>
            <a:off x="2274093" y="2804752"/>
            <a:ext cx="7643813" cy="677108"/>
          </a:xfrm>
          <a:prstGeom prst="rect">
            <a:avLst/>
          </a:prstGeom>
          <a:noFill/>
        </p:spPr>
        <p:txBody>
          <a:bodyPr wrap="square" lIns="0" tIns="0" rIns="0" bIns="0">
            <a:spAutoFit/>
          </a:bodyPr>
          <a:lstStyle/>
          <a:p>
            <a:pPr algn="ctr">
              <a:defRPr/>
            </a:pPr>
            <a:r>
              <a:rPr lang="en-US" altLang="ko-KR" sz="4400" b="1" dirty="0">
                <a:solidFill>
                  <a:schemeClr val="bg1"/>
                </a:solidFill>
                <a:effectLst>
                  <a:outerShdw blurRad="38100" dist="38100" dir="2700000" algn="tl">
                    <a:srgbClr val="000000">
                      <a:alpha val="43137"/>
                    </a:srgbClr>
                  </a:outerShdw>
                </a:effectLst>
              </a:rPr>
              <a:t>RESEARCH INTRODUCTION</a:t>
            </a:r>
          </a:p>
        </p:txBody>
      </p:sp>
      <p:sp>
        <p:nvSpPr>
          <p:cNvPr id="20" name="Freeform: Shape 387">
            <a:extLst>
              <a:ext uri="{FF2B5EF4-FFF2-40B4-BE49-F238E27FC236}">
                <a16:creationId xmlns:a16="http://schemas.microsoft.com/office/drawing/2014/main" id="{36C2516C-5779-304E-A190-9814AA466F19}"/>
              </a:ext>
            </a:extLst>
          </p:cNvPr>
          <p:cNvSpPr/>
          <p:nvPr/>
        </p:nvSpPr>
        <p:spPr>
          <a:xfrm rot="355510">
            <a:off x="10066338" y="4200525"/>
            <a:ext cx="1911350" cy="1944688"/>
          </a:xfrm>
          <a:custGeom>
            <a:avLst/>
            <a:gdLst>
              <a:gd name="connsiteX0" fmla="*/ 859940 w 1882134"/>
              <a:gd name="connsiteY0" fmla="*/ 932267 h 1915580"/>
              <a:gd name="connsiteX1" fmla="*/ 747989 w 1882134"/>
              <a:gd name="connsiteY1" fmla="*/ 997319 h 1915580"/>
              <a:gd name="connsiteX2" fmla="*/ 636844 w 1882134"/>
              <a:gd name="connsiteY2" fmla="*/ 1061903 h 1915580"/>
              <a:gd name="connsiteX3" fmla="*/ 638527 w 1882134"/>
              <a:gd name="connsiteY3" fmla="*/ 1070293 h 1915580"/>
              <a:gd name="connsiteX4" fmla="*/ 565410 w 1882134"/>
              <a:gd name="connsiteY4" fmla="*/ 1179755 h 1915580"/>
              <a:gd name="connsiteX5" fmla="*/ 562511 w 1882134"/>
              <a:gd name="connsiteY5" fmla="*/ 1180336 h 1915580"/>
              <a:gd name="connsiteX6" fmla="*/ 562511 w 1882134"/>
              <a:gd name="connsiteY6" fmla="*/ 1439244 h 1915580"/>
              <a:gd name="connsiteX7" fmla="*/ 572773 w 1882134"/>
              <a:gd name="connsiteY7" fmla="*/ 1441246 h 1915580"/>
              <a:gd name="connsiteX8" fmla="*/ 644608 w 1882134"/>
              <a:gd name="connsiteY8" fmla="*/ 1550707 h 1915580"/>
              <a:gd name="connsiteX9" fmla="*/ 640375 w 1882134"/>
              <a:gd name="connsiteY9" fmla="*/ 1571429 h 1915580"/>
              <a:gd name="connsiteX10" fmla="*/ 865510 w 1882134"/>
              <a:gd name="connsiteY10" fmla="*/ 1701672 h 1915580"/>
              <a:gd name="connsiteX11" fmla="*/ 886716 w 1882134"/>
              <a:gd name="connsiteY11" fmla="*/ 1687534 h 1915580"/>
              <a:gd name="connsiteX12" fmla="*/ 933465 w 1882134"/>
              <a:gd name="connsiteY12" fmla="*/ 1678413 h 1915580"/>
              <a:gd name="connsiteX13" fmla="*/ 980215 w 1882134"/>
              <a:gd name="connsiteY13" fmla="*/ 1687962 h 1915580"/>
              <a:gd name="connsiteX14" fmla="*/ 997982 w 1882134"/>
              <a:gd name="connsiteY14" fmla="*/ 1700143 h 1915580"/>
              <a:gd name="connsiteX15" fmla="*/ 1212258 w 1882134"/>
              <a:gd name="connsiteY15" fmla="*/ 1576182 h 1915580"/>
              <a:gd name="connsiteX16" fmla="*/ 1210160 w 1882134"/>
              <a:gd name="connsiteY16" fmla="*/ 1565911 h 1915580"/>
              <a:gd name="connsiteX17" fmla="*/ 1283277 w 1882134"/>
              <a:gd name="connsiteY17" fmla="*/ 1456450 h 1915580"/>
              <a:gd name="connsiteX18" fmla="*/ 1298338 w 1882134"/>
              <a:gd name="connsiteY18" fmla="*/ 1453428 h 1915580"/>
              <a:gd name="connsiteX19" fmla="*/ 1298338 w 1882134"/>
              <a:gd name="connsiteY19" fmla="*/ 1189696 h 1915580"/>
              <a:gd name="connsiteX20" fmla="*/ 1292399 w 1882134"/>
              <a:gd name="connsiteY20" fmla="*/ 1188448 h 1915580"/>
              <a:gd name="connsiteX21" fmla="*/ 1219282 w 1882134"/>
              <a:gd name="connsiteY21" fmla="*/ 1079414 h 1915580"/>
              <a:gd name="connsiteX22" fmla="*/ 1223749 w 1882134"/>
              <a:gd name="connsiteY22" fmla="*/ 1057548 h 1915580"/>
              <a:gd name="connsiteX23" fmla="*/ 997965 w 1882134"/>
              <a:gd name="connsiteY23" fmla="*/ 926929 h 1915580"/>
              <a:gd name="connsiteX24" fmla="*/ 994296 w 1882134"/>
              <a:gd name="connsiteY24" fmla="*/ 929366 h 1915580"/>
              <a:gd name="connsiteX25" fmla="*/ 988000 w 1882134"/>
              <a:gd name="connsiteY25" fmla="*/ 935188 h 1915580"/>
              <a:gd name="connsiteX26" fmla="*/ 978749 w 1882134"/>
              <a:gd name="connsiteY26" fmla="*/ 939691 h 1915580"/>
              <a:gd name="connsiteX27" fmla="*/ 969810 w 1882134"/>
              <a:gd name="connsiteY27" fmla="*/ 945628 h 1915580"/>
              <a:gd name="connsiteX28" fmla="*/ 964268 w 1882134"/>
              <a:gd name="connsiteY28" fmla="*/ 946740 h 1915580"/>
              <a:gd name="connsiteX29" fmla="*/ 958437 w 1882134"/>
              <a:gd name="connsiteY29" fmla="*/ 949579 h 1915580"/>
              <a:gd name="connsiteX30" fmla="*/ 924343 w 1882134"/>
              <a:gd name="connsiteY30" fmla="*/ 954750 h 1915580"/>
              <a:gd name="connsiteX31" fmla="*/ 924343 w 1882134"/>
              <a:gd name="connsiteY31" fmla="*/ 954750 h 1915580"/>
              <a:gd name="connsiteX32" fmla="*/ 923835 w 1882134"/>
              <a:gd name="connsiteY32" fmla="*/ 954643 h 1915580"/>
              <a:gd name="connsiteX33" fmla="*/ 881110 w 1882134"/>
              <a:gd name="connsiteY33" fmla="*/ 945723 h 1915580"/>
              <a:gd name="connsiteX34" fmla="*/ 880997 w 1882134"/>
              <a:gd name="connsiteY34" fmla="*/ 945646 h 1915580"/>
              <a:gd name="connsiteX35" fmla="*/ 878876 w 1882134"/>
              <a:gd name="connsiteY35" fmla="*/ 945200 h 1915580"/>
              <a:gd name="connsiteX36" fmla="*/ 1285908 w 1882134"/>
              <a:gd name="connsiteY36" fmla="*/ 209454 h 1915580"/>
              <a:gd name="connsiteX37" fmla="*/ 1039711 w 1882134"/>
              <a:gd name="connsiteY37" fmla="*/ 351883 h 1915580"/>
              <a:gd name="connsiteX38" fmla="*/ 1042927 w 1882134"/>
              <a:gd name="connsiteY38" fmla="*/ 367913 h 1915580"/>
              <a:gd name="connsiteX39" fmla="*/ 1007580 w 1882134"/>
              <a:gd name="connsiteY39" fmla="*/ 452291 h 1915580"/>
              <a:gd name="connsiteX40" fmla="*/ 972994 w 1882134"/>
              <a:gd name="connsiteY40" fmla="*/ 475261 h 1915580"/>
              <a:gd name="connsiteX41" fmla="*/ 972994 w 1882134"/>
              <a:gd name="connsiteY41" fmla="*/ 608121 h 1915580"/>
              <a:gd name="connsiteX42" fmla="*/ 972994 w 1882134"/>
              <a:gd name="connsiteY42" fmla="*/ 728436 h 1915580"/>
              <a:gd name="connsiteX43" fmla="*/ 1008720 w 1882134"/>
              <a:gd name="connsiteY43" fmla="*/ 752929 h 1915580"/>
              <a:gd name="connsiteX44" fmla="*/ 1042927 w 1882134"/>
              <a:gd name="connsiteY44" fmla="*/ 836166 h 1915580"/>
              <a:gd name="connsiteX45" fmla="*/ 1038547 w 1882134"/>
              <a:gd name="connsiteY45" fmla="*/ 857606 h 1915580"/>
              <a:gd name="connsiteX46" fmla="*/ 1264627 w 1882134"/>
              <a:gd name="connsiteY46" fmla="*/ 988396 h 1915580"/>
              <a:gd name="connsiteX47" fmla="*/ 1292399 w 1882134"/>
              <a:gd name="connsiteY47" fmla="*/ 969952 h 1915580"/>
              <a:gd name="connsiteX48" fmla="*/ 1337865 w 1882134"/>
              <a:gd name="connsiteY48" fmla="*/ 960830 h 1915580"/>
              <a:gd name="connsiteX49" fmla="*/ 1384615 w 1882134"/>
              <a:gd name="connsiteY49" fmla="*/ 970380 h 1915580"/>
              <a:gd name="connsiteX50" fmla="*/ 1410990 w 1882134"/>
              <a:gd name="connsiteY50" fmla="*/ 988463 h 1915580"/>
              <a:gd name="connsiteX51" fmla="*/ 1650068 w 1882134"/>
              <a:gd name="connsiteY51" fmla="*/ 850153 h 1915580"/>
              <a:gd name="connsiteX52" fmla="*/ 1644966 w 1882134"/>
              <a:gd name="connsiteY52" fmla="*/ 824004 h 1915580"/>
              <a:gd name="connsiteX53" fmla="*/ 1680313 w 1882134"/>
              <a:gd name="connsiteY53" fmla="*/ 739627 h 1915580"/>
              <a:gd name="connsiteX54" fmla="*/ 1705780 w 1882134"/>
              <a:gd name="connsiteY54" fmla="*/ 722714 h 1915580"/>
              <a:gd name="connsiteX55" fmla="*/ 1705779 w 1882134"/>
              <a:gd name="connsiteY55" fmla="*/ 484271 h 1915580"/>
              <a:gd name="connsiteX56" fmla="*/ 1701598 w 1882134"/>
              <a:gd name="connsiteY56" fmla="*/ 483455 h 1915580"/>
              <a:gd name="connsiteX57" fmla="*/ 1629764 w 1882134"/>
              <a:gd name="connsiteY57" fmla="*/ 373993 h 1915580"/>
              <a:gd name="connsiteX58" fmla="*/ 1634464 w 1882134"/>
              <a:gd name="connsiteY58" fmla="*/ 350982 h 1915580"/>
              <a:gd name="connsiteX59" fmla="*/ 1412691 w 1882134"/>
              <a:gd name="connsiteY59" fmla="*/ 222683 h 1915580"/>
              <a:gd name="connsiteX60" fmla="*/ 1404617 w 1882134"/>
              <a:gd name="connsiteY60" fmla="*/ 228046 h 1915580"/>
              <a:gd name="connsiteX61" fmla="*/ 1359150 w 1882134"/>
              <a:gd name="connsiteY61" fmla="*/ 237167 h 1915580"/>
              <a:gd name="connsiteX62" fmla="*/ 1312401 w 1882134"/>
              <a:gd name="connsiteY62" fmla="*/ 227618 h 1915580"/>
              <a:gd name="connsiteX63" fmla="*/ 441920 w 1882134"/>
              <a:gd name="connsiteY63" fmla="*/ 226293 h 1915580"/>
              <a:gd name="connsiteX64" fmla="*/ 231909 w 1882134"/>
              <a:gd name="connsiteY64" fmla="*/ 347787 h 1915580"/>
              <a:gd name="connsiteX65" fmla="*/ 237167 w 1882134"/>
              <a:gd name="connsiteY65" fmla="*/ 373994 h 1915580"/>
              <a:gd name="connsiteX66" fmla="*/ 164050 w 1882134"/>
              <a:gd name="connsiteY66" fmla="*/ 483456 h 1915580"/>
              <a:gd name="connsiteX67" fmla="*/ 155071 w 1882134"/>
              <a:gd name="connsiteY67" fmla="*/ 485258 h 1915580"/>
              <a:gd name="connsiteX68" fmla="*/ 155071 w 1882134"/>
              <a:gd name="connsiteY68" fmla="*/ 740239 h 1915580"/>
              <a:gd name="connsiteX69" fmla="*/ 165333 w 1882134"/>
              <a:gd name="connsiteY69" fmla="*/ 742335 h 1915580"/>
              <a:gd name="connsiteX70" fmla="*/ 237167 w 1882134"/>
              <a:gd name="connsiteY70" fmla="*/ 851369 h 1915580"/>
              <a:gd name="connsiteX71" fmla="*/ 234601 w 1882134"/>
              <a:gd name="connsiteY71" fmla="*/ 863932 h 1915580"/>
              <a:gd name="connsiteX72" fmla="*/ 440781 w 1882134"/>
              <a:gd name="connsiteY72" fmla="*/ 983210 h 1915580"/>
              <a:gd name="connsiteX73" fmla="*/ 474477 w 1882134"/>
              <a:gd name="connsiteY73" fmla="*/ 960831 h 1915580"/>
              <a:gd name="connsiteX74" fmla="*/ 519943 w 1882134"/>
              <a:gd name="connsiteY74" fmla="*/ 951709 h 1915580"/>
              <a:gd name="connsiteX75" fmla="*/ 566693 w 1882134"/>
              <a:gd name="connsiteY75" fmla="*/ 961258 h 1915580"/>
              <a:gd name="connsiteX76" fmla="*/ 601190 w 1882134"/>
              <a:gd name="connsiteY76" fmla="*/ 984910 h 1915580"/>
              <a:gd name="connsiteX77" fmla="*/ 705420 w 1882134"/>
              <a:gd name="connsiteY77" fmla="*/ 924344 h 1915580"/>
              <a:gd name="connsiteX78" fmla="*/ 785942 w 1882134"/>
              <a:gd name="connsiteY78" fmla="*/ 878642 h 1915580"/>
              <a:gd name="connsiteX79" fmla="*/ 811567 w 1882134"/>
              <a:gd name="connsiteY79" fmla="*/ 863817 h 1915580"/>
              <a:gd name="connsiteX80" fmla="*/ 805759 w 1882134"/>
              <a:gd name="connsiteY80" fmla="*/ 836166 h 1915580"/>
              <a:gd name="connsiteX81" fmla="*/ 878876 w 1882134"/>
              <a:gd name="connsiteY81" fmla="*/ 726704 h 1915580"/>
              <a:gd name="connsiteX82" fmla="*/ 887857 w 1882134"/>
              <a:gd name="connsiteY82" fmla="*/ 724902 h 1915580"/>
              <a:gd name="connsiteX83" fmla="*/ 887857 w 1882134"/>
              <a:gd name="connsiteY83" fmla="*/ 602041 h 1915580"/>
              <a:gd name="connsiteX84" fmla="*/ 887857 w 1882134"/>
              <a:gd name="connsiteY84" fmla="*/ 479177 h 1915580"/>
              <a:gd name="connsiteX85" fmla="*/ 878877 w 1882134"/>
              <a:gd name="connsiteY85" fmla="*/ 477375 h 1915580"/>
              <a:gd name="connsiteX86" fmla="*/ 805760 w 1882134"/>
              <a:gd name="connsiteY86" fmla="*/ 367913 h 1915580"/>
              <a:gd name="connsiteX87" fmla="*/ 810313 w 1882134"/>
              <a:gd name="connsiteY87" fmla="*/ 345620 h 1915580"/>
              <a:gd name="connsiteX88" fmla="*/ 607514 w 1882134"/>
              <a:gd name="connsiteY88" fmla="*/ 228297 h 1915580"/>
              <a:gd name="connsiteX89" fmla="*/ 572440 w 1882134"/>
              <a:gd name="connsiteY89" fmla="*/ 252065 h 1915580"/>
              <a:gd name="connsiteX90" fmla="*/ 526305 w 1882134"/>
              <a:gd name="connsiteY90" fmla="*/ 261493 h 1915580"/>
              <a:gd name="connsiteX91" fmla="*/ 442371 w 1882134"/>
              <a:gd name="connsiteY91" fmla="*/ 226958 h 1915580"/>
              <a:gd name="connsiteX92" fmla="*/ 525745 w 1882134"/>
              <a:gd name="connsiteY92" fmla="*/ 24326 h 1915580"/>
              <a:gd name="connsiteX93" fmla="*/ 644609 w 1882134"/>
              <a:gd name="connsiteY93" fmla="*/ 142629 h 1915580"/>
              <a:gd name="connsiteX94" fmla="*/ 641709 w 1882134"/>
              <a:gd name="connsiteY94" fmla="*/ 157167 h 1915580"/>
              <a:gd name="connsiteX95" fmla="*/ 747989 w 1882134"/>
              <a:gd name="connsiteY95" fmla="*/ 218924 h 1915580"/>
              <a:gd name="connsiteX96" fmla="*/ 849541 w 1882134"/>
              <a:gd name="connsiteY96" fmla="*/ 277934 h 1915580"/>
              <a:gd name="connsiteX97" fmla="*/ 878877 w 1882134"/>
              <a:gd name="connsiteY97" fmla="*/ 258452 h 1915580"/>
              <a:gd name="connsiteX98" fmla="*/ 924343 w 1882134"/>
              <a:gd name="connsiteY98" fmla="*/ 249330 h 1915580"/>
              <a:gd name="connsiteX99" fmla="*/ 971093 w 1882134"/>
              <a:gd name="connsiteY99" fmla="*/ 258879 h 1915580"/>
              <a:gd name="connsiteX100" fmla="*/ 999784 w 1882134"/>
              <a:gd name="connsiteY100" fmla="*/ 278550 h 1915580"/>
              <a:gd name="connsiteX101" fmla="*/ 1112862 w 1882134"/>
              <a:gd name="connsiteY101" fmla="*/ 212843 h 1915580"/>
              <a:gd name="connsiteX102" fmla="*/ 1244810 w 1882134"/>
              <a:gd name="connsiteY102" fmla="*/ 139736 h 1915580"/>
              <a:gd name="connsiteX103" fmla="*/ 1240567 w 1882134"/>
              <a:gd name="connsiteY103" fmla="*/ 118583 h 1915580"/>
              <a:gd name="connsiteX104" fmla="*/ 1359150 w 1882134"/>
              <a:gd name="connsiteY104" fmla="*/ 0 h 1915580"/>
              <a:gd name="connsiteX105" fmla="*/ 1477734 w 1882134"/>
              <a:gd name="connsiteY105" fmla="*/ 118583 h 1915580"/>
              <a:gd name="connsiteX106" fmla="*/ 1468446 w 1882134"/>
              <a:gd name="connsiteY106" fmla="*/ 164056 h 1915580"/>
              <a:gd name="connsiteX107" fmla="*/ 1562871 w 1882134"/>
              <a:gd name="connsiteY107" fmla="*/ 218924 h 1915580"/>
              <a:gd name="connsiteX108" fmla="*/ 1674171 w 1882134"/>
              <a:gd name="connsiteY108" fmla="*/ 283599 h 1915580"/>
              <a:gd name="connsiteX109" fmla="*/ 1702880 w 1882134"/>
              <a:gd name="connsiteY109" fmla="*/ 264532 h 1915580"/>
              <a:gd name="connsiteX110" fmla="*/ 1748347 w 1882134"/>
              <a:gd name="connsiteY110" fmla="*/ 255410 h 1915580"/>
              <a:gd name="connsiteX111" fmla="*/ 1866931 w 1882134"/>
              <a:gd name="connsiteY111" fmla="*/ 373993 h 1915580"/>
              <a:gd name="connsiteX112" fmla="*/ 1793814 w 1882134"/>
              <a:gd name="connsiteY112" fmla="*/ 483456 h 1915580"/>
              <a:gd name="connsiteX113" fmla="*/ 1787876 w 1882134"/>
              <a:gd name="connsiteY113" fmla="*/ 484647 h 1915580"/>
              <a:gd name="connsiteX114" fmla="*/ 1787876 w 1882134"/>
              <a:gd name="connsiteY114" fmla="*/ 608121 h 1915580"/>
              <a:gd name="connsiteX115" fmla="*/ 1787876 w 1882134"/>
              <a:gd name="connsiteY115" fmla="*/ 710390 h 1915580"/>
              <a:gd name="connsiteX116" fmla="*/ 1810299 w 1882134"/>
              <a:gd name="connsiteY116" fmla="*/ 714970 h 1915580"/>
              <a:gd name="connsiteX117" fmla="*/ 1882134 w 1882134"/>
              <a:gd name="connsiteY117" fmla="*/ 824004 h 1915580"/>
              <a:gd name="connsiteX118" fmla="*/ 1763550 w 1882134"/>
              <a:gd name="connsiteY118" fmla="*/ 942588 h 1915580"/>
              <a:gd name="connsiteX119" fmla="*/ 1716800 w 1882134"/>
              <a:gd name="connsiteY119" fmla="*/ 933466 h 1915580"/>
              <a:gd name="connsiteX120" fmla="*/ 1696290 w 1882134"/>
              <a:gd name="connsiteY120" fmla="*/ 919792 h 1915580"/>
              <a:gd name="connsiteX121" fmla="*/ 1562871 w 1882134"/>
              <a:gd name="connsiteY121" fmla="*/ 997319 h 1915580"/>
              <a:gd name="connsiteX122" fmla="*/ 1452273 w 1882134"/>
              <a:gd name="connsiteY122" fmla="*/ 1058596 h 1915580"/>
              <a:gd name="connsiteX123" fmla="*/ 1456449 w 1882134"/>
              <a:gd name="connsiteY123" fmla="*/ 1079414 h 1915580"/>
              <a:gd name="connsiteX124" fmla="*/ 1383332 w 1882134"/>
              <a:gd name="connsiteY124" fmla="*/ 1188876 h 1915580"/>
              <a:gd name="connsiteX125" fmla="*/ 1380434 w 1882134"/>
              <a:gd name="connsiteY125" fmla="*/ 1189457 h 1915580"/>
              <a:gd name="connsiteX126" fmla="*/ 1380434 w 1882134"/>
              <a:gd name="connsiteY126" fmla="*/ 1316581 h 1915580"/>
              <a:gd name="connsiteX127" fmla="*/ 1380434 w 1882134"/>
              <a:gd name="connsiteY127" fmla="*/ 1459744 h 1915580"/>
              <a:gd name="connsiteX128" fmla="*/ 1413121 w 1882134"/>
              <a:gd name="connsiteY128" fmla="*/ 1481535 h 1915580"/>
              <a:gd name="connsiteX129" fmla="*/ 1447328 w 1882134"/>
              <a:gd name="connsiteY129" fmla="*/ 1565911 h 1915580"/>
              <a:gd name="connsiteX130" fmla="*/ 1328743 w 1882134"/>
              <a:gd name="connsiteY130" fmla="*/ 1684495 h 1915580"/>
              <a:gd name="connsiteX131" fmla="*/ 1283277 w 1882134"/>
              <a:gd name="connsiteY131" fmla="*/ 1675374 h 1915580"/>
              <a:gd name="connsiteX132" fmla="*/ 1245755 w 1882134"/>
              <a:gd name="connsiteY132" fmla="*/ 1650453 h 1915580"/>
              <a:gd name="connsiteX133" fmla="*/ 1152389 w 1882134"/>
              <a:gd name="connsiteY133" fmla="*/ 1702738 h 1915580"/>
              <a:gd name="connsiteX134" fmla="*/ 1045590 w 1882134"/>
              <a:gd name="connsiteY134" fmla="*/ 1764797 h 1915580"/>
              <a:gd name="connsiteX135" fmla="*/ 1052050 w 1882134"/>
              <a:gd name="connsiteY135" fmla="*/ 1796996 h 1915580"/>
              <a:gd name="connsiteX136" fmla="*/ 933465 w 1882134"/>
              <a:gd name="connsiteY136" fmla="*/ 1915580 h 1915580"/>
              <a:gd name="connsiteX137" fmla="*/ 814882 w 1882134"/>
              <a:gd name="connsiteY137" fmla="*/ 1796996 h 1915580"/>
              <a:gd name="connsiteX138" fmla="*/ 820094 w 1882134"/>
              <a:gd name="connsiteY138" fmla="*/ 1770286 h 1915580"/>
              <a:gd name="connsiteX139" fmla="*/ 705420 w 1882134"/>
              <a:gd name="connsiteY139" fmla="*/ 1702738 h 1915580"/>
              <a:gd name="connsiteX140" fmla="*/ 599803 w 1882134"/>
              <a:gd name="connsiteY140" fmla="*/ 1641366 h 1915580"/>
              <a:gd name="connsiteX141" fmla="*/ 571490 w 1882134"/>
              <a:gd name="connsiteY141" fmla="*/ 1660170 h 1915580"/>
              <a:gd name="connsiteX142" fmla="*/ 526023 w 1882134"/>
              <a:gd name="connsiteY142" fmla="*/ 1669292 h 1915580"/>
              <a:gd name="connsiteX143" fmla="*/ 407440 w 1882134"/>
              <a:gd name="connsiteY143" fmla="*/ 1550707 h 1915580"/>
              <a:gd name="connsiteX144" fmla="*/ 442787 w 1882134"/>
              <a:gd name="connsiteY144" fmla="*/ 1466331 h 1915580"/>
              <a:gd name="connsiteX145" fmla="*/ 480415 w 1882134"/>
              <a:gd name="connsiteY145" fmla="*/ 1441340 h 1915580"/>
              <a:gd name="connsiteX146" fmla="*/ 480415 w 1882134"/>
              <a:gd name="connsiteY146" fmla="*/ 1313541 h 1915580"/>
              <a:gd name="connsiteX147" fmla="*/ 480415 w 1882134"/>
              <a:gd name="connsiteY147" fmla="*/ 1180946 h 1915580"/>
              <a:gd name="connsiteX148" fmla="*/ 474477 w 1882134"/>
              <a:gd name="connsiteY148" fmla="*/ 1179755 h 1915580"/>
              <a:gd name="connsiteX149" fmla="*/ 401359 w 1882134"/>
              <a:gd name="connsiteY149" fmla="*/ 1070292 h 1915580"/>
              <a:gd name="connsiteX150" fmla="*/ 403715 w 1882134"/>
              <a:gd name="connsiteY150" fmla="*/ 1058760 h 1915580"/>
              <a:gd name="connsiteX151" fmla="*/ 297980 w 1882134"/>
              <a:gd name="connsiteY151" fmla="*/ 997319 h 1915580"/>
              <a:gd name="connsiteX152" fmla="*/ 197246 w 1882134"/>
              <a:gd name="connsiteY152" fmla="*/ 938785 h 1915580"/>
              <a:gd name="connsiteX153" fmla="*/ 164050 w 1882134"/>
              <a:gd name="connsiteY153" fmla="*/ 960831 h 1915580"/>
              <a:gd name="connsiteX154" fmla="*/ 118583 w 1882134"/>
              <a:gd name="connsiteY154" fmla="*/ 969953 h 1915580"/>
              <a:gd name="connsiteX155" fmla="*/ 0 w 1882134"/>
              <a:gd name="connsiteY155" fmla="*/ 851369 h 1915580"/>
              <a:gd name="connsiteX156" fmla="*/ 71834 w 1882134"/>
              <a:gd name="connsiteY156" fmla="*/ 741907 h 1915580"/>
              <a:gd name="connsiteX157" fmla="*/ 72975 w 1882134"/>
              <a:gd name="connsiteY157" fmla="*/ 741685 h 1915580"/>
              <a:gd name="connsiteX158" fmla="*/ 72975 w 1882134"/>
              <a:gd name="connsiteY158" fmla="*/ 608121 h 1915580"/>
              <a:gd name="connsiteX159" fmla="*/ 72975 w 1882134"/>
              <a:gd name="connsiteY159" fmla="*/ 483679 h 1915580"/>
              <a:gd name="connsiteX160" fmla="*/ 71834 w 1882134"/>
              <a:gd name="connsiteY160" fmla="*/ 483456 h 1915580"/>
              <a:gd name="connsiteX161" fmla="*/ 0 w 1882134"/>
              <a:gd name="connsiteY161" fmla="*/ 373994 h 1915580"/>
              <a:gd name="connsiteX162" fmla="*/ 118583 w 1882134"/>
              <a:gd name="connsiteY162" fmla="*/ 255410 h 1915580"/>
              <a:gd name="connsiteX163" fmla="*/ 165333 w 1882134"/>
              <a:gd name="connsiteY163" fmla="*/ 264960 h 1915580"/>
              <a:gd name="connsiteX164" fmla="*/ 189840 w 1882134"/>
              <a:gd name="connsiteY164" fmla="*/ 281762 h 1915580"/>
              <a:gd name="connsiteX165" fmla="*/ 297980 w 1882134"/>
              <a:gd name="connsiteY165" fmla="*/ 218924 h 1915580"/>
              <a:gd name="connsiteX166" fmla="*/ 409656 w 1882134"/>
              <a:gd name="connsiteY166" fmla="*/ 154031 h 1915580"/>
              <a:gd name="connsiteX167" fmla="*/ 407441 w 1882134"/>
              <a:gd name="connsiteY167" fmla="*/ 143189 h 1915580"/>
              <a:gd name="connsiteX168" fmla="*/ 525745 w 1882134"/>
              <a:gd name="connsiteY168" fmla="*/ 24326 h 1915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Lst>
            <a:rect l="l" t="t" r="r" b="b"/>
            <a:pathLst>
              <a:path w="1882134" h="1915580">
                <a:moveTo>
                  <a:pt x="859940" y="932267"/>
                </a:moveTo>
                <a:lnTo>
                  <a:pt x="747989" y="997319"/>
                </a:lnTo>
                <a:lnTo>
                  <a:pt x="636844" y="1061903"/>
                </a:lnTo>
                <a:lnTo>
                  <a:pt x="638527" y="1070293"/>
                </a:lnTo>
                <a:cubicBezTo>
                  <a:pt x="638527" y="1120463"/>
                  <a:pt x="607741" y="1162081"/>
                  <a:pt x="565410" y="1179755"/>
                </a:cubicBezTo>
                <a:lnTo>
                  <a:pt x="562511" y="1180336"/>
                </a:lnTo>
                <a:lnTo>
                  <a:pt x="562511" y="1439244"/>
                </a:lnTo>
                <a:lnTo>
                  <a:pt x="572773" y="1441246"/>
                </a:lnTo>
                <a:cubicBezTo>
                  <a:pt x="615532" y="1458919"/>
                  <a:pt x="644608" y="1500537"/>
                  <a:pt x="644608" y="1550707"/>
                </a:cubicBezTo>
                <a:lnTo>
                  <a:pt x="640375" y="1571429"/>
                </a:lnTo>
                <a:lnTo>
                  <a:pt x="865510" y="1701672"/>
                </a:lnTo>
                <a:lnTo>
                  <a:pt x="886716" y="1687534"/>
                </a:lnTo>
                <a:cubicBezTo>
                  <a:pt x="900969" y="1681643"/>
                  <a:pt x="916742" y="1678413"/>
                  <a:pt x="933465" y="1678413"/>
                </a:cubicBezTo>
                <a:cubicBezTo>
                  <a:pt x="950189" y="1678413"/>
                  <a:pt x="965962" y="1681833"/>
                  <a:pt x="980215" y="1687962"/>
                </a:cubicBezTo>
                <a:lnTo>
                  <a:pt x="997982" y="1700143"/>
                </a:lnTo>
                <a:lnTo>
                  <a:pt x="1212258" y="1576182"/>
                </a:lnTo>
                <a:lnTo>
                  <a:pt x="1210160" y="1565911"/>
                </a:lnTo>
                <a:cubicBezTo>
                  <a:pt x="1210160" y="1515742"/>
                  <a:pt x="1240946" y="1474123"/>
                  <a:pt x="1283277" y="1456450"/>
                </a:cubicBezTo>
                <a:lnTo>
                  <a:pt x="1298338" y="1453428"/>
                </a:lnTo>
                <a:lnTo>
                  <a:pt x="1298338" y="1189696"/>
                </a:lnTo>
                <a:lnTo>
                  <a:pt x="1292399" y="1188448"/>
                </a:lnTo>
                <a:cubicBezTo>
                  <a:pt x="1250068" y="1170062"/>
                  <a:pt x="1219282" y="1127303"/>
                  <a:pt x="1219282" y="1079414"/>
                </a:cubicBezTo>
                <a:lnTo>
                  <a:pt x="1223749" y="1057548"/>
                </a:lnTo>
                <a:lnTo>
                  <a:pt x="997965" y="926929"/>
                </a:lnTo>
                <a:lnTo>
                  <a:pt x="994296" y="929366"/>
                </a:lnTo>
                <a:lnTo>
                  <a:pt x="988000" y="935188"/>
                </a:lnTo>
                <a:lnTo>
                  <a:pt x="978749" y="939691"/>
                </a:lnTo>
                <a:lnTo>
                  <a:pt x="969810" y="945628"/>
                </a:lnTo>
                <a:lnTo>
                  <a:pt x="964268" y="946740"/>
                </a:lnTo>
                <a:lnTo>
                  <a:pt x="958437" y="949579"/>
                </a:lnTo>
                <a:cubicBezTo>
                  <a:pt x="947754" y="952933"/>
                  <a:pt x="936316" y="954750"/>
                  <a:pt x="924343" y="954750"/>
                </a:cubicBezTo>
                <a:lnTo>
                  <a:pt x="924343" y="954750"/>
                </a:lnTo>
                <a:lnTo>
                  <a:pt x="923835" y="954643"/>
                </a:lnTo>
                <a:lnTo>
                  <a:pt x="881110" y="945723"/>
                </a:lnTo>
                <a:lnTo>
                  <a:pt x="880997" y="945646"/>
                </a:lnTo>
                <a:lnTo>
                  <a:pt x="878876" y="945200"/>
                </a:lnTo>
                <a:close/>
                <a:moveTo>
                  <a:pt x="1285908" y="209454"/>
                </a:moveTo>
                <a:lnTo>
                  <a:pt x="1039711" y="351883"/>
                </a:lnTo>
                <a:lnTo>
                  <a:pt x="1042927" y="367913"/>
                </a:lnTo>
                <a:cubicBezTo>
                  <a:pt x="1042927" y="401360"/>
                  <a:pt x="1029244" y="431006"/>
                  <a:pt x="1007580" y="452291"/>
                </a:cubicBezTo>
                <a:lnTo>
                  <a:pt x="972994" y="475261"/>
                </a:lnTo>
                <a:lnTo>
                  <a:pt x="972994" y="608121"/>
                </a:lnTo>
                <a:lnTo>
                  <a:pt x="972994" y="728436"/>
                </a:lnTo>
                <a:lnTo>
                  <a:pt x="1008720" y="752929"/>
                </a:lnTo>
                <a:cubicBezTo>
                  <a:pt x="1030004" y="774594"/>
                  <a:pt x="1042927" y="804239"/>
                  <a:pt x="1042927" y="836166"/>
                </a:cubicBezTo>
                <a:lnTo>
                  <a:pt x="1038547" y="857606"/>
                </a:lnTo>
                <a:lnTo>
                  <a:pt x="1264627" y="988396"/>
                </a:lnTo>
                <a:lnTo>
                  <a:pt x="1292399" y="969952"/>
                </a:lnTo>
                <a:cubicBezTo>
                  <a:pt x="1306509" y="964061"/>
                  <a:pt x="1321902" y="960830"/>
                  <a:pt x="1337865" y="960830"/>
                </a:cubicBezTo>
                <a:cubicBezTo>
                  <a:pt x="1354588" y="960830"/>
                  <a:pt x="1370362" y="964251"/>
                  <a:pt x="1384615" y="970380"/>
                </a:cubicBezTo>
                <a:lnTo>
                  <a:pt x="1410990" y="988463"/>
                </a:lnTo>
                <a:lnTo>
                  <a:pt x="1650068" y="850153"/>
                </a:lnTo>
                <a:lnTo>
                  <a:pt x="1644966" y="824004"/>
                </a:lnTo>
                <a:cubicBezTo>
                  <a:pt x="1644966" y="790557"/>
                  <a:pt x="1658649" y="760911"/>
                  <a:pt x="1680313" y="739627"/>
                </a:cubicBezTo>
                <a:lnTo>
                  <a:pt x="1705780" y="722714"/>
                </a:lnTo>
                <a:lnTo>
                  <a:pt x="1705779" y="484271"/>
                </a:lnTo>
                <a:lnTo>
                  <a:pt x="1701598" y="483455"/>
                </a:lnTo>
                <a:cubicBezTo>
                  <a:pt x="1658839" y="465782"/>
                  <a:pt x="1629764" y="424164"/>
                  <a:pt x="1629764" y="373993"/>
                </a:cubicBezTo>
                <a:lnTo>
                  <a:pt x="1634464" y="350982"/>
                </a:lnTo>
                <a:lnTo>
                  <a:pt x="1412691" y="222683"/>
                </a:lnTo>
                <a:lnTo>
                  <a:pt x="1404617" y="228046"/>
                </a:lnTo>
                <a:cubicBezTo>
                  <a:pt x="1390507" y="233937"/>
                  <a:pt x="1375113" y="237167"/>
                  <a:pt x="1359150" y="237167"/>
                </a:cubicBezTo>
                <a:cubicBezTo>
                  <a:pt x="1342427" y="237167"/>
                  <a:pt x="1326653" y="233747"/>
                  <a:pt x="1312401" y="227618"/>
                </a:cubicBezTo>
                <a:close/>
                <a:moveTo>
                  <a:pt x="441920" y="226293"/>
                </a:moveTo>
                <a:lnTo>
                  <a:pt x="231909" y="347787"/>
                </a:lnTo>
                <a:lnTo>
                  <a:pt x="237167" y="373994"/>
                </a:lnTo>
                <a:cubicBezTo>
                  <a:pt x="237167" y="424164"/>
                  <a:pt x="206381" y="465783"/>
                  <a:pt x="164050" y="483456"/>
                </a:cubicBezTo>
                <a:lnTo>
                  <a:pt x="155071" y="485258"/>
                </a:lnTo>
                <a:lnTo>
                  <a:pt x="155071" y="740239"/>
                </a:lnTo>
                <a:lnTo>
                  <a:pt x="165333" y="742335"/>
                </a:lnTo>
                <a:cubicBezTo>
                  <a:pt x="208092" y="760721"/>
                  <a:pt x="237168" y="803479"/>
                  <a:pt x="237167" y="851369"/>
                </a:cubicBezTo>
                <a:lnTo>
                  <a:pt x="234601" y="863932"/>
                </a:lnTo>
                <a:lnTo>
                  <a:pt x="440781" y="983210"/>
                </a:lnTo>
                <a:lnTo>
                  <a:pt x="474477" y="960831"/>
                </a:lnTo>
                <a:cubicBezTo>
                  <a:pt x="488587" y="954940"/>
                  <a:pt x="503980" y="951709"/>
                  <a:pt x="519943" y="951709"/>
                </a:cubicBezTo>
                <a:cubicBezTo>
                  <a:pt x="536667" y="951709"/>
                  <a:pt x="552440" y="955130"/>
                  <a:pt x="566693" y="961258"/>
                </a:cubicBezTo>
                <a:lnTo>
                  <a:pt x="601190" y="984910"/>
                </a:lnTo>
                <a:lnTo>
                  <a:pt x="705420" y="924344"/>
                </a:lnTo>
                <a:lnTo>
                  <a:pt x="785942" y="878642"/>
                </a:lnTo>
                <a:lnTo>
                  <a:pt x="811567" y="863817"/>
                </a:lnTo>
                <a:lnTo>
                  <a:pt x="805759" y="836166"/>
                </a:lnTo>
                <a:cubicBezTo>
                  <a:pt x="805759" y="785996"/>
                  <a:pt x="836545" y="744378"/>
                  <a:pt x="878876" y="726704"/>
                </a:cubicBezTo>
                <a:lnTo>
                  <a:pt x="887857" y="724902"/>
                </a:lnTo>
                <a:lnTo>
                  <a:pt x="887857" y="602041"/>
                </a:lnTo>
                <a:lnTo>
                  <a:pt x="887857" y="479177"/>
                </a:lnTo>
                <a:lnTo>
                  <a:pt x="878877" y="477375"/>
                </a:lnTo>
                <a:cubicBezTo>
                  <a:pt x="836546" y="459702"/>
                  <a:pt x="805760" y="418084"/>
                  <a:pt x="805760" y="367913"/>
                </a:cubicBezTo>
                <a:lnTo>
                  <a:pt x="810313" y="345620"/>
                </a:lnTo>
                <a:lnTo>
                  <a:pt x="607514" y="228297"/>
                </a:lnTo>
                <a:lnTo>
                  <a:pt x="572440" y="252065"/>
                </a:lnTo>
                <a:cubicBezTo>
                  <a:pt x="558268" y="258099"/>
                  <a:pt x="542678" y="261454"/>
                  <a:pt x="526305" y="261493"/>
                </a:cubicBezTo>
                <a:cubicBezTo>
                  <a:pt x="493559" y="261570"/>
                  <a:pt x="463882" y="248367"/>
                  <a:pt x="442371" y="226958"/>
                </a:cubicBezTo>
                <a:close/>
                <a:moveTo>
                  <a:pt x="525745" y="24326"/>
                </a:moveTo>
                <a:cubicBezTo>
                  <a:pt x="591236" y="24171"/>
                  <a:pt x="644453" y="77137"/>
                  <a:pt x="644609" y="142629"/>
                </a:cubicBezTo>
                <a:lnTo>
                  <a:pt x="641709" y="157167"/>
                </a:lnTo>
                <a:lnTo>
                  <a:pt x="747989" y="218924"/>
                </a:lnTo>
                <a:lnTo>
                  <a:pt x="849541" y="277934"/>
                </a:lnTo>
                <a:lnTo>
                  <a:pt x="878877" y="258452"/>
                </a:lnTo>
                <a:cubicBezTo>
                  <a:pt x="892987" y="252560"/>
                  <a:pt x="908380" y="249330"/>
                  <a:pt x="924343" y="249330"/>
                </a:cubicBezTo>
                <a:cubicBezTo>
                  <a:pt x="941066" y="249330"/>
                  <a:pt x="956840" y="252750"/>
                  <a:pt x="971093" y="258879"/>
                </a:cubicBezTo>
                <a:lnTo>
                  <a:pt x="999784" y="278550"/>
                </a:lnTo>
                <a:lnTo>
                  <a:pt x="1112862" y="212843"/>
                </a:lnTo>
                <a:lnTo>
                  <a:pt x="1244810" y="139736"/>
                </a:lnTo>
                <a:lnTo>
                  <a:pt x="1240567" y="118583"/>
                </a:lnTo>
                <a:cubicBezTo>
                  <a:pt x="1240566" y="51690"/>
                  <a:pt x="1295297" y="0"/>
                  <a:pt x="1359150" y="0"/>
                </a:cubicBezTo>
                <a:cubicBezTo>
                  <a:pt x="1426044" y="0"/>
                  <a:pt x="1477734" y="54731"/>
                  <a:pt x="1477734" y="118583"/>
                </a:cubicBezTo>
                <a:lnTo>
                  <a:pt x="1468446" y="164056"/>
                </a:lnTo>
                <a:lnTo>
                  <a:pt x="1562871" y="218924"/>
                </a:lnTo>
                <a:lnTo>
                  <a:pt x="1674171" y="283599"/>
                </a:lnTo>
                <a:lnTo>
                  <a:pt x="1702880" y="264532"/>
                </a:lnTo>
                <a:cubicBezTo>
                  <a:pt x="1716991" y="258640"/>
                  <a:pt x="1732384" y="255410"/>
                  <a:pt x="1748347" y="255410"/>
                </a:cubicBezTo>
                <a:cubicBezTo>
                  <a:pt x="1815241" y="255410"/>
                  <a:pt x="1866931" y="310141"/>
                  <a:pt x="1866931" y="373993"/>
                </a:cubicBezTo>
                <a:cubicBezTo>
                  <a:pt x="1866931" y="424164"/>
                  <a:pt x="1836145" y="465782"/>
                  <a:pt x="1793814" y="483456"/>
                </a:cubicBezTo>
                <a:lnTo>
                  <a:pt x="1787876" y="484647"/>
                </a:lnTo>
                <a:lnTo>
                  <a:pt x="1787876" y="608121"/>
                </a:lnTo>
                <a:lnTo>
                  <a:pt x="1787876" y="710390"/>
                </a:lnTo>
                <a:lnTo>
                  <a:pt x="1810299" y="714970"/>
                </a:lnTo>
                <a:cubicBezTo>
                  <a:pt x="1853058" y="733356"/>
                  <a:pt x="1882134" y="776115"/>
                  <a:pt x="1882134" y="824004"/>
                </a:cubicBezTo>
                <a:cubicBezTo>
                  <a:pt x="1882134" y="890898"/>
                  <a:pt x="1827403" y="942588"/>
                  <a:pt x="1763550" y="942588"/>
                </a:cubicBezTo>
                <a:cubicBezTo>
                  <a:pt x="1746826" y="942588"/>
                  <a:pt x="1731053" y="939357"/>
                  <a:pt x="1716800" y="933466"/>
                </a:cubicBezTo>
                <a:lnTo>
                  <a:pt x="1696290" y="919792"/>
                </a:lnTo>
                <a:lnTo>
                  <a:pt x="1562871" y="997319"/>
                </a:lnTo>
                <a:lnTo>
                  <a:pt x="1452273" y="1058596"/>
                </a:lnTo>
                <a:lnTo>
                  <a:pt x="1456449" y="1079414"/>
                </a:lnTo>
                <a:cubicBezTo>
                  <a:pt x="1456450" y="1129584"/>
                  <a:pt x="1425663" y="1171202"/>
                  <a:pt x="1383332" y="1188876"/>
                </a:cubicBezTo>
                <a:lnTo>
                  <a:pt x="1380434" y="1189457"/>
                </a:lnTo>
                <a:lnTo>
                  <a:pt x="1380434" y="1316581"/>
                </a:lnTo>
                <a:lnTo>
                  <a:pt x="1380434" y="1459744"/>
                </a:lnTo>
                <a:lnTo>
                  <a:pt x="1413121" y="1481535"/>
                </a:lnTo>
                <a:cubicBezTo>
                  <a:pt x="1434405" y="1502819"/>
                  <a:pt x="1447327" y="1532465"/>
                  <a:pt x="1447328" y="1565911"/>
                </a:cubicBezTo>
                <a:cubicBezTo>
                  <a:pt x="1447328" y="1632805"/>
                  <a:pt x="1392597" y="1684495"/>
                  <a:pt x="1328743" y="1684495"/>
                </a:cubicBezTo>
                <a:cubicBezTo>
                  <a:pt x="1312780" y="1684496"/>
                  <a:pt x="1297387" y="1681265"/>
                  <a:pt x="1283277" y="1675374"/>
                </a:cubicBezTo>
                <a:lnTo>
                  <a:pt x="1245755" y="1650453"/>
                </a:lnTo>
                <a:lnTo>
                  <a:pt x="1152389" y="1702738"/>
                </a:lnTo>
                <a:lnTo>
                  <a:pt x="1045590" y="1764797"/>
                </a:lnTo>
                <a:lnTo>
                  <a:pt x="1052050" y="1796996"/>
                </a:lnTo>
                <a:cubicBezTo>
                  <a:pt x="1052050" y="1863890"/>
                  <a:pt x="997319" y="1915580"/>
                  <a:pt x="933465" y="1915580"/>
                </a:cubicBezTo>
                <a:cubicBezTo>
                  <a:pt x="869613" y="1915580"/>
                  <a:pt x="814882" y="1860849"/>
                  <a:pt x="814882" y="1796996"/>
                </a:cubicBezTo>
                <a:lnTo>
                  <a:pt x="820094" y="1770286"/>
                </a:lnTo>
                <a:lnTo>
                  <a:pt x="705420" y="1702738"/>
                </a:lnTo>
                <a:lnTo>
                  <a:pt x="599803" y="1641366"/>
                </a:lnTo>
                <a:lnTo>
                  <a:pt x="571490" y="1660170"/>
                </a:lnTo>
                <a:cubicBezTo>
                  <a:pt x="557380" y="1666061"/>
                  <a:pt x="541987" y="1669291"/>
                  <a:pt x="526023" y="1669292"/>
                </a:cubicBezTo>
                <a:cubicBezTo>
                  <a:pt x="462171" y="1669292"/>
                  <a:pt x="407440" y="1617602"/>
                  <a:pt x="407440" y="1550707"/>
                </a:cubicBezTo>
                <a:cubicBezTo>
                  <a:pt x="407440" y="1517261"/>
                  <a:pt x="421123" y="1487615"/>
                  <a:pt x="442787" y="1466331"/>
                </a:cubicBezTo>
                <a:lnTo>
                  <a:pt x="480415" y="1441340"/>
                </a:lnTo>
                <a:lnTo>
                  <a:pt x="480415" y="1313541"/>
                </a:lnTo>
                <a:lnTo>
                  <a:pt x="480415" y="1180946"/>
                </a:lnTo>
                <a:lnTo>
                  <a:pt x="474477" y="1179755"/>
                </a:lnTo>
                <a:cubicBezTo>
                  <a:pt x="432146" y="1162081"/>
                  <a:pt x="401359" y="1120463"/>
                  <a:pt x="401359" y="1070292"/>
                </a:cubicBezTo>
                <a:lnTo>
                  <a:pt x="403715" y="1058760"/>
                </a:lnTo>
                <a:lnTo>
                  <a:pt x="297980" y="997319"/>
                </a:lnTo>
                <a:lnTo>
                  <a:pt x="197246" y="938785"/>
                </a:lnTo>
                <a:lnTo>
                  <a:pt x="164050" y="960831"/>
                </a:lnTo>
                <a:cubicBezTo>
                  <a:pt x="149940" y="966723"/>
                  <a:pt x="134547" y="969953"/>
                  <a:pt x="118583" y="969953"/>
                </a:cubicBezTo>
                <a:cubicBezTo>
                  <a:pt x="51690" y="969953"/>
                  <a:pt x="0" y="915222"/>
                  <a:pt x="0" y="851369"/>
                </a:cubicBezTo>
                <a:cubicBezTo>
                  <a:pt x="0" y="801199"/>
                  <a:pt x="29076" y="759581"/>
                  <a:pt x="71834" y="741907"/>
                </a:cubicBezTo>
                <a:lnTo>
                  <a:pt x="72975" y="741685"/>
                </a:lnTo>
                <a:lnTo>
                  <a:pt x="72975" y="608121"/>
                </a:lnTo>
                <a:lnTo>
                  <a:pt x="72975" y="483679"/>
                </a:lnTo>
                <a:lnTo>
                  <a:pt x="71834" y="483456"/>
                </a:lnTo>
                <a:cubicBezTo>
                  <a:pt x="29076" y="465783"/>
                  <a:pt x="0" y="424164"/>
                  <a:pt x="0" y="373994"/>
                </a:cubicBezTo>
                <a:cubicBezTo>
                  <a:pt x="0" y="310141"/>
                  <a:pt x="51690" y="255410"/>
                  <a:pt x="118583" y="255410"/>
                </a:cubicBezTo>
                <a:cubicBezTo>
                  <a:pt x="135307" y="255410"/>
                  <a:pt x="151080" y="258831"/>
                  <a:pt x="165333" y="264960"/>
                </a:cubicBezTo>
                <a:lnTo>
                  <a:pt x="189840" y="281762"/>
                </a:lnTo>
                <a:lnTo>
                  <a:pt x="297980" y="218924"/>
                </a:lnTo>
                <a:lnTo>
                  <a:pt x="409656" y="154031"/>
                </a:lnTo>
                <a:lnTo>
                  <a:pt x="407441" y="143189"/>
                </a:lnTo>
                <a:cubicBezTo>
                  <a:pt x="407286" y="77697"/>
                  <a:pt x="460252" y="24480"/>
                  <a:pt x="525745" y="24326"/>
                </a:cubicBezTo>
                <a:close/>
              </a:path>
            </a:pathLst>
          </a:custGeom>
          <a:solidFill>
            <a:schemeClr val="bg2">
              <a:lumMod val="50000"/>
              <a:alpha val="20000"/>
            </a:schemeClr>
          </a:solidFill>
          <a:ln w="43323" cap="flat">
            <a:noFill/>
            <a:prstDash val="solid"/>
            <a:miter/>
          </a:ln>
        </p:spPr>
        <p:txBody>
          <a:bodyPr anchor="ctr"/>
          <a:lstStyle/>
          <a:p>
            <a:pPr>
              <a:defRPr/>
            </a:pPr>
            <a:endParaRPr lang="en-US"/>
          </a:p>
        </p:txBody>
      </p:sp>
      <p:sp>
        <p:nvSpPr>
          <p:cNvPr id="22" name="Freeform: Shape 384">
            <a:extLst>
              <a:ext uri="{FF2B5EF4-FFF2-40B4-BE49-F238E27FC236}">
                <a16:creationId xmlns:a16="http://schemas.microsoft.com/office/drawing/2014/main" id="{230C9A62-FD3F-7E4B-97E2-92679D993CE0}"/>
              </a:ext>
            </a:extLst>
          </p:cNvPr>
          <p:cNvSpPr/>
          <p:nvPr/>
        </p:nvSpPr>
        <p:spPr>
          <a:xfrm rot="18938666">
            <a:off x="258763" y="5313363"/>
            <a:ext cx="1077912" cy="879475"/>
          </a:xfrm>
          <a:custGeom>
            <a:avLst/>
            <a:gdLst>
              <a:gd name="connsiteX0" fmla="*/ 618123 w 1077492"/>
              <a:gd name="connsiteY0" fmla="*/ 5091 h 880832"/>
              <a:gd name="connsiteX1" fmla="*/ 649515 w 1077492"/>
              <a:gd name="connsiteY1" fmla="*/ 48 h 880832"/>
              <a:gd name="connsiteX2" fmla="*/ 706766 w 1077492"/>
              <a:gd name="connsiteY2" fmla="*/ 25655 h 880832"/>
              <a:gd name="connsiteX3" fmla="*/ 703831 w 1077492"/>
              <a:gd name="connsiteY3" fmla="*/ 142493 h 880832"/>
              <a:gd name="connsiteX4" fmla="*/ 665641 w 1077492"/>
              <a:gd name="connsiteY4" fmla="*/ 157025 h 880832"/>
              <a:gd name="connsiteX5" fmla="*/ 665641 w 1077492"/>
              <a:gd name="connsiteY5" fmla="*/ 352605 h 880832"/>
              <a:gd name="connsiteX6" fmla="*/ 684786 w 1077492"/>
              <a:gd name="connsiteY6" fmla="*/ 356972 h 880832"/>
              <a:gd name="connsiteX7" fmla="*/ 718689 w 1077492"/>
              <a:gd name="connsiteY7" fmla="*/ 380793 h 880832"/>
              <a:gd name="connsiteX8" fmla="*/ 738749 w 1077492"/>
              <a:gd name="connsiteY8" fmla="*/ 496690 h 880832"/>
              <a:gd name="connsiteX9" fmla="*/ 735230 w 1077492"/>
              <a:gd name="connsiteY9" fmla="*/ 501698 h 880832"/>
              <a:gd name="connsiteX10" fmla="*/ 845060 w 1077492"/>
              <a:gd name="connsiteY10" fmla="*/ 617186 h 880832"/>
              <a:gd name="connsiteX11" fmla="*/ 879258 w 1077492"/>
              <a:gd name="connsiteY11" fmla="*/ 595803 h 880832"/>
              <a:gd name="connsiteX12" fmla="*/ 1037048 w 1077492"/>
              <a:gd name="connsiteY12" fmla="*/ 632408 h 880832"/>
              <a:gd name="connsiteX13" fmla="*/ 1031825 w 1077492"/>
              <a:gd name="connsiteY13" fmla="*/ 840388 h 880832"/>
              <a:gd name="connsiteX14" fmla="*/ 823846 w 1077492"/>
              <a:gd name="connsiteY14" fmla="*/ 835165 h 880832"/>
              <a:gd name="connsiteX15" fmla="*/ 795994 w 1077492"/>
              <a:gd name="connsiteY15" fmla="*/ 674255 h 880832"/>
              <a:gd name="connsiteX16" fmla="*/ 803191 w 1077492"/>
              <a:gd name="connsiteY16" fmla="*/ 664013 h 880832"/>
              <a:gd name="connsiteX17" fmla="*/ 690708 w 1077492"/>
              <a:gd name="connsiteY17" fmla="*/ 545736 h 880832"/>
              <a:gd name="connsiteX18" fmla="*/ 678778 w 1077492"/>
              <a:gd name="connsiteY18" fmla="*/ 553196 h 880832"/>
              <a:gd name="connsiteX19" fmla="*/ 565128 w 1077492"/>
              <a:gd name="connsiteY19" fmla="*/ 526831 h 880832"/>
              <a:gd name="connsiteX20" fmla="*/ 562479 w 1077492"/>
              <a:gd name="connsiteY20" fmla="*/ 522594 h 880832"/>
              <a:gd name="connsiteX21" fmla="*/ 207664 w 1077492"/>
              <a:gd name="connsiteY21" fmla="*/ 608151 h 880832"/>
              <a:gd name="connsiteX22" fmla="*/ 203307 w 1077492"/>
              <a:gd name="connsiteY22" fmla="*/ 628640 h 880832"/>
              <a:gd name="connsiteX23" fmla="*/ 178918 w 1077492"/>
              <a:gd name="connsiteY23" fmla="*/ 663609 h 880832"/>
              <a:gd name="connsiteX24" fmla="*/ 29119 w 1077492"/>
              <a:gd name="connsiteY24" fmla="*/ 659847 h 880832"/>
              <a:gd name="connsiteX25" fmla="*/ 32881 w 1077492"/>
              <a:gd name="connsiteY25" fmla="*/ 510048 h 880832"/>
              <a:gd name="connsiteX26" fmla="*/ 67936 w 1077492"/>
              <a:gd name="connsiteY26" fmla="*/ 487958 h 880832"/>
              <a:gd name="connsiteX27" fmla="*/ 182679 w 1077492"/>
              <a:gd name="connsiteY27" fmla="*/ 513810 h 880832"/>
              <a:gd name="connsiteX28" fmla="*/ 199867 w 1077492"/>
              <a:gd name="connsiteY28" fmla="*/ 541086 h 880832"/>
              <a:gd name="connsiteX29" fmla="*/ 537541 w 1077492"/>
              <a:gd name="connsiteY29" fmla="*/ 459661 h 880832"/>
              <a:gd name="connsiteX30" fmla="*/ 536059 w 1077492"/>
              <a:gd name="connsiteY30" fmla="*/ 450434 h 880832"/>
              <a:gd name="connsiteX31" fmla="*/ 568890 w 1077492"/>
              <a:gd name="connsiteY31" fmla="*/ 377032 h 880832"/>
              <a:gd name="connsiteX32" fmla="*/ 605039 w 1077492"/>
              <a:gd name="connsiteY32" fmla="*/ 354429 h 880832"/>
              <a:gd name="connsiteX33" fmla="*/ 624516 w 1077492"/>
              <a:gd name="connsiteY33" fmla="*/ 351300 h 880832"/>
              <a:gd name="connsiteX34" fmla="*/ 624516 w 1077492"/>
              <a:gd name="connsiteY34" fmla="*/ 160667 h 880832"/>
              <a:gd name="connsiteX35" fmla="*/ 613436 w 1077492"/>
              <a:gd name="connsiteY35" fmla="*/ 158139 h 880832"/>
              <a:gd name="connsiteX36" fmla="*/ 586993 w 1077492"/>
              <a:gd name="connsiteY36" fmla="*/ 139559 h 880832"/>
              <a:gd name="connsiteX37" fmla="*/ 589927 w 1077492"/>
              <a:gd name="connsiteY37" fmla="*/ 22721 h 880832"/>
              <a:gd name="connsiteX38" fmla="*/ 618123 w 1077492"/>
              <a:gd name="connsiteY38" fmla="*/ 5091 h 880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77492" h="880832">
                <a:moveTo>
                  <a:pt x="618123" y="5091"/>
                </a:moveTo>
                <a:cubicBezTo>
                  <a:pt x="628264" y="1341"/>
                  <a:pt x="638938" y="-311"/>
                  <a:pt x="649515" y="48"/>
                </a:cubicBezTo>
                <a:cubicBezTo>
                  <a:pt x="670668" y="767"/>
                  <a:pt x="691432" y="9532"/>
                  <a:pt x="706766" y="25655"/>
                </a:cubicBezTo>
                <a:cubicBezTo>
                  <a:pt x="738893" y="59437"/>
                  <a:pt x="736078" y="111827"/>
                  <a:pt x="703831" y="142493"/>
                </a:cubicBezTo>
                <a:lnTo>
                  <a:pt x="665641" y="157025"/>
                </a:lnTo>
                <a:lnTo>
                  <a:pt x="665641" y="352605"/>
                </a:lnTo>
                <a:lnTo>
                  <a:pt x="684786" y="356972"/>
                </a:lnTo>
                <a:cubicBezTo>
                  <a:pt x="697289" y="362480"/>
                  <a:pt x="708859" y="370458"/>
                  <a:pt x="718689" y="380793"/>
                </a:cubicBezTo>
                <a:cubicBezTo>
                  <a:pt x="749581" y="413278"/>
                  <a:pt x="755275" y="459181"/>
                  <a:pt x="738749" y="496690"/>
                </a:cubicBezTo>
                <a:lnTo>
                  <a:pt x="735230" y="501698"/>
                </a:lnTo>
                <a:lnTo>
                  <a:pt x="845060" y="617186"/>
                </a:lnTo>
                <a:lnTo>
                  <a:pt x="879258" y="595803"/>
                </a:lnTo>
                <a:cubicBezTo>
                  <a:pt x="933414" y="575777"/>
                  <a:pt x="996107" y="589357"/>
                  <a:pt x="1037048" y="632408"/>
                </a:cubicBezTo>
                <a:cubicBezTo>
                  <a:pt x="1094236" y="692542"/>
                  <a:pt x="1089226" y="785799"/>
                  <a:pt x="1031825" y="840388"/>
                </a:cubicBezTo>
                <a:cubicBezTo>
                  <a:pt x="971691" y="897576"/>
                  <a:pt x="878434" y="892566"/>
                  <a:pt x="823846" y="835165"/>
                </a:cubicBezTo>
                <a:cubicBezTo>
                  <a:pt x="780955" y="790064"/>
                  <a:pt x="773050" y="726332"/>
                  <a:pt x="795994" y="674255"/>
                </a:cubicBezTo>
                <a:lnTo>
                  <a:pt x="803191" y="664013"/>
                </a:lnTo>
                <a:lnTo>
                  <a:pt x="690708" y="545736"/>
                </a:lnTo>
                <a:lnTo>
                  <a:pt x="678778" y="553196"/>
                </a:lnTo>
                <a:cubicBezTo>
                  <a:pt x="639771" y="567620"/>
                  <a:pt x="594617" y="557839"/>
                  <a:pt x="565128" y="526831"/>
                </a:cubicBezTo>
                <a:lnTo>
                  <a:pt x="562479" y="522594"/>
                </a:lnTo>
                <a:lnTo>
                  <a:pt x="207664" y="608151"/>
                </a:lnTo>
                <a:lnTo>
                  <a:pt x="203307" y="628640"/>
                </a:lnTo>
                <a:cubicBezTo>
                  <a:pt x="197853" y="641384"/>
                  <a:pt x="189746" y="653311"/>
                  <a:pt x="178918" y="663609"/>
                </a:cubicBezTo>
                <a:cubicBezTo>
                  <a:pt x="137575" y="702927"/>
                  <a:pt x="70309" y="703160"/>
                  <a:pt x="29119" y="659847"/>
                </a:cubicBezTo>
                <a:cubicBezTo>
                  <a:pt x="-10199" y="618504"/>
                  <a:pt x="-10431" y="551239"/>
                  <a:pt x="32881" y="510048"/>
                </a:cubicBezTo>
                <a:cubicBezTo>
                  <a:pt x="43217" y="500219"/>
                  <a:pt x="55173" y="492832"/>
                  <a:pt x="67936" y="487958"/>
                </a:cubicBezTo>
                <a:cubicBezTo>
                  <a:pt x="106227" y="473336"/>
                  <a:pt x="151787" y="481326"/>
                  <a:pt x="182679" y="513810"/>
                </a:cubicBezTo>
                <a:lnTo>
                  <a:pt x="199867" y="541086"/>
                </a:lnTo>
                <a:lnTo>
                  <a:pt x="537541" y="459661"/>
                </a:lnTo>
                <a:lnTo>
                  <a:pt x="536059" y="450434"/>
                </a:lnTo>
                <a:cubicBezTo>
                  <a:pt x="536980" y="423313"/>
                  <a:pt x="548218" y="396691"/>
                  <a:pt x="568890" y="377032"/>
                </a:cubicBezTo>
                <a:cubicBezTo>
                  <a:pt x="579718" y="366735"/>
                  <a:pt x="592037" y="359237"/>
                  <a:pt x="605039" y="354429"/>
                </a:cubicBezTo>
                <a:lnTo>
                  <a:pt x="624516" y="351300"/>
                </a:lnTo>
                <a:lnTo>
                  <a:pt x="624516" y="160667"/>
                </a:lnTo>
                <a:lnTo>
                  <a:pt x="613436" y="158139"/>
                </a:lnTo>
                <a:cubicBezTo>
                  <a:pt x="603685" y="153843"/>
                  <a:pt x="594660" y="147621"/>
                  <a:pt x="586993" y="139559"/>
                </a:cubicBezTo>
                <a:cubicBezTo>
                  <a:pt x="554867" y="105778"/>
                  <a:pt x="557681" y="53388"/>
                  <a:pt x="589927" y="22721"/>
                </a:cubicBezTo>
                <a:cubicBezTo>
                  <a:pt x="598373" y="14690"/>
                  <a:pt x="607982" y="8842"/>
                  <a:pt x="618123" y="5091"/>
                </a:cubicBezTo>
                <a:close/>
              </a:path>
            </a:pathLst>
          </a:custGeom>
          <a:solidFill>
            <a:schemeClr val="bg2">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3" name="Freeform: Shape 381">
            <a:extLst>
              <a:ext uri="{FF2B5EF4-FFF2-40B4-BE49-F238E27FC236}">
                <a16:creationId xmlns:a16="http://schemas.microsoft.com/office/drawing/2014/main" id="{797C194A-611D-E447-AD1C-F8150D2ABB78}"/>
              </a:ext>
            </a:extLst>
          </p:cNvPr>
          <p:cNvSpPr/>
          <p:nvPr/>
        </p:nvSpPr>
        <p:spPr>
          <a:xfrm rot="3428897">
            <a:off x="8532813" y="4052887"/>
            <a:ext cx="1246188" cy="1338263"/>
          </a:xfrm>
          <a:custGeom>
            <a:avLst/>
            <a:gdLst>
              <a:gd name="connsiteX0" fmla="*/ 943257 w 2013900"/>
              <a:gd name="connsiteY0" fmla="*/ 1501970 h 1900583"/>
              <a:gd name="connsiteX1" fmla="*/ 744074 w 2013900"/>
              <a:gd name="connsiteY1" fmla="*/ 1348088 h 1900583"/>
              <a:gd name="connsiteX2" fmla="*/ 748630 w 2013900"/>
              <a:gd name="connsiteY2" fmla="*/ 1338807 h 1900583"/>
              <a:gd name="connsiteX3" fmla="*/ 706808 w 2013900"/>
              <a:gd name="connsiteY3" fmla="*/ 1216890 h 1900583"/>
              <a:gd name="connsiteX4" fmla="*/ 695446 w 2013900"/>
              <a:gd name="connsiteY4" fmla="*/ 1211313 h 1900583"/>
              <a:gd name="connsiteX5" fmla="*/ 726700 w 2013900"/>
              <a:gd name="connsiteY5" fmla="*/ 978267 h 1900583"/>
              <a:gd name="connsiteX6" fmla="*/ 764518 w 2013900"/>
              <a:gd name="connsiteY6" fmla="*/ 965451 h 1900583"/>
              <a:gd name="connsiteX7" fmla="*/ 799083 w 2013900"/>
              <a:gd name="connsiteY7" fmla="*/ 935439 h 1900583"/>
              <a:gd name="connsiteX8" fmla="*/ 819837 w 2013900"/>
              <a:gd name="connsiteY8" fmla="*/ 893157 h 1900583"/>
              <a:gd name="connsiteX9" fmla="*/ 822213 w 2013900"/>
              <a:gd name="connsiteY9" fmla="*/ 851356 h 1900583"/>
              <a:gd name="connsiteX10" fmla="*/ 1043738 w 2013900"/>
              <a:gd name="connsiteY10" fmla="*/ 760675 h 1900583"/>
              <a:gd name="connsiteX11" fmla="*/ 1061832 w 2013900"/>
              <a:gd name="connsiteY11" fmla="*/ 781899 h 1900583"/>
              <a:gd name="connsiteX12" fmla="*/ 1191467 w 2013900"/>
              <a:gd name="connsiteY12" fmla="*/ 790843 h 1900583"/>
              <a:gd name="connsiteX13" fmla="*/ 1200605 w 2013900"/>
              <a:gd name="connsiteY13" fmla="*/ 782908 h 1900583"/>
              <a:gd name="connsiteX14" fmla="*/ 1391604 w 2013900"/>
              <a:gd name="connsiteY14" fmla="*/ 930468 h 1900583"/>
              <a:gd name="connsiteX15" fmla="*/ 1386234 w 2013900"/>
              <a:gd name="connsiteY15" fmla="*/ 941312 h 1900583"/>
              <a:gd name="connsiteX16" fmla="*/ 1427616 w 2013900"/>
              <a:gd name="connsiteY16" fmla="*/ 1064490 h 1900583"/>
              <a:gd name="connsiteX17" fmla="*/ 1447779 w 2013900"/>
              <a:gd name="connsiteY17" fmla="*/ 1074387 h 1900583"/>
              <a:gd name="connsiteX18" fmla="*/ 1417037 w 2013900"/>
              <a:gd name="connsiteY18" fmla="*/ 1303612 h 1900583"/>
              <a:gd name="connsiteX19" fmla="*/ 1377304 w 2013900"/>
              <a:gd name="connsiteY19" fmla="*/ 1316666 h 1900583"/>
              <a:gd name="connsiteX20" fmla="*/ 1342096 w 2013900"/>
              <a:gd name="connsiteY20" fmla="*/ 1347016 h 1900583"/>
              <a:gd name="connsiteX21" fmla="*/ 1318419 w 2013900"/>
              <a:gd name="connsiteY21" fmla="*/ 1433424 h 1900583"/>
              <a:gd name="connsiteX22" fmla="*/ 1318667 w 2013900"/>
              <a:gd name="connsiteY22" fmla="*/ 1434179 h 1900583"/>
              <a:gd name="connsiteX23" fmla="*/ 1097018 w 2013900"/>
              <a:gd name="connsiteY23" fmla="*/ 1524911 h 1900583"/>
              <a:gd name="connsiteX24" fmla="*/ 1079718 w 2013900"/>
              <a:gd name="connsiteY24" fmla="*/ 1504987 h 1900583"/>
              <a:gd name="connsiteX25" fmla="*/ 950083 w 2013900"/>
              <a:gd name="connsiteY25" fmla="*/ 1496043 h 1900583"/>
              <a:gd name="connsiteX26" fmla="*/ 75043 w 2013900"/>
              <a:gd name="connsiteY26" fmla="*/ 1597161 h 1900583"/>
              <a:gd name="connsiteX27" fmla="*/ 108134 w 2013900"/>
              <a:gd name="connsiteY27" fmla="*/ 1604721 h 1900583"/>
              <a:gd name="connsiteX28" fmla="*/ 154857 w 2013900"/>
              <a:gd name="connsiteY28" fmla="*/ 1598764 h 1900583"/>
              <a:gd name="connsiteX29" fmla="*/ 233875 w 2013900"/>
              <a:gd name="connsiteY29" fmla="*/ 1496935 h 1900583"/>
              <a:gd name="connsiteX30" fmla="*/ 231813 w 2013900"/>
              <a:gd name="connsiteY30" fmla="*/ 1480763 h 1900583"/>
              <a:gd name="connsiteX31" fmla="*/ 540598 w 2013900"/>
              <a:gd name="connsiteY31" fmla="*/ 1375577 h 1900583"/>
              <a:gd name="connsiteX32" fmla="*/ 563677 w 2013900"/>
              <a:gd name="connsiteY32" fmla="*/ 1402157 h 1900583"/>
              <a:gd name="connsiteX33" fmla="*/ 692537 w 2013900"/>
              <a:gd name="connsiteY33" fmla="*/ 1412103 h 1900583"/>
              <a:gd name="connsiteX34" fmla="*/ 693400 w 2013900"/>
              <a:gd name="connsiteY34" fmla="*/ 1411346 h 1900583"/>
              <a:gd name="connsiteX35" fmla="*/ 797736 w 2013900"/>
              <a:gd name="connsiteY35" fmla="*/ 1491953 h 1900583"/>
              <a:gd name="connsiteX36" fmla="*/ 894945 w 2013900"/>
              <a:gd name="connsiteY36" fmla="*/ 1567053 h 1900583"/>
              <a:gd name="connsiteX37" fmla="*/ 894430 w 2013900"/>
              <a:gd name="connsiteY37" fmla="*/ 1568079 h 1900583"/>
              <a:gd name="connsiteX38" fmla="*/ 936587 w 2013900"/>
              <a:gd name="connsiteY38" fmla="*/ 1690255 h 1900583"/>
              <a:gd name="connsiteX39" fmla="*/ 1100786 w 2013900"/>
              <a:gd name="connsiteY39" fmla="*/ 1669186 h 1900583"/>
              <a:gd name="connsiteX40" fmla="*/ 1121540 w 2013900"/>
              <a:gd name="connsiteY40" fmla="*/ 1626904 h 1900583"/>
              <a:gd name="connsiteX41" fmla="*/ 1123204 w 2013900"/>
              <a:gd name="connsiteY41" fmla="*/ 1597620 h 1900583"/>
              <a:gd name="connsiteX42" fmla="*/ 1237555 w 2013900"/>
              <a:gd name="connsiteY42" fmla="*/ 1551067 h 1900583"/>
              <a:gd name="connsiteX43" fmla="*/ 1355644 w 2013900"/>
              <a:gd name="connsiteY43" fmla="*/ 1502993 h 1900583"/>
              <a:gd name="connsiteX44" fmla="*/ 1362776 w 2013900"/>
              <a:gd name="connsiteY44" fmla="*/ 1511266 h 1900583"/>
              <a:gd name="connsiteX45" fmla="*/ 1491817 w 2013900"/>
              <a:gd name="connsiteY45" fmla="*/ 1520936 h 1900583"/>
              <a:gd name="connsiteX46" fmla="*/ 1499270 w 2013900"/>
              <a:gd name="connsiteY46" fmla="*/ 1514511 h 1900583"/>
              <a:gd name="connsiteX47" fmla="*/ 1790657 w 2013900"/>
              <a:gd name="connsiteY47" fmla="*/ 1739626 h 1900583"/>
              <a:gd name="connsiteX48" fmla="*/ 1783473 w 2013900"/>
              <a:gd name="connsiteY48" fmla="*/ 1754261 h 1900583"/>
              <a:gd name="connsiteX49" fmla="*/ 1825296 w 2013900"/>
              <a:gd name="connsiteY49" fmla="*/ 1876178 h 1900583"/>
              <a:gd name="connsiteX50" fmla="*/ 1867578 w 2013900"/>
              <a:gd name="connsiteY50" fmla="*/ 1896932 h 1900583"/>
              <a:gd name="connsiteX51" fmla="*/ 1989494 w 2013900"/>
              <a:gd name="connsiteY51" fmla="*/ 1855110 h 1900583"/>
              <a:gd name="connsiteX52" fmla="*/ 1968427 w 2013900"/>
              <a:gd name="connsiteY52" fmla="*/ 1690911 h 1900583"/>
              <a:gd name="connsiteX53" fmla="*/ 1838792 w 2013900"/>
              <a:gd name="connsiteY53" fmla="*/ 1681967 h 1900583"/>
              <a:gd name="connsiteX54" fmla="*/ 1838014 w 2013900"/>
              <a:gd name="connsiteY54" fmla="*/ 1682642 h 1900583"/>
              <a:gd name="connsiteX55" fmla="*/ 1544325 w 2013900"/>
              <a:gd name="connsiteY55" fmla="*/ 1455749 h 1900583"/>
              <a:gd name="connsiteX56" fmla="*/ 1547700 w 2013900"/>
              <a:gd name="connsiteY56" fmla="*/ 1448953 h 1900583"/>
              <a:gd name="connsiteX57" fmla="*/ 1506345 w 2013900"/>
              <a:gd name="connsiteY57" fmla="*/ 1326336 h 1900583"/>
              <a:gd name="connsiteX58" fmla="*/ 1493239 w 2013900"/>
              <a:gd name="connsiteY58" fmla="*/ 1319828 h 1900583"/>
              <a:gd name="connsiteX59" fmla="*/ 1509136 w 2013900"/>
              <a:gd name="connsiteY59" fmla="*/ 1199535 h 1900583"/>
              <a:gd name="connsiteX60" fmla="*/ 1524327 w 2013900"/>
              <a:gd name="connsiteY60" fmla="*/ 1084591 h 1900583"/>
              <a:gd name="connsiteX61" fmla="*/ 1557251 w 2013900"/>
              <a:gd name="connsiteY61" fmla="*/ 1073434 h 1900583"/>
              <a:gd name="connsiteX62" fmla="*/ 1591815 w 2013900"/>
              <a:gd name="connsiteY62" fmla="*/ 1043422 h 1900583"/>
              <a:gd name="connsiteX63" fmla="*/ 1570748 w 2013900"/>
              <a:gd name="connsiteY63" fmla="*/ 879222 h 1900583"/>
              <a:gd name="connsiteX64" fmla="*/ 1483503 w 2013900"/>
              <a:gd name="connsiteY64" fmla="*/ 855912 h 1900583"/>
              <a:gd name="connsiteX65" fmla="*/ 1444684 w 2013900"/>
              <a:gd name="connsiteY65" fmla="*/ 869068 h 1900583"/>
              <a:gd name="connsiteX66" fmla="*/ 1340899 w 2013900"/>
              <a:gd name="connsiteY66" fmla="*/ 788887 h 1900583"/>
              <a:gd name="connsiteX67" fmla="*/ 1246914 w 2013900"/>
              <a:gd name="connsiteY67" fmla="*/ 716278 h 1900583"/>
              <a:gd name="connsiteX68" fmla="*/ 1249341 w 2013900"/>
              <a:gd name="connsiteY68" fmla="*/ 673586 h 1900583"/>
              <a:gd name="connsiteX69" fmla="*/ 1204964 w 2013900"/>
              <a:gd name="connsiteY69" fmla="*/ 596631 h 1900583"/>
              <a:gd name="connsiteX70" fmla="*/ 1168993 w 2013900"/>
              <a:gd name="connsiteY70" fmla="*/ 578975 h 1900583"/>
              <a:gd name="connsiteX71" fmla="*/ 1168993 w 2013900"/>
              <a:gd name="connsiteY71" fmla="*/ 225315 h 1900583"/>
              <a:gd name="connsiteX72" fmla="*/ 1170003 w 2013900"/>
              <a:gd name="connsiteY72" fmla="*/ 225113 h 1900583"/>
              <a:gd name="connsiteX73" fmla="*/ 1242179 w 2013900"/>
              <a:gd name="connsiteY73" fmla="*/ 117058 h 1900583"/>
              <a:gd name="connsiteX74" fmla="*/ 1125121 w 2013900"/>
              <a:gd name="connsiteY74" fmla="*/ 1 h 1900583"/>
              <a:gd name="connsiteX75" fmla="*/ 1008063 w 2013900"/>
              <a:gd name="connsiteY75" fmla="*/ 117059 h 1900583"/>
              <a:gd name="connsiteX76" fmla="*/ 1078973 w 2013900"/>
              <a:gd name="connsiteY76" fmla="*/ 224691 h 1900583"/>
              <a:gd name="connsiteX77" fmla="*/ 1094946 w 2013900"/>
              <a:gd name="connsiteY77" fmla="*/ 227954 h 1900583"/>
              <a:gd name="connsiteX78" fmla="*/ 1094946 w 2013900"/>
              <a:gd name="connsiteY78" fmla="*/ 580718 h 1900583"/>
              <a:gd name="connsiteX79" fmla="*/ 1086671 w 2013900"/>
              <a:gd name="connsiteY79" fmla="*/ 583843 h 1900583"/>
              <a:gd name="connsiteX80" fmla="*/ 1075329 w 2013900"/>
              <a:gd name="connsiteY80" fmla="*/ 587687 h 1900583"/>
              <a:gd name="connsiteX81" fmla="*/ 1040783 w 2013900"/>
              <a:gd name="connsiteY81" fmla="*/ 617683 h 1900583"/>
              <a:gd name="connsiteX82" fmla="*/ 1040763 w 2013900"/>
              <a:gd name="connsiteY82" fmla="*/ 617700 h 1900583"/>
              <a:gd name="connsiteX83" fmla="*/ 1021723 w 2013900"/>
              <a:gd name="connsiteY83" fmla="*/ 656920 h 1900583"/>
              <a:gd name="connsiteX84" fmla="*/ 1021715 w 2013900"/>
              <a:gd name="connsiteY84" fmla="*/ 657057 h 1900583"/>
              <a:gd name="connsiteX85" fmla="*/ 1020784 w 2013900"/>
              <a:gd name="connsiteY85" fmla="*/ 658980 h 1900583"/>
              <a:gd name="connsiteX86" fmla="*/ 1019460 w 2013900"/>
              <a:gd name="connsiteY86" fmla="*/ 681579 h 1900583"/>
              <a:gd name="connsiteX87" fmla="*/ 901080 w 2013900"/>
              <a:gd name="connsiteY87" fmla="*/ 729772 h 1900583"/>
              <a:gd name="connsiteX88" fmla="*/ 783553 w 2013900"/>
              <a:gd name="connsiteY88" fmla="*/ 777618 h 1900583"/>
              <a:gd name="connsiteX89" fmla="*/ 778015 w 2013900"/>
              <a:gd name="connsiteY89" fmla="*/ 771240 h 1900583"/>
              <a:gd name="connsiteX90" fmla="*/ 613815 w 2013900"/>
              <a:gd name="connsiteY90" fmla="*/ 792308 h 1900583"/>
              <a:gd name="connsiteX91" fmla="*/ 634884 w 2013900"/>
              <a:gd name="connsiteY91" fmla="*/ 956507 h 1900583"/>
              <a:gd name="connsiteX92" fmla="*/ 645314 w 2013900"/>
              <a:gd name="connsiteY92" fmla="*/ 961627 h 1900583"/>
              <a:gd name="connsiteX93" fmla="*/ 629499 w 2013900"/>
              <a:gd name="connsiteY93" fmla="*/ 1081304 h 1900583"/>
              <a:gd name="connsiteX94" fmla="*/ 614430 w 2013900"/>
              <a:gd name="connsiteY94" fmla="*/ 1195319 h 1900583"/>
              <a:gd name="connsiteX95" fmla="*/ 577174 w 2013900"/>
              <a:gd name="connsiteY95" fmla="*/ 1207946 h 1900583"/>
              <a:gd name="connsiteX96" fmla="*/ 542608 w 2013900"/>
              <a:gd name="connsiteY96" fmla="*/ 1237958 h 1900583"/>
              <a:gd name="connsiteX97" fmla="*/ 521855 w 2013900"/>
              <a:gd name="connsiteY97" fmla="*/ 1280240 h 1900583"/>
              <a:gd name="connsiteX98" fmla="*/ 520493 w 2013900"/>
              <a:gd name="connsiteY98" fmla="*/ 1304200 h 1900583"/>
              <a:gd name="connsiteX99" fmla="*/ 205439 w 2013900"/>
              <a:gd name="connsiteY99" fmla="*/ 1411522 h 1900583"/>
              <a:gd name="connsiteX100" fmla="*/ 204922 w 2013900"/>
              <a:gd name="connsiteY100" fmla="*/ 1410631 h 1900583"/>
              <a:gd name="connsiteX101" fmla="*/ 79366 w 2013900"/>
              <a:gd name="connsiteY101" fmla="*/ 1377152 h 1900583"/>
              <a:gd name="connsiteX102" fmla="*/ 6306 w 2013900"/>
              <a:gd name="connsiteY102" fmla="*/ 1525703 h 1900583"/>
              <a:gd name="connsiteX103" fmla="*/ 75043 w 2013900"/>
              <a:gd name="connsiteY103" fmla="*/ 1597161 h 1900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l="l" t="t" r="r" b="b"/>
            <a:pathLst>
              <a:path w="2013900" h="1900583">
                <a:moveTo>
                  <a:pt x="943257" y="1501970"/>
                </a:moveTo>
                <a:lnTo>
                  <a:pt x="744074" y="1348088"/>
                </a:lnTo>
                <a:lnTo>
                  <a:pt x="748630" y="1338807"/>
                </a:lnTo>
                <a:cubicBezTo>
                  <a:pt x="760072" y="1294309"/>
                  <a:pt x="744218" y="1245791"/>
                  <a:pt x="706808" y="1216890"/>
                </a:cubicBezTo>
                <a:lnTo>
                  <a:pt x="695446" y="1211313"/>
                </a:lnTo>
                <a:lnTo>
                  <a:pt x="726700" y="978267"/>
                </a:lnTo>
                <a:lnTo>
                  <a:pt x="764518" y="965451"/>
                </a:lnTo>
                <a:cubicBezTo>
                  <a:pt x="777636" y="957984"/>
                  <a:pt x="789449" y="947909"/>
                  <a:pt x="799083" y="935439"/>
                </a:cubicBezTo>
                <a:cubicBezTo>
                  <a:pt x="809176" y="922375"/>
                  <a:pt x="816023" y="907989"/>
                  <a:pt x="819837" y="893157"/>
                </a:cubicBezTo>
                <a:lnTo>
                  <a:pt x="822213" y="851356"/>
                </a:lnTo>
                <a:lnTo>
                  <a:pt x="1043738" y="760675"/>
                </a:lnTo>
                <a:lnTo>
                  <a:pt x="1061832" y="781899"/>
                </a:lnTo>
                <a:cubicBezTo>
                  <a:pt x="1101024" y="812177"/>
                  <a:pt x="1152114" y="813244"/>
                  <a:pt x="1191467" y="790843"/>
                </a:cubicBezTo>
                <a:lnTo>
                  <a:pt x="1200605" y="782908"/>
                </a:lnTo>
                <a:lnTo>
                  <a:pt x="1391604" y="930468"/>
                </a:lnTo>
                <a:lnTo>
                  <a:pt x="1386234" y="941312"/>
                </a:lnTo>
                <a:cubicBezTo>
                  <a:pt x="1374493" y="985046"/>
                  <a:pt x="1388425" y="1034212"/>
                  <a:pt x="1427616" y="1064490"/>
                </a:cubicBezTo>
                <a:lnTo>
                  <a:pt x="1447779" y="1074387"/>
                </a:lnTo>
                <a:lnTo>
                  <a:pt x="1417037" y="1303612"/>
                </a:lnTo>
                <a:lnTo>
                  <a:pt x="1377304" y="1316666"/>
                </a:lnTo>
                <a:cubicBezTo>
                  <a:pt x="1364036" y="1324096"/>
                  <a:pt x="1352007" y="1334250"/>
                  <a:pt x="1342096" y="1347016"/>
                </a:cubicBezTo>
                <a:cubicBezTo>
                  <a:pt x="1322273" y="1372550"/>
                  <a:pt x="1314676" y="1403701"/>
                  <a:pt x="1318419" y="1433424"/>
                </a:cubicBezTo>
                <a:lnTo>
                  <a:pt x="1318667" y="1434179"/>
                </a:lnTo>
                <a:lnTo>
                  <a:pt x="1097018" y="1524911"/>
                </a:lnTo>
                <a:lnTo>
                  <a:pt x="1079718" y="1504987"/>
                </a:lnTo>
                <a:cubicBezTo>
                  <a:pt x="1040526" y="1474709"/>
                  <a:pt x="989436" y="1473641"/>
                  <a:pt x="950083" y="1496043"/>
                </a:cubicBezTo>
                <a:close/>
                <a:moveTo>
                  <a:pt x="75043" y="1597161"/>
                </a:moveTo>
                <a:cubicBezTo>
                  <a:pt x="85545" y="1601240"/>
                  <a:pt x="96683" y="1603828"/>
                  <a:pt x="108134" y="1604721"/>
                </a:cubicBezTo>
                <a:cubicBezTo>
                  <a:pt x="123403" y="1605911"/>
                  <a:pt x="139230" y="1604086"/>
                  <a:pt x="154857" y="1598764"/>
                </a:cubicBezTo>
                <a:cubicBezTo>
                  <a:pt x="199605" y="1583520"/>
                  <a:pt x="230305" y="1542741"/>
                  <a:pt x="233875" y="1496935"/>
                </a:cubicBezTo>
                <a:lnTo>
                  <a:pt x="231813" y="1480763"/>
                </a:lnTo>
                <a:lnTo>
                  <a:pt x="540598" y="1375577"/>
                </a:lnTo>
                <a:lnTo>
                  <a:pt x="563677" y="1402157"/>
                </a:lnTo>
                <a:cubicBezTo>
                  <a:pt x="602868" y="1432435"/>
                  <a:pt x="652926" y="1434839"/>
                  <a:pt x="692537" y="1412103"/>
                </a:cubicBezTo>
                <a:lnTo>
                  <a:pt x="693400" y="1411346"/>
                </a:lnTo>
                <a:lnTo>
                  <a:pt x="797736" y="1491953"/>
                </a:lnTo>
                <a:lnTo>
                  <a:pt x="894945" y="1567053"/>
                </a:lnTo>
                <a:lnTo>
                  <a:pt x="894430" y="1568079"/>
                </a:lnTo>
                <a:cubicBezTo>
                  <a:pt x="882432" y="1612147"/>
                  <a:pt x="897395" y="1659977"/>
                  <a:pt x="936587" y="1690255"/>
                </a:cubicBezTo>
                <a:cubicBezTo>
                  <a:pt x="986466" y="1728790"/>
                  <a:pt x="1060415" y="1721441"/>
                  <a:pt x="1100786" y="1669186"/>
                </a:cubicBezTo>
                <a:cubicBezTo>
                  <a:pt x="1110878" y="1656123"/>
                  <a:pt x="1117725" y="1641737"/>
                  <a:pt x="1121540" y="1626904"/>
                </a:cubicBezTo>
                <a:lnTo>
                  <a:pt x="1123204" y="1597620"/>
                </a:lnTo>
                <a:lnTo>
                  <a:pt x="1237555" y="1551067"/>
                </a:lnTo>
                <a:lnTo>
                  <a:pt x="1355644" y="1502993"/>
                </a:lnTo>
                <a:lnTo>
                  <a:pt x="1362776" y="1511266"/>
                </a:lnTo>
                <a:cubicBezTo>
                  <a:pt x="1401076" y="1541000"/>
                  <a:pt x="1452016" y="1543225"/>
                  <a:pt x="1491817" y="1520936"/>
                </a:cubicBezTo>
                <a:lnTo>
                  <a:pt x="1499270" y="1514511"/>
                </a:lnTo>
                <a:lnTo>
                  <a:pt x="1790657" y="1739626"/>
                </a:lnTo>
                <a:lnTo>
                  <a:pt x="1783473" y="1754261"/>
                </a:lnTo>
                <a:cubicBezTo>
                  <a:pt x="1772031" y="1798759"/>
                  <a:pt x="1787886" y="1847276"/>
                  <a:pt x="1825296" y="1876178"/>
                </a:cubicBezTo>
                <a:cubicBezTo>
                  <a:pt x="1838359" y="1886271"/>
                  <a:pt x="1852745" y="1893118"/>
                  <a:pt x="1867578" y="1896932"/>
                </a:cubicBezTo>
                <a:cubicBezTo>
                  <a:pt x="1912075" y="1908374"/>
                  <a:pt x="1960593" y="1892520"/>
                  <a:pt x="1989494" y="1855110"/>
                </a:cubicBezTo>
                <a:cubicBezTo>
                  <a:pt x="2029865" y="1802855"/>
                  <a:pt x="2018306" y="1729446"/>
                  <a:pt x="1968427" y="1690911"/>
                </a:cubicBezTo>
                <a:cubicBezTo>
                  <a:pt x="1929235" y="1660633"/>
                  <a:pt x="1878145" y="1659565"/>
                  <a:pt x="1838792" y="1681967"/>
                </a:cubicBezTo>
                <a:lnTo>
                  <a:pt x="1838014" y="1682642"/>
                </a:lnTo>
                <a:lnTo>
                  <a:pt x="1544325" y="1455749"/>
                </a:lnTo>
                <a:lnTo>
                  <a:pt x="1547700" y="1448953"/>
                </a:lnTo>
                <a:cubicBezTo>
                  <a:pt x="1559428" y="1404868"/>
                  <a:pt x="1544645" y="1356070"/>
                  <a:pt x="1506345" y="1326336"/>
                </a:cubicBezTo>
                <a:lnTo>
                  <a:pt x="1493239" y="1319828"/>
                </a:lnTo>
                <a:lnTo>
                  <a:pt x="1509136" y="1199535"/>
                </a:lnTo>
                <a:lnTo>
                  <a:pt x="1524327" y="1084591"/>
                </a:lnTo>
                <a:lnTo>
                  <a:pt x="1557251" y="1073434"/>
                </a:lnTo>
                <a:cubicBezTo>
                  <a:pt x="1570368" y="1065966"/>
                  <a:pt x="1582182" y="1055892"/>
                  <a:pt x="1591815" y="1043422"/>
                </a:cubicBezTo>
                <a:cubicBezTo>
                  <a:pt x="1632186" y="991167"/>
                  <a:pt x="1620627" y="917758"/>
                  <a:pt x="1570748" y="879222"/>
                </a:cubicBezTo>
                <a:cubicBezTo>
                  <a:pt x="1544620" y="859037"/>
                  <a:pt x="1513204" y="851834"/>
                  <a:pt x="1483503" y="855912"/>
                </a:cubicBezTo>
                <a:lnTo>
                  <a:pt x="1444684" y="869068"/>
                </a:lnTo>
                <a:lnTo>
                  <a:pt x="1340899" y="788887"/>
                </a:lnTo>
                <a:lnTo>
                  <a:pt x="1246914" y="716278"/>
                </a:lnTo>
                <a:lnTo>
                  <a:pt x="1249341" y="673586"/>
                </a:lnTo>
                <a:cubicBezTo>
                  <a:pt x="1245263" y="643885"/>
                  <a:pt x="1229903" y="615899"/>
                  <a:pt x="1204964" y="596631"/>
                </a:cubicBezTo>
                <a:lnTo>
                  <a:pt x="1168993" y="578975"/>
                </a:lnTo>
                <a:lnTo>
                  <a:pt x="1168993" y="225315"/>
                </a:lnTo>
                <a:lnTo>
                  <a:pt x="1170003" y="225113"/>
                </a:lnTo>
                <a:cubicBezTo>
                  <a:pt x="1211789" y="207666"/>
                  <a:pt x="1242179" y="166584"/>
                  <a:pt x="1242179" y="117058"/>
                </a:cubicBezTo>
                <a:cubicBezTo>
                  <a:pt x="1242179" y="54028"/>
                  <a:pt x="1191154" y="0"/>
                  <a:pt x="1125121" y="1"/>
                </a:cubicBezTo>
                <a:cubicBezTo>
                  <a:pt x="1062090" y="1"/>
                  <a:pt x="1008063" y="51026"/>
                  <a:pt x="1008063" y="117059"/>
                </a:cubicBezTo>
                <a:cubicBezTo>
                  <a:pt x="1008063" y="164333"/>
                  <a:pt x="1036765" y="206541"/>
                  <a:pt x="1078973" y="224691"/>
                </a:cubicBezTo>
                <a:lnTo>
                  <a:pt x="1094946" y="227954"/>
                </a:lnTo>
                <a:lnTo>
                  <a:pt x="1094946" y="580718"/>
                </a:lnTo>
                <a:lnTo>
                  <a:pt x="1086671" y="583843"/>
                </a:lnTo>
                <a:lnTo>
                  <a:pt x="1075329" y="587687"/>
                </a:lnTo>
                <a:lnTo>
                  <a:pt x="1040783" y="617683"/>
                </a:lnTo>
                <a:lnTo>
                  <a:pt x="1040763" y="617700"/>
                </a:lnTo>
                <a:cubicBezTo>
                  <a:pt x="1031588" y="629576"/>
                  <a:pt x="1025281" y="642956"/>
                  <a:pt x="1021723" y="656920"/>
                </a:cubicBezTo>
                <a:lnTo>
                  <a:pt x="1021715" y="657057"/>
                </a:lnTo>
                <a:lnTo>
                  <a:pt x="1020784" y="658980"/>
                </a:lnTo>
                <a:lnTo>
                  <a:pt x="1019460" y="681579"/>
                </a:lnTo>
                <a:lnTo>
                  <a:pt x="901080" y="729772"/>
                </a:lnTo>
                <a:lnTo>
                  <a:pt x="783553" y="777618"/>
                </a:lnTo>
                <a:lnTo>
                  <a:pt x="778015" y="771240"/>
                </a:lnTo>
                <a:cubicBezTo>
                  <a:pt x="725760" y="730869"/>
                  <a:pt x="652351" y="742428"/>
                  <a:pt x="613815" y="792308"/>
                </a:cubicBezTo>
                <a:cubicBezTo>
                  <a:pt x="575280" y="842187"/>
                  <a:pt x="582629" y="916137"/>
                  <a:pt x="634884" y="956507"/>
                </a:cubicBezTo>
                <a:lnTo>
                  <a:pt x="645314" y="961627"/>
                </a:lnTo>
                <a:lnTo>
                  <a:pt x="629499" y="1081304"/>
                </a:lnTo>
                <a:lnTo>
                  <a:pt x="614430" y="1195319"/>
                </a:lnTo>
                <a:lnTo>
                  <a:pt x="577174" y="1207946"/>
                </a:lnTo>
                <a:cubicBezTo>
                  <a:pt x="564056" y="1215413"/>
                  <a:pt x="552242" y="1225488"/>
                  <a:pt x="542608" y="1237958"/>
                </a:cubicBezTo>
                <a:cubicBezTo>
                  <a:pt x="532516" y="1251022"/>
                  <a:pt x="525669" y="1265407"/>
                  <a:pt x="521855" y="1280240"/>
                </a:cubicBezTo>
                <a:lnTo>
                  <a:pt x="520493" y="1304200"/>
                </a:lnTo>
                <a:lnTo>
                  <a:pt x="205439" y="1411522"/>
                </a:lnTo>
                <a:lnTo>
                  <a:pt x="204922" y="1410631"/>
                </a:lnTo>
                <a:cubicBezTo>
                  <a:pt x="174933" y="1376702"/>
                  <a:pt x="126246" y="1361182"/>
                  <a:pt x="79366" y="1377152"/>
                </a:cubicBezTo>
                <a:cubicBezTo>
                  <a:pt x="19701" y="1397476"/>
                  <a:pt x="-14987" y="1463197"/>
                  <a:pt x="6306" y="1525703"/>
                </a:cubicBezTo>
                <a:cubicBezTo>
                  <a:pt x="17738" y="1559264"/>
                  <a:pt x="43535" y="1584923"/>
                  <a:pt x="75043" y="1597161"/>
                </a:cubicBezTo>
                <a:close/>
              </a:path>
            </a:pathLst>
          </a:custGeom>
          <a:solidFill>
            <a:schemeClr val="bg2">
              <a:lumMod val="50000"/>
              <a:alpha val="20000"/>
            </a:schemeClr>
          </a:solidFill>
          <a:ln w="43323" cap="flat">
            <a:noFill/>
            <a:prstDash val="solid"/>
            <a:miter/>
          </a:ln>
        </p:spPr>
        <p:txBody>
          <a:bodyPr anchor="ctr"/>
          <a:lstStyle/>
          <a:p>
            <a:pPr>
              <a:defRPr/>
            </a:pPr>
            <a:endParaRPr lang="en-US" dirty="0"/>
          </a:p>
        </p:txBody>
      </p:sp>
      <p:sp>
        <p:nvSpPr>
          <p:cNvPr id="24" name="Freeform: Shape 384">
            <a:extLst>
              <a:ext uri="{FF2B5EF4-FFF2-40B4-BE49-F238E27FC236}">
                <a16:creationId xmlns:a16="http://schemas.microsoft.com/office/drawing/2014/main" id="{7E375677-AA60-9740-ADCB-6F353D6428B5}"/>
              </a:ext>
            </a:extLst>
          </p:cNvPr>
          <p:cNvSpPr/>
          <p:nvPr/>
        </p:nvSpPr>
        <p:spPr>
          <a:xfrm rot="1022389">
            <a:off x="190500" y="4275138"/>
            <a:ext cx="1077913" cy="881062"/>
          </a:xfrm>
          <a:custGeom>
            <a:avLst/>
            <a:gdLst>
              <a:gd name="connsiteX0" fmla="*/ 618123 w 1077492"/>
              <a:gd name="connsiteY0" fmla="*/ 5091 h 880832"/>
              <a:gd name="connsiteX1" fmla="*/ 649515 w 1077492"/>
              <a:gd name="connsiteY1" fmla="*/ 48 h 880832"/>
              <a:gd name="connsiteX2" fmla="*/ 706766 w 1077492"/>
              <a:gd name="connsiteY2" fmla="*/ 25655 h 880832"/>
              <a:gd name="connsiteX3" fmla="*/ 703831 w 1077492"/>
              <a:gd name="connsiteY3" fmla="*/ 142493 h 880832"/>
              <a:gd name="connsiteX4" fmla="*/ 665641 w 1077492"/>
              <a:gd name="connsiteY4" fmla="*/ 157025 h 880832"/>
              <a:gd name="connsiteX5" fmla="*/ 665641 w 1077492"/>
              <a:gd name="connsiteY5" fmla="*/ 352605 h 880832"/>
              <a:gd name="connsiteX6" fmla="*/ 684786 w 1077492"/>
              <a:gd name="connsiteY6" fmla="*/ 356972 h 880832"/>
              <a:gd name="connsiteX7" fmla="*/ 718689 w 1077492"/>
              <a:gd name="connsiteY7" fmla="*/ 380793 h 880832"/>
              <a:gd name="connsiteX8" fmla="*/ 738749 w 1077492"/>
              <a:gd name="connsiteY8" fmla="*/ 496690 h 880832"/>
              <a:gd name="connsiteX9" fmla="*/ 735230 w 1077492"/>
              <a:gd name="connsiteY9" fmla="*/ 501698 h 880832"/>
              <a:gd name="connsiteX10" fmla="*/ 845060 w 1077492"/>
              <a:gd name="connsiteY10" fmla="*/ 617186 h 880832"/>
              <a:gd name="connsiteX11" fmla="*/ 879258 w 1077492"/>
              <a:gd name="connsiteY11" fmla="*/ 595803 h 880832"/>
              <a:gd name="connsiteX12" fmla="*/ 1037048 w 1077492"/>
              <a:gd name="connsiteY12" fmla="*/ 632408 h 880832"/>
              <a:gd name="connsiteX13" fmla="*/ 1031825 w 1077492"/>
              <a:gd name="connsiteY13" fmla="*/ 840388 h 880832"/>
              <a:gd name="connsiteX14" fmla="*/ 823846 w 1077492"/>
              <a:gd name="connsiteY14" fmla="*/ 835165 h 880832"/>
              <a:gd name="connsiteX15" fmla="*/ 795994 w 1077492"/>
              <a:gd name="connsiteY15" fmla="*/ 674255 h 880832"/>
              <a:gd name="connsiteX16" fmla="*/ 803191 w 1077492"/>
              <a:gd name="connsiteY16" fmla="*/ 664013 h 880832"/>
              <a:gd name="connsiteX17" fmla="*/ 690708 w 1077492"/>
              <a:gd name="connsiteY17" fmla="*/ 545736 h 880832"/>
              <a:gd name="connsiteX18" fmla="*/ 678778 w 1077492"/>
              <a:gd name="connsiteY18" fmla="*/ 553196 h 880832"/>
              <a:gd name="connsiteX19" fmla="*/ 565128 w 1077492"/>
              <a:gd name="connsiteY19" fmla="*/ 526831 h 880832"/>
              <a:gd name="connsiteX20" fmla="*/ 562479 w 1077492"/>
              <a:gd name="connsiteY20" fmla="*/ 522594 h 880832"/>
              <a:gd name="connsiteX21" fmla="*/ 207664 w 1077492"/>
              <a:gd name="connsiteY21" fmla="*/ 608151 h 880832"/>
              <a:gd name="connsiteX22" fmla="*/ 203307 w 1077492"/>
              <a:gd name="connsiteY22" fmla="*/ 628640 h 880832"/>
              <a:gd name="connsiteX23" fmla="*/ 178918 w 1077492"/>
              <a:gd name="connsiteY23" fmla="*/ 663609 h 880832"/>
              <a:gd name="connsiteX24" fmla="*/ 29119 w 1077492"/>
              <a:gd name="connsiteY24" fmla="*/ 659847 h 880832"/>
              <a:gd name="connsiteX25" fmla="*/ 32881 w 1077492"/>
              <a:gd name="connsiteY25" fmla="*/ 510048 h 880832"/>
              <a:gd name="connsiteX26" fmla="*/ 67936 w 1077492"/>
              <a:gd name="connsiteY26" fmla="*/ 487958 h 880832"/>
              <a:gd name="connsiteX27" fmla="*/ 182679 w 1077492"/>
              <a:gd name="connsiteY27" fmla="*/ 513810 h 880832"/>
              <a:gd name="connsiteX28" fmla="*/ 199867 w 1077492"/>
              <a:gd name="connsiteY28" fmla="*/ 541086 h 880832"/>
              <a:gd name="connsiteX29" fmla="*/ 537541 w 1077492"/>
              <a:gd name="connsiteY29" fmla="*/ 459661 h 880832"/>
              <a:gd name="connsiteX30" fmla="*/ 536059 w 1077492"/>
              <a:gd name="connsiteY30" fmla="*/ 450434 h 880832"/>
              <a:gd name="connsiteX31" fmla="*/ 568890 w 1077492"/>
              <a:gd name="connsiteY31" fmla="*/ 377032 h 880832"/>
              <a:gd name="connsiteX32" fmla="*/ 605039 w 1077492"/>
              <a:gd name="connsiteY32" fmla="*/ 354429 h 880832"/>
              <a:gd name="connsiteX33" fmla="*/ 624516 w 1077492"/>
              <a:gd name="connsiteY33" fmla="*/ 351300 h 880832"/>
              <a:gd name="connsiteX34" fmla="*/ 624516 w 1077492"/>
              <a:gd name="connsiteY34" fmla="*/ 160667 h 880832"/>
              <a:gd name="connsiteX35" fmla="*/ 613436 w 1077492"/>
              <a:gd name="connsiteY35" fmla="*/ 158139 h 880832"/>
              <a:gd name="connsiteX36" fmla="*/ 586993 w 1077492"/>
              <a:gd name="connsiteY36" fmla="*/ 139559 h 880832"/>
              <a:gd name="connsiteX37" fmla="*/ 589927 w 1077492"/>
              <a:gd name="connsiteY37" fmla="*/ 22721 h 880832"/>
              <a:gd name="connsiteX38" fmla="*/ 618123 w 1077492"/>
              <a:gd name="connsiteY38" fmla="*/ 5091 h 880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77492" h="880832">
                <a:moveTo>
                  <a:pt x="618123" y="5091"/>
                </a:moveTo>
                <a:cubicBezTo>
                  <a:pt x="628264" y="1341"/>
                  <a:pt x="638938" y="-311"/>
                  <a:pt x="649515" y="48"/>
                </a:cubicBezTo>
                <a:cubicBezTo>
                  <a:pt x="670668" y="767"/>
                  <a:pt x="691432" y="9532"/>
                  <a:pt x="706766" y="25655"/>
                </a:cubicBezTo>
                <a:cubicBezTo>
                  <a:pt x="738893" y="59437"/>
                  <a:pt x="736078" y="111827"/>
                  <a:pt x="703831" y="142493"/>
                </a:cubicBezTo>
                <a:lnTo>
                  <a:pt x="665641" y="157025"/>
                </a:lnTo>
                <a:lnTo>
                  <a:pt x="665641" y="352605"/>
                </a:lnTo>
                <a:lnTo>
                  <a:pt x="684786" y="356972"/>
                </a:lnTo>
                <a:cubicBezTo>
                  <a:pt x="697289" y="362480"/>
                  <a:pt x="708859" y="370458"/>
                  <a:pt x="718689" y="380793"/>
                </a:cubicBezTo>
                <a:cubicBezTo>
                  <a:pt x="749581" y="413278"/>
                  <a:pt x="755275" y="459181"/>
                  <a:pt x="738749" y="496690"/>
                </a:cubicBezTo>
                <a:lnTo>
                  <a:pt x="735230" y="501698"/>
                </a:lnTo>
                <a:lnTo>
                  <a:pt x="845060" y="617186"/>
                </a:lnTo>
                <a:lnTo>
                  <a:pt x="879258" y="595803"/>
                </a:lnTo>
                <a:cubicBezTo>
                  <a:pt x="933414" y="575777"/>
                  <a:pt x="996107" y="589357"/>
                  <a:pt x="1037048" y="632408"/>
                </a:cubicBezTo>
                <a:cubicBezTo>
                  <a:pt x="1094236" y="692542"/>
                  <a:pt x="1089226" y="785799"/>
                  <a:pt x="1031825" y="840388"/>
                </a:cubicBezTo>
                <a:cubicBezTo>
                  <a:pt x="971691" y="897576"/>
                  <a:pt x="878434" y="892566"/>
                  <a:pt x="823846" y="835165"/>
                </a:cubicBezTo>
                <a:cubicBezTo>
                  <a:pt x="780955" y="790064"/>
                  <a:pt x="773050" y="726332"/>
                  <a:pt x="795994" y="674255"/>
                </a:cubicBezTo>
                <a:lnTo>
                  <a:pt x="803191" y="664013"/>
                </a:lnTo>
                <a:lnTo>
                  <a:pt x="690708" y="545736"/>
                </a:lnTo>
                <a:lnTo>
                  <a:pt x="678778" y="553196"/>
                </a:lnTo>
                <a:cubicBezTo>
                  <a:pt x="639771" y="567620"/>
                  <a:pt x="594617" y="557839"/>
                  <a:pt x="565128" y="526831"/>
                </a:cubicBezTo>
                <a:lnTo>
                  <a:pt x="562479" y="522594"/>
                </a:lnTo>
                <a:lnTo>
                  <a:pt x="207664" y="608151"/>
                </a:lnTo>
                <a:lnTo>
                  <a:pt x="203307" y="628640"/>
                </a:lnTo>
                <a:cubicBezTo>
                  <a:pt x="197853" y="641384"/>
                  <a:pt x="189746" y="653311"/>
                  <a:pt x="178918" y="663609"/>
                </a:cubicBezTo>
                <a:cubicBezTo>
                  <a:pt x="137575" y="702927"/>
                  <a:pt x="70309" y="703160"/>
                  <a:pt x="29119" y="659847"/>
                </a:cubicBezTo>
                <a:cubicBezTo>
                  <a:pt x="-10199" y="618504"/>
                  <a:pt x="-10431" y="551239"/>
                  <a:pt x="32881" y="510048"/>
                </a:cubicBezTo>
                <a:cubicBezTo>
                  <a:pt x="43217" y="500219"/>
                  <a:pt x="55173" y="492832"/>
                  <a:pt x="67936" y="487958"/>
                </a:cubicBezTo>
                <a:cubicBezTo>
                  <a:pt x="106227" y="473336"/>
                  <a:pt x="151787" y="481326"/>
                  <a:pt x="182679" y="513810"/>
                </a:cubicBezTo>
                <a:lnTo>
                  <a:pt x="199867" y="541086"/>
                </a:lnTo>
                <a:lnTo>
                  <a:pt x="537541" y="459661"/>
                </a:lnTo>
                <a:lnTo>
                  <a:pt x="536059" y="450434"/>
                </a:lnTo>
                <a:cubicBezTo>
                  <a:pt x="536980" y="423313"/>
                  <a:pt x="548218" y="396691"/>
                  <a:pt x="568890" y="377032"/>
                </a:cubicBezTo>
                <a:cubicBezTo>
                  <a:pt x="579718" y="366735"/>
                  <a:pt x="592037" y="359237"/>
                  <a:pt x="605039" y="354429"/>
                </a:cubicBezTo>
                <a:lnTo>
                  <a:pt x="624516" y="351300"/>
                </a:lnTo>
                <a:lnTo>
                  <a:pt x="624516" y="160667"/>
                </a:lnTo>
                <a:lnTo>
                  <a:pt x="613436" y="158139"/>
                </a:lnTo>
                <a:cubicBezTo>
                  <a:pt x="603685" y="153843"/>
                  <a:pt x="594660" y="147621"/>
                  <a:pt x="586993" y="139559"/>
                </a:cubicBezTo>
                <a:cubicBezTo>
                  <a:pt x="554867" y="105778"/>
                  <a:pt x="557681" y="53388"/>
                  <a:pt x="589927" y="22721"/>
                </a:cubicBezTo>
                <a:cubicBezTo>
                  <a:pt x="598373" y="14690"/>
                  <a:pt x="607982" y="8842"/>
                  <a:pt x="618123" y="5091"/>
                </a:cubicBezTo>
                <a:close/>
              </a:path>
            </a:pathLst>
          </a:custGeom>
          <a:solidFill>
            <a:schemeClr val="bg2">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5" name="Freeform: Shape 381">
            <a:extLst>
              <a:ext uri="{FF2B5EF4-FFF2-40B4-BE49-F238E27FC236}">
                <a16:creationId xmlns:a16="http://schemas.microsoft.com/office/drawing/2014/main" id="{0CD34F78-12FB-0845-8134-2FC814AC04E2}"/>
              </a:ext>
            </a:extLst>
          </p:cNvPr>
          <p:cNvSpPr/>
          <p:nvPr/>
        </p:nvSpPr>
        <p:spPr>
          <a:xfrm rot="3428897">
            <a:off x="10810082" y="7143"/>
            <a:ext cx="1244600" cy="1338263"/>
          </a:xfrm>
          <a:custGeom>
            <a:avLst/>
            <a:gdLst>
              <a:gd name="connsiteX0" fmla="*/ 943257 w 2013900"/>
              <a:gd name="connsiteY0" fmla="*/ 1501970 h 1900583"/>
              <a:gd name="connsiteX1" fmla="*/ 744074 w 2013900"/>
              <a:gd name="connsiteY1" fmla="*/ 1348088 h 1900583"/>
              <a:gd name="connsiteX2" fmla="*/ 748630 w 2013900"/>
              <a:gd name="connsiteY2" fmla="*/ 1338807 h 1900583"/>
              <a:gd name="connsiteX3" fmla="*/ 706808 w 2013900"/>
              <a:gd name="connsiteY3" fmla="*/ 1216890 h 1900583"/>
              <a:gd name="connsiteX4" fmla="*/ 695446 w 2013900"/>
              <a:gd name="connsiteY4" fmla="*/ 1211313 h 1900583"/>
              <a:gd name="connsiteX5" fmla="*/ 726700 w 2013900"/>
              <a:gd name="connsiteY5" fmla="*/ 978267 h 1900583"/>
              <a:gd name="connsiteX6" fmla="*/ 764518 w 2013900"/>
              <a:gd name="connsiteY6" fmla="*/ 965451 h 1900583"/>
              <a:gd name="connsiteX7" fmla="*/ 799083 w 2013900"/>
              <a:gd name="connsiteY7" fmla="*/ 935439 h 1900583"/>
              <a:gd name="connsiteX8" fmla="*/ 819837 w 2013900"/>
              <a:gd name="connsiteY8" fmla="*/ 893157 h 1900583"/>
              <a:gd name="connsiteX9" fmla="*/ 822213 w 2013900"/>
              <a:gd name="connsiteY9" fmla="*/ 851356 h 1900583"/>
              <a:gd name="connsiteX10" fmla="*/ 1043738 w 2013900"/>
              <a:gd name="connsiteY10" fmla="*/ 760675 h 1900583"/>
              <a:gd name="connsiteX11" fmla="*/ 1061832 w 2013900"/>
              <a:gd name="connsiteY11" fmla="*/ 781899 h 1900583"/>
              <a:gd name="connsiteX12" fmla="*/ 1191467 w 2013900"/>
              <a:gd name="connsiteY12" fmla="*/ 790843 h 1900583"/>
              <a:gd name="connsiteX13" fmla="*/ 1200605 w 2013900"/>
              <a:gd name="connsiteY13" fmla="*/ 782908 h 1900583"/>
              <a:gd name="connsiteX14" fmla="*/ 1391604 w 2013900"/>
              <a:gd name="connsiteY14" fmla="*/ 930468 h 1900583"/>
              <a:gd name="connsiteX15" fmla="*/ 1386234 w 2013900"/>
              <a:gd name="connsiteY15" fmla="*/ 941312 h 1900583"/>
              <a:gd name="connsiteX16" fmla="*/ 1427616 w 2013900"/>
              <a:gd name="connsiteY16" fmla="*/ 1064490 h 1900583"/>
              <a:gd name="connsiteX17" fmla="*/ 1447779 w 2013900"/>
              <a:gd name="connsiteY17" fmla="*/ 1074387 h 1900583"/>
              <a:gd name="connsiteX18" fmla="*/ 1417037 w 2013900"/>
              <a:gd name="connsiteY18" fmla="*/ 1303612 h 1900583"/>
              <a:gd name="connsiteX19" fmla="*/ 1377304 w 2013900"/>
              <a:gd name="connsiteY19" fmla="*/ 1316666 h 1900583"/>
              <a:gd name="connsiteX20" fmla="*/ 1342096 w 2013900"/>
              <a:gd name="connsiteY20" fmla="*/ 1347016 h 1900583"/>
              <a:gd name="connsiteX21" fmla="*/ 1318419 w 2013900"/>
              <a:gd name="connsiteY21" fmla="*/ 1433424 h 1900583"/>
              <a:gd name="connsiteX22" fmla="*/ 1318667 w 2013900"/>
              <a:gd name="connsiteY22" fmla="*/ 1434179 h 1900583"/>
              <a:gd name="connsiteX23" fmla="*/ 1097018 w 2013900"/>
              <a:gd name="connsiteY23" fmla="*/ 1524911 h 1900583"/>
              <a:gd name="connsiteX24" fmla="*/ 1079718 w 2013900"/>
              <a:gd name="connsiteY24" fmla="*/ 1504987 h 1900583"/>
              <a:gd name="connsiteX25" fmla="*/ 950083 w 2013900"/>
              <a:gd name="connsiteY25" fmla="*/ 1496043 h 1900583"/>
              <a:gd name="connsiteX26" fmla="*/ 75043 w 2013900"/>
              <a:gd name="connsiteY26" fmla="*/ 1597161 h 1900583"/>
              <a:gd name="connsiteX27" fmla="*/ 108134 w 2013900"/>
              <a:gd name="connsiteY27" fmla="*/ 1604721 h 1900583"/>
              <a:gd name="connsiteX28" fmla="*/ 154857 w 2013900"/>
              <a:gd name="connsiteY28" fmla="*/ 1598764 h 1900583"/>
              <a:gd name="connsiteX29" fmla="*/ 233875 w 2013900"/>
              <a:gd name="connsiteY29" fmla="*/ 1496935 h 1900583"/>
              <a:gd name="connsiteX30" fmla="*/ 231813 w 2013900"/>
              <a:gd name="connsiteY30" fmla="*/ 1480763 h 1900583"/>
              <a:gd name="connsiteX31" fmla="*/ 540598 w 2013900"/>
              <a:gd name="connsiteY31" fmla="*/ 1375577 h 1900583"/>
              <a:gd name="connsiteX32" fmla="*/ 563677 w 2013900"/>
              <a:gd name="connsiteY32" fmla="*/ 1402157 h 1900583"/>
              <a:gd name="connsiteX33" fmla="*/ 692537 w 2013900"/>
              <a:gd name="connsiteY33" fmla="*/ 1412103 h 1900583"/>
              <a:gd name="connsiteX34" fmla="*/ 693400 w 2013900"/>
              <a:gd name="connsiteY34" fmla="*/ 1411346 h 1900583"/>
              <a:gd name="connsiteX35" fmla="*/ 797736 w 2013900"/>
              <a:gd name="connsiteY35" fmla="*/ 1491953 h 1900583"/>
              <a:gd name="connsiteX36" fmla="*/ 894945 w 2013900"/>
              <a:gd name="connsiteY36" fmla="*/ 1567053 h 1900583"/>
              <a:gd name="connsiteX37" fmla="*/ 894430 w 2013900"/>
              <a:gd name="connsiteY37" fmla="*/ 1568079 h 1900583"/>
              <a:gd name="connsiteX38" fmla="*/ 936587 w 2013900"/>
              <a:gd name="connsiteY38" fmla="*/ 1690255 h 1900583"/>
              <a:gd name="connsiteX39" fmla="*/ 1100786 w 2013900"/>
              <a:gd name="connsiteY39" fmla="*/ 1669186 h 1900583"/>
              <a:gd name="connsiteX40" fmla="*/ 1121540 w 2013900"/>
              <a:gd name="connsiteY40" fmla="*/ 1626904 h 1900583"/>
              <a:gd name="connsiteX41" fmla="*/ 1123204 w 2013900"/>
              <a:gd name="connsiteY41" fmla="*/ 1597620 h 1900583"/>
              <a:gd name="connsiteX42" fmla="*/ 1237555 w 2013900"/>
              <a:gd name="connsiteY42" fmla="*/ 1551067 h 1900583"/>
              <a:gd name="connsiteX43" fmla="*/ 1355644 w 2013900"/>
              <a:gd name="connsiteY43" fmla="*/ 1502993 h 1900583"/>
              <a:gd name="connsiteX44" fmla="*/ 1362776 w 2013900"/>
              <a:gd name="connsiteY44" fmla="*/ 1511266 h 1900583"/>
              <a:gd name="connsiteX45" fmla="*/ 1491817 w 2013900"/>
              <a:gd name="connsiteY45" fmla="*/ 1520936 h 1900583"/>
              <a:gd name="connsiteX46" fmla="*/ 1499270 w 2013900"/>
              <a:gd name="connsiteY46" fmla="*/ 1514511 h 1900583"/>
              <a:gd name="connsiteX47" fmla="*/ 1790657 w 2013900"/>
              <a:gd name="connsiteY47" fmla="*/ 1739626 h 1900583"/>
              <a:gd name="connsiteX48" fmla="*/ 1783473 w 2013900"/>
              <a:gd name="connsiteY48" fmla="*/ 1754261 h 1900583"/>
              <a:gd name="connsiteX49" fmla="*/ 1825296 w 2013900"/>
              <a:gd name="connsiteY49" fmla="*/ 1876178 h 1900583"/>
              <a:gd name="connsiteX50" fmla="*/ 1867578 w 2013900"/>
              <a:gd name="connsiteY50" fmla="*/ 1896932 h 1900583"/>
              <a:gd name="connsiteX51" fmla="*/ 1989494 w 2013900"/>
              <a:gd name="connsiteY51" fmla="*/ 1855110 h 1900583"/>
              <a:gd name="connsiteX52" fmla="*/ 1968427 w 2013900"/>
              <a:gd name="connsiteY52" fmla="*/ 1690911 h 1900583"/>
              <a:gd name="connsiteX53" fmla="*/ 1838792 w 2013900"/>
              <a:gd name="connsiteY53" fmla="*/ 1681967 h 1900583"/>
              <a:gd name="connsiteX54" fmla="*/ 1838014 w 2013900"/>
              <a:gd name="connsiteY54" fmla="*/ 1682642 h 1900583"/>
              <a:gd name="connsiteX55" fmla="*/ 1544325 w 2013900"/>
              <a:gd name="connsiteY55" fmla="*/ 1455749 h 1900583"/>
              <a:gd name="connsiteX56" fmla="*/ 1547700 w 2013900"/>
              <a:gd name="connsiteY56" fmla="*/ 1448953 h 1900583"/>
              <a:gd name="connsiteX57" fmla="*/ 1506345 w 2013900"/>
              <a:gd name="connsiteY57" fmla="*/ 1326336 h 1900583"/>
              <a:gd name="connsiteX58" fmla="*/ 1493239 w 2013900"/>
              <a:gd name="connsiteY58" fmla="*/ 1319828 h 1900583"/>
              <a:gd name="connsiteX59" fmla="*/ 1509136 w 2013900"/>
              <a:gd name="connsiteY59" fmla="*/ 1199535 h 1900583"/>
              <a:gd name="connsiteX60" fmla="*/ 1524327 w 2013900"/>
              <a:gd name="connsiteY60" fmla="*/ 1084591 h 1900583"/>
              <a:gd name="connsiteX61" fmla="*/ 1557251 w 2013900"/>
              <a:gd name="connsiteY61" fmla="*/ 1073434 h 1900583"/>
              <a:gd name="connsiteX62" fmla="*/ 1591815 w 2013900"/>
              <a:gd name="connsiteY62" fmla="*/ 1043422 h 1900583"/>
              <a:gd name="connsiteX63" fmla="*/ 1570748 w 2013900"/>
              <a:gd name="connsiteY63" fmla="*/ 879222 h 1900583"/>
              <a:gd name="connsiteX64" fmla="*/ 1483503 w 2013900"/>
              <a:gd name="connsiteY64" fmla="*/ 855912 h 1900583"/>
              <a:gd name="connsiteX65" fmla="*/ 1444684 w 2013900"/>
              <a:gd name="connsiteY65" fmla="*/ 869068 h 1900583"/>
              <a:gd name="connsiteX66" fmla="*/ 1340899 w 2013900"/>
              <a:gd name="connsiteY66" fmla="*/ 788887 h 1900583"/>
              <a:gd name="connsiteX67" fmla="*/ 1246914 w 2013900"/>
              <a:gd name="connsiteY67" fmla="*/ 716278 h 1900583"/>
              <a:gd name="connsiteX68" fmla="*/ 1249341 w 2013900"/>
              <a:gd name="connsiteY68" fmla="*/ 673586 h 1900583"/>
              <a:gd name="connsiteX69" fmla="*/ 1204964 w 2013900"/>
              <a:gd name="connsiteY69" fmla="*/ 596631 h 1900583"/>
              <a:gd name="connsiteX70" fmla="*/ 1168993 w 2013900"/>
              <a:gd name="connsiteY70" fmla="*/ 578975 h 1900583"/>
              <a:gd name="connsiteX71" fmla="*/ 1168993 w 2013900"/>
              <a:gd name="connsiteY71" fmla="*/ 225315 h 1900583"/>
              <a:gd name="connsiteX72" fmla="*/ 1170003 w 2013900"/>
              <a:gd name="connsiteY72" fmla="*/ 225113 h 1900583"/>
              <a:gd name="connsiteX73" fmla="*/ 1242179 w 2013900"/>
              <a:gd name="connsiteY73" fmla="*/ 117058 h 1900583"/>
              <a:gd name="connsiteX74" fmla="*/ 1125121 w 2013900"/>
              <a:gd name="connsiteY74" fmla="*/ 1 h 1900583"/>
              <a:gd name="connsiteX75" fmla="*/ 1008063 w 2013900"/>
              <a:gd name="connsiteY75" fmla="*/ 117059 h 1900583"/>
              <a:gd name="connsiteX76" fmla="*/ 1078973 w 2013900"/>
              <a:gd name="connsiteY76" fmla="*/ 224691 h 1900583"/>
              <a:gd name="connsiteX77" fmla="*/ 1094946 w 2013900"/>
              <a:gd name="connsiteY77" fmla="*/ 227954 h 1900583"/>
              <a:gd name="connsiteX78" fmla="*/ 1094946 w 2013900"/>
              <a:gd name="connsiteY78" fmla="*/ 580718 h 1900583"/>
              <a:gd name="connsiteX79" fmla="*/ 1086671 w 2013900"/>
              <a:gd name="connsiteY79" fmla="*/ 583843 h 1900583"/>
              <a:gd name="connsiteX80" fmla="*/ 1075329 w 2013900"/>
              <a:gd name="connsiteY80" fmla="*/ 587687 h 1900583"/>
              <a:gd name="connsiteX81" fmla="*/ 1040783 w 2013900"/>
              <a:gd name="connsiteY81" fmla="*/ 617683 h 1900583"/>
              <a:gd name="connsiteX82" fmla="*/ 1040763 w 2013900"/>
              <a:gd name="connsiteY82" fmla="*/ 617700 h 1900583"/>
              <a:gd name="connsiteX83" fmla="*/ 1021723 w 2013900"/>
              <a:gd name="connsiteY83" fmla="*/ 656920 h 1900583"/>
              <a:gd name="connsiteX84" fmla="*/ 1021715 w 2013900"/>
              <a:gd name="connsiteY84" fmla="*/ 657057 h 1900583"/>
              <a:gd name="connsiteX85" fmla="*/ 1020784 w 2013900"/>
              <a:gd name="connsiteY85" fmla="*/ 658980 h 1900583"/>
              <a:gd name="connsiteX86" fmla="*/ 1019460 w 2013900"/>
              <a:gd name="connsiteY86" fmla="*/ 681579 h 1900583"/>
              <a:gd name="connsiteX87" fmla="*/ 901080 w 2013900"/>
              <a:gd name="connsiteY87" fmla="*/ 729772 h 1900583"/>
              <a:gd name="connsiteX88" fmla="*/ 783553 w 2013900"/>
              <a:gd name="connsiteY88" fmla="*/ 777618 h 1900583"/>
              <a:gd name="connsiteX89" fmla="*/ 778015 w 2013900"/>
              <a:gd name="connsiteY89" fmla="*/ 771240 h 1900583"/>
              <a:gd name="connsiteX90" fmla="*/ 613815 w 2013900"/>
              <a:gd name="connsiteY90" fmla="*/ 792308 h 1900583"/>
              <a:gd name="connsiteX91" fmla="*/ 634884 w 2013900"/>
              <a:gd name="connsiteY91" fmla="*/ 956507 h 1900583"/>
              <a:gd name="connsiteX92" fmla="*/ 645314 w 2013900"/>
              <a:gd name="connsiteY92" fmla="*/ 961627 h 1900583"/>
              <a:gd name="connsiteX93" fmla="*/ 629499 w 2013900"/>
              <a:gd name="connsiteY93" fmla="*/ 1081304 h 1900583"/>
              <a:gd name="connsiteX94" fmla="*/ 614430 w 2013900"/>
              <a:gd name="connsiteY94" fmla="*/ 1195319 h 1900583"/>
              <a:gd name="connsiteX95" fmla="*/ 577174 w 2013900"/>
              <a:gd name="connsiteY95" fmla="*/ 1207946 h 1900583"/>
              <a:gd name="connsiteX96" fmla="*/ 542608 w 2013900"/>
              <a:gd name="connsiteY96" fmla="*/ 1237958 h 1900583"/>
              <a:gd name="connsiteX97" fmla="*/ 521855 w 2013900"/>
              <a:gd name="connsiteY97" fmla="*/ 1280240 h 1900583"/>
              <a:gd name="connsiteX98" fmla="*/ 520493 w 2013900"/>
              <a:gd name="connsiteY98" fmla="*/ 1304200 h 1900583"/>
              <a:gd name="connsiteX99" fmla="*/ 205439 w 2013900"/>
              <a:gd name="connsiteY99" fmla="*/ 1411522 h 1900583"/>
              <a:gd name="connsiteX100" fmla="*/ 204922 w 2013900"/>
              <a:gd name="connsiteY100" fmla="*/ 1410631 h 1900583"/>
              <a:gd name="connsiteX101" fmla="*/ 79366 w 2013900"/>
              <a:gd name="connsiteY101" fmla="*/ 1377152 h 1900583"/>
              <a:gd name="connsiteX102" fmla="*/ 6306 w 2013900"/>
              <a:gd name="connsiteY102" fmla="*/ 1525703 h 1900583"/>
              <a:gd name="connsiteX103" fmla="*/ 75043 w 2013900"/>
              <a:gd name="connsiteY103" fmla="*/ 1597161 h 1900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l="l" t="t" r="r" b="b"/>
            <a:pathLst>
              <a:path w="2013900" h="1900583">
                <a:moveTo>
                  <a:pt x="943257" y="1501970"/>
                </a:moveTo>
                <a:lnTo>
                  <a:pt x="744074" y="1348088"/>
                </a:lnTo>
                <a:lnTo>
                  <a:pt x="748630" y="1338807"/>
                </a:lnTo>
                <a:cubicBezTo>
                  <a:pt x="760072" y="1294309"/>
                  <a:pt x="744218" y="1245791"/>
                  <a:pt x="706808" y="1216890"/>
                </a:cubicBezTo>
                <a:lnTo>
                  <a:pt x="695446" y="1211313"/>
                </a:lnTo>
                <a:lnTo>
                  <a:pt x="726700" y="978267"/>
                </a:lnTo>
                <a:lnTo>
                  <a:pt x="764518" y="965451"/>
                </a:lnTo>
                <a:cubicBezTo>
                  <a:pt x="777636" y="957984"/>
                  <a:pt x="789449" y="947909"/>
                  <a:pt x="799083" y="935439"/>
                </a:cubicBezTo>
                <a:cubicBezTo>
                  <a:pt x="809176" y="922375"/>
                  <a:pt x="816023" y="907989"/>
                  <a:pt x="819837" y="893157"/>
                </a:cubicBezTo>
                <a:lnTo>
                  <a:pt x="822213" y="851356"/>
                </a:lnTo>
                <a:lnTo>
                  <a:pt x="1043738" y="760675"/>
                </a:lnTo>
                <a:lnTo>
                  <a:pt x="1061832" y="781899"/>
                </a:lnTo>
                <a:cubicBezTo>
                  <a:pt x="1101024" y="812177"/>
                  <a:pt x="1152114" y="813244"/>
                  <a:pt x="1191467" y="790843"/>
                </a:cubicBezTo>
                <a:lnTo>
                  <a:pt x="1200605" y="782908"/>
                </a:lnTo>
                <a:lnTo>
                  <a:pt x="1391604" y="930468"/>
                </a:lnTo>
                <a:lnTo>
                  <a:pt x="1386234" y="941312"/>
                </a:lnTo>
                <a:cubicBezTo>
                  <a:pt x="1374493" y="985046"/>
                  <a:pt x="1388425" y="1034212"/>
                  <a:pt x="1427616" y="1064490"/>
                </a:cubicBezTo>
                <a:lnTo>
                  <a:pt x="1447779" y="1074387"/>
                </a:lnTo>
                <a:lnTo>
                  <a:pt x="1417037" y="1303612"/>
                </a:lnTo>
                <a:lnTo>
                  <a:pt x="1377304" y="1316666"/>
                </a:lnTo>
                <a:cubicBezTo>
                  <a:pt x="1364036" y="1324096"/>
                  <a:pt x="1352007" y="1334250"/>
                  <a:pt x="1342096" y="1347016"/>
                </a:cubicBezTo>
                <a:cubicBezTo>
                  <a:pt x="1322273" y="1372550"/>
                  <a:pt x="1314676" y="1403701"/>
                  <a:pt x="1318419" y="1433424"/>
                </a:cubicBezTo>
                <a:lnTo>
                  <a:pt x="1318667" y="1434179"/>
                </a:lnTo>
                <a:lnTo>
                  <a:pt x="1097018" y="1524911"/>
                </a:lnTo>
                <a:lnTo>
                  <a:pt x="1079718" y="1504987"/>
                </a:lnTo>
                <a:cubicBezTo>
                  <a:pt x="1040526" y="1474709"/>
                  <a:pt x="989436" y="1473641"/>
                  <a:pt x="950083" y="1496043"/>
                </a:cubicBezTo>
                <a:close/>
                <a:moveTo>
                  <a:pt x="75043" y="1597161"/>
                </a:moveTo>
                <a:cubicBezTo>
                  <a:pt x="85545" y="1601240"/>
                  <a:pt x="96683" y="1603828"/>
                  <a:pt x="108134" y="1604721"/>
                </a:cubicBezTo>
                <a:cubicBezTo>
                  <a:pt x="123403" y="1605911"/>
                  <a:pt x="139230" y="1604086"/>
                  <a:pt x="154857" y="1598764"/>
                </a:cubicBezTo>
                <a:cubicBezTo>
                  <a:pt x="199605" y="1583520"/>
                  <a:pt x="230305" y="1542741"/>
                  <a:pt x="233875" y="1496935"/>
                </a:cubicBezTo>
                <a:lnTo>
                  <a:pt x="231813" y="1480763"/>
                </a:lnTo>
                <a:lnTo>
                  <a:pt x="540598" y="1375577"/>
                </a:lnTo>
                <a:lnTo>
                  <a:pt x="563677" y="1402157"/>
                </a:lnTo>
                <a:cubicBezTo>
                  <a:pt x="602868" y="1432435"/>
                  <a:pt x="652926" y="1434839"/>
                  <a:pt x="692537" y="1412103"/>
                </a:cubicBezTo>
                <a:lnTo>
                  <a:pt x="693400" y="1411346"/>
                </a:lnTo>
                <a:lnTo>
                  <a:pt x="797736" y="1491953"/>
                </a:lnTo>
                <a:lnTo>
                  <a:pt x="894945" y="1567053"/>
                </a:lnTo>
                <a:lnTo>
                  <a:pt x="894430" y="1568079"/>
                </a:lnTo>
                <a:cubicBezTo>
                  <a:pt x="882432" y="1612147"/>
                  <a:pt x="897395" y="1659977"/>
                  <a:pt x="936587" y="1690255"/>
                </a:cubicBezTo>
                <a:cubicBezTo>
                  <a:pt x="986466" y="1728790"/>
                  <a:pt x="1060415" y="1721441"/>
                  <a:pt x="1100786" y="1669186"/>
                </a:cubicBezTo>
                <a:cubicBezTo>
                  <a:pt x="1110878" y="1656123"/>
                  <a:pt x="1117725" y="1641737"/>
                  <a:pt x="1121540" y="1626904"/>
                </a:cubicBezTo>
                <a:lnTo>
                  <a:pt x="1123204" y="1597620"/>
                </a:lnTo>
                <a:lnTo>
                  <a:pt x="1237555" y="1551067"/>
                </a:lnTo>
                <a:lnTo>
                  <a:pt x="1355644" y="1502993"/>
                </a:lnTo>
                <a:lnTo>
                  <a:pt x="1362776" y="1511266"/>
                </a:lnTo>
                <a:cubicBezTo>
                  <a:pt x="1401076" y="1541000"/>
                  <a:pt x="1452016" y="1543225"/>
                  <a:pt x="1491817" y="1520936"/>
                </a:cubicBezTo>
                <a:lnTo>
                  <a:pt x="1499270" y="1514511"/>
                </a:lnTo>
                <a:lnTo>
                  <a:pt x="1790657" y="1739626"/>
                </a:lnTo>
                <a:lnTo>
                  <a:pt x="1783473" y="1754261"/>
                </a:lnTo>
                <a:cubicBezTo>
                  <a:pt x="1772031" y="1798759"/>
                  <a:pt x="1787886" y="1847276"/>
                  <a:pt x="1825296" y="1876178"/>
                </a:cubicBezTo>
                <a:cubicBezTo>
                  <a:pt x="1838359" y="1886271"/>
                  <a:pt x="1852745" y="1893118"/>
                  <a:pt x="1867578" y="1896932"/>
                </a:cubicBezTo>
                <a:cubicBezTo>
                  <a:pt x="1912075" y="1908374"/>
                  <a:pt x="1960593" y="1892520"/>
                  <a:pt x="1989494" y="1855110"/>
                </a:cubicBezTo>
                <a:cubicBezTo>
                  <a:pt x="2029865" y="1802855"/>
                  <a:pt x="2018306" y="1729446"/>
                  <a:pt x="1968427" y="1690911"/>
                </a:cubicBezTo>
                <a:cubicBezTo>
                  <a:pt x="1929235" y="1660633"/>
                  <a:pt x="1878145" y="1659565"/>
                  <a:pt x="1838792" y="1681967"/>
                </a:cubicBezTo>
                <a:lnTo>
                  <a:pt x="1838014" y="1682642"/>
                </a:lnTo>
                <a:lnTo>
                  <a:pt x="1544325" y="1455749"/>
                </a:lnTo>
                <a:lnTo>
                  <a:pt x="1547700" y="1448953"/>
                </a:lnTo>
                <a:cubicBezTo>
                  <a:pt x="1559428" y="1404868"/>
                  <a:pt x="1544645" y="1356070"/>
                  <a:pt x="1506345" y="1326336"/>
                </a:cubicBezTo>
                <a:lnTo>
                  <a:pt x="1493239" y="1319828"/>
                </a:lnTo>
                <a:lnTo>
                  <a:pt x="1509136" y="1199535"/>
                </a:lnTo>
                <a:lnTo>
                  <a:pt x="1524327" y="1084591"/>
                </a:lnTo>
                <a:lnTo>
                  <a:pt x="1557251" y="1073434"/>
                </a:lnTo>
                <a:cubicBezTo>
                  <a:pt x="1570368" y="1065966"/>
                  <a:pt x="1582182" y="1055892"/>
                  <a:pt x="1591815" y="1043422"/>
                </a:cubicBezTo>
                <a:cubicBezTo>
                  <a:pt x="1632186" y="991167"/>
                  <a:pt x="1620627" y="917758"/>
                  <a:pt x="1570748" y="879222"/>
                </a:cubicBezTo>
                <a:cubicBezTo>
                  <a:pt x="1544620" y="859037"/>
                  <a:pt x="1513204" y="851834"/>
                  <a:pt x="1483503" y="855912"/>
                </a:cubicBezTo>
                <a:lnTo>
                  <a:pt x="1444684" y="869068"/>
                </a:lnTo>
                <a:lnTo>
                  <a:pt x="1340899" y="788887"/>
                </a:lnTo>
                <a:lnTo>
                  <a:pt x="1246914" y="716278"/>
                </a:lnTo>
                <a:lnTo>
                  <a:pt x="1249341" y="673586"/>
                </a:lnTo>
                <a:cubicBezTo>
                  <a:pt x="1245263" y="643885"/>
                  <a:pt x="1229903" y="615899"/>
                  <a:pt x="1204964" y="596631"/>
                </a:cubicBezTo>
                <a:lnTo>
                  <a:pt x="1168993" y="578975"/>
                </a:lnTo>
                <a:lnTo>
                  <a:pt x="1168993" y="225315"/>
                </a:lnTo>
                <a:lnTo>
                  <a:pt x="1170003" y="225113"/>
                </a:lnTo>
                <a:cubicBezTo>
                  <a:pt x="1211789" y="207666"/>
                  <a:pt x="1242179" y="166584"/>
                  <a:pt x="1242179" y="117058"/>
                </a:cubicBezTo>
                <a:cubicBezTo>
                  <a:pt x="1242179" y="54028"/>
                  <a:pt x="1191154" y="0"/>
                  <a:pt x="1125121" y="1"/>
                </a:cubicBezTo>
                <a:cubicBezTo>
                  <a:pt x="1062090" y="1"/>
                  <a:pt x="1008063" y="51026"/>
                  <a:pt x="1008063" y="117059"/>
                </a:cubicBezTo>
                <a:cubicBezTo>
                  <a:pt x="1008063" y="164333"/>
                  <a:pt x="1036765" y="206541"/>
                  <a:pt x="1078973" y="224691"/>
                </a:cubicBezTo>
                <a:lnTo>
                  <a:pt x="1094946" y="227954"/>
                </a:lnTo>
                <a:lnTo>
                  <a:pt x="1094946" y="580718"/>
                </a:lnTo>
                <a:lnTo>
                  <a:pt x="1086671" y="583843"/>
                </a:lnTo>
                <a:lnTo>
                  <a:pt x="1075329" y="587687"/>
                </a:lnTo>
                <a:lnTo>
                  <a:pt x="1040783" y="617683"/>
                </a:lnTo>
                <a:lnTo>
                  <a:pt x="1040763" y="617700"/>
                </a:lnTo>
                <a:cubicBezTo>
                  <a:pt x="1031588" y="629576"/>
                  <a:pt x="1025281" y="642956"/>
                  <a:pt x="1021723" y="656920"/>
                </a:cubicBezTo>
                <a:lnTo>
                  <a:pt x="1021715" y="657057"/>
                </a:lnTo>
                <a:lnTo>
                  <a:pt x="1020784" y="658980"/>
                </a:lnTo>
                <a:lnTo>
                  <a:pt x="1019460" y="681579"/>
                </a:lnTo>
                <a:lnTo>
                  <a:pt x="901080" y="729772"/>
                </a:lnTo>
                <a:lnTo>
                  <a:pt x="783553" y="777618"/>
                </a:lnTo>
                <a:lnTo>
                  <a:pt x="778015" y="771240"/>
                </a:lnTo>
                <a:cubicBezTo>
                  <a:pt x="725760" y="730869"/>
                  <a:pt x="652351" y="742428"/>
                  <a:pt x="613815" y="792308"/>
                </a:cubicBezTo>
                <a:cubicBezTo>
                  <a:pt x="575280" y="842187"/>
                  <a:pt x="582629" y="916137"/>
                  <a:pt x="634884" y="956507"/>
                </a:cubicBezTo>
                <a:lnTo>
                  <a:pt x="645314" y="961627"/>
                </a:lnTo>
                <a:lnTo>
                  <a:pt x="629499" y="1081304"/>
                </a:lnTo>
                <a:lnTo>
                  <a:pt x="614430" y="1195319"/>
                </a:lnTo>
                <a:lnTo>
                  <a:pt x="577174" y="1207946"/>
                </a:lnTo>
                <a:cubicBezTo>
                  <a:pt x="564056" y="1215413"/>
                  <a:pt x="552242" y="1225488"/>
                  <a:pt x="542608" y="1237958"/>
                </a:cubicBezTo>
                <a:cubicBezTo>
                  <a:pt x="532516" y="1251022"/>
                  <a:pt x="525669" y="1265407"/>
                  <a:pt x="521855" y="1280240"/>
                </a:cubicBezTo>
                <a:lnTo>
                  <a:pt x="520493" y="1304200"/>
                </a:lnTo>
                <a:lnTo>
                  <a:pt x="205439" y="1411522"/>
                </a:lnTo>
                <a:lnTo>
                  <a:pt x="204922" y="1410631"/>
                </a:lnTo>
                <a:cubicBezTo>
                  <a:pt x="174933" y="1376702"/>
                  <a:pt x="126246" y="1361182"/>
                  <a:pt x="79366" y="1377152"/>
                </a:cubicBezTo>
                <a:cubicBezTo>
                  <a:pt x="19701" y="1397476"/>
                  <a:pt x="-14987" y="1463197"/>
                  <a:pt x="6306" y="1525703"/>
                </a:cubicBezTo>
                <a:cubicBezTo>
                  <a:pt x="17738" y="1559264"/>
                  <a:pt x="43535" y="1584923"/>
                  <a:pt x="75043" y="1597161"/>
                </a:cubicBezTo>
                <a:close/>
              </a:path>
            </a:pathLst>
          </a:custGeom>
          <a:solidFill>
            <a:schemeClr val="bg2">
              <a:lumMod val="50000"/>
              <a:alpha val="20000"/>
            </a:schemeClr>
          </a:solidFill>
          <a:ln w="43323" cap="flat">
            <a:noFill/>
            <a:prstDash val="solid"/>
            <a:miter/>
          </a:ln>
        </p:spPr>
        <p:txBody>
          <a:bodyPr anchor="ctr"/>
          <a:lstStyle/>
          <a:p>
            <a:pPr>
              <a:defRPr/>
            </a:pPr>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88" name="TextBox 71">
            <a:extLst>
              <a:ext uri="{FF2B5EF4-FFF2-40B4-BE49-F238E27FC236}">
                <a16:creationId xmlns:a16="http://schemas.microsoft.com/office/drawing/2014/main" id="{5A3DFE2A-9A0B-FE44-97E5-FB3E9DE251DC}"/>
              </a:ext>
            </a:extLst>
          </p:cNvPr>
          <p:cNvSpPr txBox="1">
            <a:spLocks noChangeArrowheads="1"/>
          </p:cNvSpPr>
          <p:nvPr/>
        </p:nvSpPr>
        <p:spPr bwMode="auto">
          <a:xfrm>
            <a:off x="7999413" y="-4365"/>
            <a:ext cx="4192587" cy="615553"/>
          </a:xfrm>
          <a:prstGeom prst="rect">
            <a:avLst/>
          </a:prstGeom>
          <a:noFill/>
          <a:ln>
            <a:noFill/>
          </a:ln>
        </p:spPr>
        <p:txBody>
          <a:bodyPr wrap="square" lIns="0" tIns="0" rIns="0" bIns="0">
            <a:spAutoFit/>
          </a:bodyPr>
          <a:lstStyle>
            <a:defPPr>
              <a:defRPr lang="zh-CN"/>
            </a:defPPr>
            <a:lvl1pPr algn="ctr">
              <a:defRPr sz="4000" b="1">
                <a:solidFill>
                  <a:srgbClr val="990033"/>
                </a:solidFill>
                <a:effectLst>
                  <a:outerShdw blurRad="38100" dist="38100" dir="2700000" algn="tl">
                    <a:srgbClr val="000000">
                      <a:alpha val="43137"/>
                    </a:srgbClr>
                  </a:outerShdw>
                </a:effectLst>
                <a:latin typeface="Calibri" panose="020F0502020204030204" pitchFamily="34" charset="0"/>
              </a:defRPr>
            </a:lvl1pPr>
            <a:lvl2pPr marL="742950" indent="-285750">
              <a:defRPr>
                <a:latin typeface="Calibri" panose="020F0502020204030204" pitchFamily="34" charset="0"/>
              </a:defRPr>
            </a:lvl2pPr>
            <a:lvl3pPr marL="1143000" indent="-228600">
              <a:defRPr>
                <a:latin typeface="Calibri" panose="020F0502020204030204" pitchFamily="34" charset="0"/>
              </a:defRPr>
            </a:lvl3pPr>
            <a:lvl4pPr marL="1600200" indent="-228600">
              <a:defRPr>
                <a:latin typeface="Calibri" panose="020F0502020204030204" pitchFamily="34" charset="0"/>
              </a:defRPr>
            </a:lvl4pPr>
            <a:lvl5pPr marL="2057400" indent="-228600">
              <a:defRPr>
                <a:latin typeface="Calibri" panose="020F0502020204030204" pitchFamily="34" charset="0"/>
              </a:defRPr>
            </a:lvl5pPr>
            <a:lvl6pPr marL="2514600" indent="-228600" eaLnBrk="0" fontAlgn="base" hangingPunct="0">
              <a:spcBef>
                <a:spcPct val="0"/>
              </a:spcBef>
              <a:spcAft>
                <a:spcPct val="0"/>
              </a:spcAft>
              <a:defRPr>
                <a:latin typeface="Calibri" panose="020F0502020204030204" pitchFamily="34" charset="0"/>
              </a:defRPr>
            </a:lvl6pPr>
            <a:lvl7pPr marL="2971800" indent="-228600" eaLnBrk="0" fontAlgn="base" hangingPunct="0">
              <a:spcBef>
                <a:spcPct val="0"/>
              </a:spcBef>
              <a:spcAft>
                <a:spcPct val="0"/>
              </a:spcAft>
              <a:defRPr>
                <a:latin typeface="Calibri" panose="020F0502020204030204" pitchFamily="34" charset="0"/>
              </a:defRPr>
            </a:lvl7pPr>
            <a:lvl8pPr marL="3429000" indent="-228600" eaLnBrk="0" fontAlgn="base" hangingPunct="0">
              <a:spcBef>
                <a:spcPct val="0"/>
              </a:spcBef>
              <a:spcAft>
                <a:spcPct val="0"/>
              </a:spcAft>
              <a:defRPr>
                <a:latin typeface="Calibri" panose="020F0502020204030204" pitchFamily="34" charset="0"/>
              </a:defRPr>
            </a:lvl8pPr>
            <a:lvl9pPr marL="3886200" indent="-228600" eaLnBrk="0" fontAlgn="base" hangingPunct="0">
              <a:spcBef>
                <a:spcPct val="0"/>
              </a:spcBef>
              <a:spcAft>
                <a:spcPct val="0"/>
              </a:spcAft>
              <a:defRPr>
                <a:latin typeface="Calibri" panose="020F0502020204030204" pitchFamily="34" charset="0"/>
              </a:defRPr>
            </a:lvl9pPr>
          </a:lstStyle>
          <a:p>
            <a:r>
              <a:rPr lang="en-US" altLang="ko-KR" dirty="0"/>
              <a:t>INTRODUCTION</a:t>
            </a:r>
          </a:p>
        </p:txBody>
      </p:sp>
      <p:sp>
        <p:nvSpPr>
          <p:cNvPr id="8" name="文本框 7">
            <a:extLst>
              <a:ext uri="{FF2B5EF4-FFF2-40B4-BE49-F238E27FC236}">
                <a16:creationId xmlns:a16="http://schemas.microsoft.com/office/drawing/2014/main" id="{0EC713D4-0451-3E7E-1513-D53D396848D5}"/>
              </a:ext>
            </a:extLst>
          </p:cNvPr>
          <p:cNvSpPr txBox="1"/>
          <p:nvPr/>
        </p:nvSpPr>
        <p:spPr>
          <a:xfrm>
            <a:off x="1063557" y="1394298"/>
            <a:ext cx="2646878" cy="369332"/>
          </a:xfrm>
          <a:prstGeom prst="rect">
            <a:avLst/>
          </a:prstGeom>
          <a:noFill/>
        </p:spPr>
        <p:txBody>
          <a:bodyPr wrap="none" rtlCol="0">
            <a:spAutoFit/>
          </a:bodyPr>
          <a:lstStyle/>
          <a:p>
            <a:r>
              <a:rPr kumimoji="1" lang="en-US" altLang="zh-SG" dirty="0"/>
              <a:t>Why traffic flow analysis?</a:t>
            </a:r>
            <a:endParaRPr kumimoji="1" lang="zh-SG" altLang="en-US" dirty="0"/>
          </a:p>
        </p:txBody>
      </p:sp>
      <p:sp>
        <p:nvSpPr>
          <p:cNvPr id="9" name="Rectangle 14">
            <a:extLst>
              <a:ext uri="{FF2B5EF4-FFF2-40B4-BE49-F238E27FC236}">
                <a16:creationId xmlns:a16="http://schemas.microsoft.com/office/drawing/2014/main" id="{3FA08666-A1CB-B4C2-E7C6-2274AB96D71A}"/>
              </a:ext>
            </a:extLst>
          </p:cNvPr>
          <p:cNvSpPr/>
          <p:nvPr/>
        </p:nvSpPr>
        <p:spPr bwMode="auto">
          <a:xfrm>
            <a:off x="1146903" y="1879009"/>
            <a:ext cx="430274" cy="4826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MY" altLang="ko-KR" sz="2701" b="1" dirty="0">
                <a:solidFill>
                  <a:schemeClr val="tx1">
                    <a:lumMod val="85000"/>
                    <a:lumOff val="15000"/>
                  </a:schemeClr>
                </a:solidFill>
              </a:rPr>
              <a:t>1</a:t>
            </a:r>
            <a:endParaRPr lang="ko-KR" altLang="en-US" sz="2701" b="1" dirty="0">
              <a:solidFill>
                <a:schemeClr val="tx1">
                  <a:lumMod val="85000"/>
                  <a:lumOff val="15000"/>
                </a:schemeClr>
              </a:solidFill>
            </a:endParaRPr>
          </a:p>
        </p:txBody>
      </p:sp>
      <p:sp>
        <p:nvSpPr>
          <p:cNvPr id="10" name="文本框 9">
            <a:extLst>
              <a:ext uri="{FF2B5EF4-FFF2-40B4-BE49-F238E27FC236}">
                <a16:creationId xmlns:a16="http://schemas.microsoft.com/office/drawing/2014/main" id="{413FB152-DC69-45EC-76C6-069DFF2E2A5F}"/>
              </a:ext>
            </a:extLst>
          </p:cNvPr>
          <p:cNvSpPr txBox="1"/>
          <p:nvPr/>
        </p:nvSpPr>
        <p:spPr>
          <a:xfrm>
            <a:off x="1861225" y="1935643"/>
            <a:ext cx="7069564" cy="369332"/>
          </a:xfrm>
          <a:prstGeom prst="rect">
            <a:avLst/>
          </a:prstGeom>
          <a:noFill/>
        </p:spPr>
        <p:txBody>
          <a:bodyPr wrap="none" rtlCol="0">
            <a:spAutoFit/>
          </a:bodyPr>
          <a:lstStyle/>
          <a:p>
            <a:r>
              <a:rPr kumimoji="1" lang="en-US" altLang="zh-SG" dirty="0"/>
              <a:t>Smooth and convenient transportation is conducive to people's travel</a:t>
            </a:r>
            <a:endParaRPr kumimoji="1" lang="zh-SG" altLang="en-US" dirty="0"/>
          </a:p>
        </p:txBody>
      </p:sp>
      <p:sp>
        <p:nvSpPr>
          <p:cNvPr id="11" name="文本框 10">
            <a:extLst>
              <a:ext uri="{FF2B5EF4-FFF2-40B4-BE49-F238E27FC236}">
                <a16:creationId xmlns:a16="http://schemas.microsoft.com/office/drawing/2014/main" id="{60DD5FDC-9F12-B2D2-A233-01DF6F866A9A}"/>
              </a:ext>
            </a:extLst>
          </p:cNvPr>
          <p:cNvSpPr txBox="1"/>
          <p:nvPr/>
        </p:nvSpPr>
        <p:spPr>
          <a:xfrm>
            <a:off x="1861225" y="2801566"/>
            <a:ext cx="8949447" cy="1477328"/>
          </a:xfrm>
          <a:prstGeom prst="rect">
            <a:avLst/>
          </a:prstGeom>
          <a:noFill/>
        </p:spPr>
        <p:txBody>
          <a:bodyPr wrap="square" rtlCol="0">
            <a:spAutoFit/>
          </a:bodyPr>
          <a:lstStyle/>
          <a:p>
            <a:r>
              <a:rPr kumimoji="1" lang="en-US" altLang="zh-SG" dirty="0"/>
              <a:t>Understand the characteristics of traffic flow and determine the time distribution of traffic congestion, evaluate the efficiency of the traffic system and improve road safety issues, then make a reasonable analysis of the traffic construction in Johor Bahru, Malaysia based on the analysis of various data, and provide suggestions and measures for improvement</a:t>
            </a:r>
            <a:endParaRPr kumimoji="1" lang="zh-SG" altLang="en-US" dirty="0"/>
          </a:p>
        </p:txBody>
      </p:sp>
      <p:sp>
        <p:nvSpPr>
          <p:cNvPr id="12" name="Rectangle 12">
            <a:extLst>
              <a:ext uri="{FF2B5EF4-FFF2-40B4-BE49-F238E27FC236}">
                <a16:creationId xmlns:a16="http://schemas.microsoft.com/office/drawing/2014/main" id="{F87A5FDB-8E6D-0DDC-7814-C14F23EFA895}"/>
              </a:ext>
            </a:extLst>
          </p:cNvPr>
          <p:cNvSpPr/>
          <p:nvPr/>
        </p:nvSpPr>
        <p:spPr bwMode="auto">
          <a:xfrm>
            <a:off x="1146903" y="2801566"/>
            <a:ext cx="430274" cy="4826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MY" altLang="ko-KR" sz="2701" b="1" dirty="0">
                <a:solidFill>
                  <a:schemeClr val="tx1">
                    <a:lumMod val="85000"/>
                    <a:lumOff val="15000"/>
                  </a:schemeClr>
                </a:solidFill>
              </a:rPr>
              <a:t>2</a:t>
            </a:r>
            <a:endParaRPr lang="ko-KR" altLang="en-US" sz="2701" b="1" dirty="0">
              <a:solidFill>
                <a:schemeClr val="tx1">
                  <a:lumMod val="85000"/>
                  <a:lumOff val="15000"/>
                </a:schemeClr>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45E8BF-0F48-0F5D-2069-D60D457247AC}"/>
            </a:ext>
          </a:extLst>
        </p:cNvPr>
        <p:cNvGrpSpPr/>
        <p:nvPr/>
      </p:nvGrpSpPr>
      <p:grpSpPr>
        <a:xfrm>
          <a:off x="0" y="0"/>
          <a:ext cx="0" cy="0"/>
          <a:chOff x="0" y="0"/>
          <a:chExt cx="0" cy="0"/>
        </a:xfrm>
      </p:grpSpPr>
      <p:sp>
        <p:nvSpPr>
          <p:cNvPr id="15388" name="TextBox 71">
            <a:extLst>
              <a:ext uri="{FF2B5EF4-FFF2-40B4-BE49-F238E27FC236}">
                <a16:creationId xmlns:a16="http://schemas.microsoft.com/office/drawing/2014/main" id="{7EFF8752-E22F-4DA0-6F60-C0AAD10C11E4}"/>
              </a:ext>
            </a:extLst>
          </p:cNvPr>
          <p:cNvSpPr txBox="1">
            <a:spLocks noChangeArrowheads="1"/>
          </p:cNvSpPr>
          <p:nvPr/>
        </p:nvSpPr>
        <p:spPr bwMode="auto">
          <a:xfrm>
            <a:off x="7999413" y="-4365"/>
            <a:ext cx="4192587" cy="615553"/>
          </a:xfrm>
          <a:prstGeom prst="rect">
            <a:avLst/>
          </a:prstGeom>
          <a:noFill/>
          <a:ln>
            <a:noFill/>
          </a:ln>
        </p:spPr>
        <p:txBody>
          <a:bodyPr wrap="square" lIns="0" tIns="0" rIns="0" bIns="0">
            <a:spAutoFit/>
          </a:bodyPr>
          <a:lstStyle>
            <a:defPPr>
              <a:defRPr lang="zh-CN"/>
            </a:defPPr>
            <a:lvl1pPr algn="ctr">
              <a:defRPr sz="4000" b="1">
                <a:solidFill>
                  <a:srgbClr val="990033"/>
                </a:solidFill>
                <a:effectLst>
                  <a:outerShdw blurRad="38100" dist="38100" dir="2700000" algn="tl">
                    <a:srgbClr val="000000">
                      <a:alpha val="43137"/>
                    </a:srgbClr>
                  </a:outerShdw>
                </a:effectLst>
                <a:latin typeface="Calibri" panose="020F0502020204030204" pitchFamily="34" charset="0"/>
              </a:defRPr>
            </a:lvl1pPr>
            <a:lvl2pPr marL="742950" indent="-285750">
              <a:defRPr>
                <a:latin typeface="Calibri" panose="020F0502020204030204" pitchFamily="34" charset="0"/>
              </a:defRPr>
            </a:lvl2pPr>
            <a:lvl3pPr marL="1143000" indent="-228600">
              <a:defRPr>
                <a:latin typeface="Calibri" panose="020F0502020204030204" pitchFamily="34" charset="0"/>
              </a:defRPr>
            </a:lvl3pPr>
            <a:lvl4pPr marL="1600200" indent="-228600">
              <a:defRPr>
                <a:latin typeface="Calibri" panose="020F0502020204030204" pitchFamily="34" charset="0"/>
              </a:defRPr>
            </a:lvl4pPr>
            <a:lvl5pPr marL="2057400" indent="-228600">
              <a:defRPr>
                <a:latin typeface="Calibri" panose="020F0502020204030204" pitchFamily="34" charset="0"/>
              </a:defRPr>
            </a:lvl5pPr>
            <a:lvl6pPr marL="2514600" indent="-228600" eaLnBrk="0" fontAlgn="base" hangingPunct="0">
              <a:spcBef>
                <a:spcPct val="0"/>
              </a:spcBef>
              <a:spcAft>
                <a:spcPct val="0"/>
              </a:spcAft>
              <a:defRPr>
                <a:latin typeface="Calibri" panose="020F0502020204030204" pitchFamily="34" charset="0"/>
              </a:defRPr>
            </a:lvl6pPr>
            <a:lvl7pPr marL="2971800" indent="-228600" eaLnBrk="0" fontAlgn="base" hangingPunct="0">
              <a:spcBef>
                <a:spcPct val="0"/>
              </a:spcBef>
              <a:spcAft>
                <a:spcPct val="0"/>
              </a:spcAft>
              <a:defRPr>
                <a:latin typeface="Calibri" panose="020F0502020204030204" pitchFamily="34" charset="0"/>
              </a:defRPr>
            </a:lvl7pPr>
            <a:lvl8pPr marL="3429000" indent="-228600" eaLnBrk="0" fontAlgn="base" hangingPunct="0">
              <a:spcBef>
                <a:spcPct val="0"/>
              </a:spcBef>
              <a:spcAft>
                <a:spcPct val="0"/>
              </a:spcAft>
              <a:defRPr>
                <a:latin typeface="Calibri" panose="020F0502020204030204" pitchFamily="34" charset="0"/>
              </a:defRPr>
            </a:lvl8pPr>
            <a:lvl9pPr marL="3886200" indent="-228600" eaLnBrk="0" fontAlgn="base" hangingPunct="0">
              <a:spcBef>
                <a:spcPct val="0"/>
              </a:spcBef>
              <a:spcAft>
                <a:spcPct val="0"/>
              </a:spcAft>
              <a:defRPr>
                <a:latin typeface="Calibri" panose="020F0502020204030204" pitchFamily="34" charset="0"/>
              </a:defRPr>
            </a:lvl9pPr>
          </a:lstStyle>
          <a:p>
            <a:r>
              <a:rPr lang="en-US" altLang="ko-KR" dirty="0"/>
              <a:t>INTRODUCTION</a:t>
            </a:r>
          </a:p>
        </p:txBody>
      </p:sp>
      <p:sp>
        <p:nvSpPr>
          <p:cNvPr id="2" name="文本框 1">
            <a:extLst>
              <a:ext uri="{FF2B5EF4-FFF2-40B4-BE49-F238E27FC236}">
                <a16:creationId xmlns:a16="http://schemas.microsoft.com/office/drawing/2014/main" id="{A68944C7-CA9B-43D7-AB96-A2D162E7D327}"/>
              </a:ext>
            </a:extLst>
          </p:cNvPr>
          <p:cNvSpPr txBox="1"/>
          <p:nvPr/>
        </p:nvSpPr>
        <p:spPr>
          <a:xfrm>
            <a:off x="1699098" y="1420238"/>
            <a:ext cx="2358531" cy="369332"/>
          </a:xfrm>
          <a:prstGeom prst="rect">
            <a:avLst/>
          </a:prstGeom>
          <a:noFill/>
        </p:spPr>
        <p:txBody>
          <a:bodyPr wrap="none" rtlCol="0">
            <a:spAutoFit/>
          </a:bodyPr>
          <a:lstStyle/>
          <a:p>
            <a:r>
              <a:rPr lang="en-US" altLang="zh-SG" sz="1800" b="1" dirty="0">
                <a:effectLst/>
                <a:latin typeface="Garamond" panose="02020404030301010803" pitchFamily="18" charset="0"/>
                <a:ea typeface="宋体" panose="02010600030101010101" pitchFamily="2" charset="-122"/>
                <a:cs typeface="Times New Roman" panose="02020603050405020304" pitchFamily="18" charset="0"/>
              </a:rPr>
              <a:t>Problem Background</a:t>
            </a:r>
            <a:r>
              <a:rPr lang="zh-CN" altLang="zh-SG" dirty="0">
                <a:effectLst/>
              </a:rPr>
              <a:t> </a:t>
            </a:r>
            <a:endParaRPr kumimoji="1" lang="zh-SG" altLang="en-US" dirty="0"/>
          </a:p>
        </p:txBody>
      </p:sp>
      <p:sp>
        <p:nvSpPr>
          <p:cNvPr id="3" name="文本框 2">
            <a:extLst>
              <a:ext uri="{FF2B5EF4-FFF2-40B4-BE49-F238E27FC236}">
                <a16:creationId xmlns:a16="http://schemas.microsoft.com/office/drawing/2014/main" id="{6A0842C6-58F5-2F66-BE58-FC4DD26F37ED}"/>
              </a:ext>
            </a:extLst>
          </p:cNvPr>
          <p:cNvSpPr txBox="1"/>
          <p:nvPr/>
        </p:nvSpPr>
        <p:spPr>
          <a:xfrm>
            <a:off x="1640731" y="1789570"/>
            <a:ext cx="6935488" cy="1200329"/>
          </a:xfrm>
          <a:prstGeom prst="rect">
            <a:avLst/>
          </a:prstGeom>
          <a:noFill/>
        </p:spPr>
        <p:txBody>
          <a:bodyPr wrap="none" rtlCol="0">
            <a:spAutoFit/>
          </a:bodyPr>
          <a:lstStyle/>
          <a:p>
            <a:r>
              <a:rPr lang="en-US" altLang="zh-SG" sz="1800" dirty="0">
                <a:solidFill>
                  <a:srgbClr val="000000"/>
                </a:solidFill>
                <a:effectLst/>
                <a:latin typeface="Garamond" panose="02020404030301010803" pitchFamily="18" charset="0"/>
                <a:ea typeface="Times New Roman" panose="02020603050405020304" pitchFamily="18" charset="0"/>
                <a:cs typeface="Times New Roman" panose="02020603050405020304" pitchFamily="18" charset="0"/>
              </a:rPr>
              <a:t>The problem of traffic congestion in Johor Bahru is a problem that plagues</a:t>
            </a:r>
            <a:endParaRPr lang="zh-CN" altLang="zh-SG" sz="1800" dirty="0">
              <a:effectLst/>
              <a:latin typeface="Garamond" panose="02020404030301010803" pitchFamily="18" charset="0"/>
              <a:ea typeface="宋体" panose="02010600030101010101" pitchFamily="2" charset="-122"/>
              <a:cs typeface="Times New Roman" panose="02020603050405020304" pitchFamily="18" charset="0"/>
            </a:endParaRPr>
          </a:p>
          <a:p>
            <a:r>
              <a:rPr lang="en-US" altLang="zh-SG" sz="1800" dirty="0">
                <a:solidFill>
                  <a:srgbClr val="000000"/>
                </a:solidFill>
                <a:effectLst/>
                <a:latin typeface="Garamond" panose="02020404030301010803" pitchFamily="18" charset="0"/>
                <a:ea typeface="Times New Roman" panose="02020603050405020304" pitchFamily="18" charset="0"/>
                <a:cs typeface="Times New Roman" panose="02020603050405020304" pitchFamily="18" charset="0"/>
              </a:rPr>
              <a:t>both local residents and Malaysian and Singaporean workers, and the</a:t>
            </a:r>
            <a:endParaRPr lang="zh-CN" altLang="zh-SG" sz="1800" dirty="0">
              <a:effectLst/>
              <a:latin typeface="Garamond" panose="02020404030301010803" pitchFamily="18" charset="0"/>
              <a:ea typeface="宋体" panose="02010600030101010101" pitchFamily="2" charset="-122"/>
              <a:cs typeface="Times New Roman" panose="02020603050405020304" pitchFamily="18" charset="0"/>
            </a:endParaRPr>
          </a:p>
          <a:p>
            <a:r>
              <a:rPr lang="en-US" altLang="zh-SG" sz="1800" dirty="0">
                <a:solidFill>
                  <a:srgbClr val="000000"/>
                </a:solidFill>
                <a:effectLst/>
                <a:latin typeface="Garamond" panose="02020404030301010803" pitchFamily="18" charset="0"/>
                <a:ea typeface="Times New Roman" panose="02020603050405020304" pitchFamily="18" charset="0"/>
                <a:cs typeface="Times New Roman" panose="02020603050405020304" pitchFamily="18" charset="0"/>
              </a:rPr>
              <a:t>problem is caused by a combination of factors</a:t>
            </a:r>
            <a:endParaRPr lang="zh-CN" altLang="zh-SG" sz="1800" dirty="0">
              <a:effectLst/>
              <a:latin typeface="Garamond" panose="02020404030301010803" pitchFamily="18" charset="0"/>
              <a:ea typeface="宋体" panose="02010600030101010101" pitchFamily="2" charset="-122"/>
              <a:cs typeface="Times New Roman" panose="02020603050405020304" pitchFamily="18" charset="0"/>
            </a:endParaRPr>
          </a:p>
          <a:p>
            <a:endParaRPr kumimoji="1" lang="zh-SG" altLang="en-US" dirty="0"/>
          </a:p>
        </p:txBody>
      </p:sp>
      <p:sp>
        <p:nvSpPr>
          <p:cNvPr id="4" name="文本框 3">
            <a:extLst>
              <a:ext uri="{FF2B5EF4-FFF2-40B4-BE49-F238E27FC236}">
                <a16:creationId xmlns:a16="http://schemas.microsoft.com/office/drawing/2014/main" id="{F3BFD86F-3027-C2F3-4624-BF6F01A2D4E7}"/>
              </a:ext>
            </a:extLst>
          </p:cNvPr>
          <p:cNvSpPr txBox="1"/>
          <p:nvPr/>
        </p:nvSpPr>
        <p:spPr>
          <a:xfrm>
            <a:off x="1699098" y="2859931"/>
            <a:ext cx="3066480" cy="646331"/>
          </a:xfrm>
          <a:prstGeom prst="rect">
            <a:avLst/>
          </a:prstGeom>
          <a:noFill/>
        </p:spPr>
        <p:txBody>
          <a:bodyPr wrap="none" rtlCol="0">
            <a:spAutoFit/>
          </a:bodyPr>
          <a:lstStyle/>
          <a:p>
            <a:r>
              <a:rPr lang="en-US" altLang="zh-SG" sz="1800" dirty="0">
                <a:solidFill>
                  <a:srgbClr val="000000"/>
                </a:solidFill>
                <a:effectLst/>
                <a:latin typeface="Garamond" panose="02020404030301010803" pitchFamily="18" charset="0"/>
                <a:ea typeface="Times New Roman" panose="02020603050405020304" pitchFamily="18" charset="0"/>
                <a:cs typeface="Times New Roman" panose="02020603050405020304" pitchFamily="18" charset="0"/>
              </a:rPr>
              <a:t>(1) Special geographical location</a:t>
            </a:r>
            <a:endParaRPr lang="zh-CN" altLang="zh-SG" sz="1800" dirty="0">
              <a:effectLst/>
              <a:latin typeface="Garamond" panose="02020404030301010803" pitchFamily="18" charset="0"/>
              <a:ea typeface="宋体" panose="02010600030101010101" pitchFamily="2" charset="-122"/>
              <a:cs typeface="Times New Roman" panose="02020603050405020304" pitchFamily="18" charset="0"/>
            </a:endParaRPr>
          </a:p>
          <a:p>
            <a:endParaRPr kumimoji="1" lang="zh-SG" altLang="en-US" dirty="0"/>
          </a:p>
        </p:txBody>
      </p:sp>
      <p:sp>
        <p:nvSpPr>
          <p:cNvPr id="5" name="文本框 4">
            <a:extLst>
              <a:ext uri="{FF2B5EF4-FFF2-40B4-BE49-F238E27FC236}">
                <a16:creationId xmlns:a16="http://schemas.microsoft.com/office/drawing/2014/main" id="{CAD44817-6640-EED0-39F8-953E8816AAB2}"/>
              </a:ext>
            </a:extLst>
          </p:cNvPr>
          <p:cNvSpPr txBox="1"/>
          <p:nvPr/>
        </p:nvSpPr>
        <p:spPr>
          <a:xfrm>
            <a:off x="1699098" y="3329171"/>
            <a:ext cx="4907049" cy="646331"/>
          </a:xfrm>
          <a:prstGeom prst="rect">
            <a:avLst/>
          </a:prstGeom>
          <a:noFill/>
        </p:spPr>
        <p:txBody>
          <a:bodyPr wrap="none" rtlCol="0">
            <a:spAutoFit/>
          </a:bodyPr>
          <a:lstStyle/>
          <a:p>
            <a:r>
              <a:rPr lang="en-US" altLang="zh-SG" sz="1800" dirty="0">
                <a:solidFill>
                  <a:srgbClr val="000000"/>
                </a:solidFill>
                <a:effectLst/>
                <a:latin typeface="Garamond" panose="02020404030301010803" pitchFamily="18" charset="0"/>
                <a:ea typeface="Times New Roman" panose="02020603050405020304" pitchFamily="18" charset="0"/>
                <a:cs typeface="Times New Roman" panose="02020603050405020304" pitchFamily="18" charset="0"/>
              </a:rPr>
              <a:t>(2) Rapid urban development and population growth</a:t>
            </a:r>
            <a:endParaRPr lang="zh-CN" altLang="zh-SG" sz="1800" dirty="0">
              <a:effectLst/>
              <a:latin typeface="Garamond" panose="02020404030301010803" pitchFamily="18" charset="0"/>
              <a:ea typeface="宋体" panose="02010600030101010101" pitchFamily="2" charset="-122"/>
              <a:cs typeface="Times New Roman" panose="02020603050405020304" pitchFamily="18" charset="0"/>
            </a:endParaRPr>
          </a:p>
          <a:p>
            <a:endParaRPr kumimoji="1" lang="zh-SG" altLang="en-US" dirty="0"/>
          </a:p>
        </p:txBody>
      </p:sp>
      <p:sp>
        <p:nvSpPr>
          <p:cNvPr id="6" name="文本框 5">
            <a:extLst>
              <a:ext uri="{FF2B5EF4-FFF2-40B4-BE49-F238E27FC236}">
                <a16:creationId xmlns:a16="http://schemas.microsoft.com/office/drawing/2014/main" id="{CE6D2B60-8CEA-AC0D-18B6-CEB2B677B099}"/>
              </a:ext>
            </a:extLst>
          </p:cNvPr>
          <p:cNvSpPr txBox="1"/>
          <p:nvPr/>
        </p:nvSpPr>
        <p:spPr>
          <a:xfrm>
            <a:off x="1699098" y="3845115"/>
            <a:ext cx="3978525" cy="646331"/>
          </a:xfrm>
          <a:prstGeom prst="rect">
            <a:avLst/>
          </a:prstGeom>
          <a:noFill/>
        </p:spPr>
        <p:txBody>
          <a:bodyPr wrap="none" rtlCol="0">
            <a:spAutoFit/>
          </a:bodyPr>
          <a:lstStyle/>
          <a:p>
            <a:r>
              <a:rPr lang="en-US" altLang="zh-SG" sz="1800" dirty="0">
                <a:solidFill>
                  <a:srgbClr val="000000"/>
                </a:solidFill>
                <a:effectLst/>
                <a:latin typeface="Garamond" panose="02020404030301010803" pitchFamily="18" charset="0"/>
                <a:ea typeface="Times New Roman" panose="02020603050405020304" pitchFamily="18" charset="0"/>
                <a:cs typeface="Times New Roman" panose="02020603050405020304" pitchFamily="18" charset="0"/>
              </a:rPr>
              <a:t>(3) the limitations of public transportation</a:t>
            </a:r>
            <a:endParaRPr lang="zh-CN" altLang="zh-SG" sz="1800" dirty="0">
              <a:effectLst/>
              <a:latin typeface="Garamond" panose="02020404030301010803" pitchFamily="18" charset="0"/>
              <a:ea typeface="宋体" panose="02010600030101010101" pitchFamily="2" charset="-122"/>
              <a:cs typeface="Times New Roman" panose="02020603050405020304" pitchFamily="18" charset="0"/>
            </a:endParaRPr>
          </a:p>
          <a:p>
            <a:endParaRPr kumimoji="1" lang="zh-SG" altLang="en-US" dirty="0"/>
          </a:p>
        </p:txBody>
      </p:sp>
      <p:sp>
        <p:nvSpPr>
          <p:cNvPr id="7" name="文本框 6">
            <a:extLst>
              <a:ext uri="{FF2B5EF4-FFF2-40B4-BE49-F238E27FC236}">
                <a16:creationId xmlns:a16="http://schemas.microsoft.com/office/drawing/2014/main" id="{3455C13B-2CBE-0776-14D0-6896925AD7EF}"/>
              </a:ext>
            </a:extLst>
          </p:cNvPr>
          <p:cNvSpPr txBox="1"/>
          <p:nvPr/>
        </p:nvSpPr>
        <p:spPr>
          <a:xfrm>
            <a:off x="1699098" y="4314355"/>
            <a:ext cx="2803973" cy="646331"/>
          </a:xfrm>
          <a:prstGeom prst="rect">
            <a:avLst/>
          </a:prstGeom>
          <a:noFill/>
        </p:spPr>
        <p:txBody>
          <a:bodyPr wrap="none" rtlCol="0">
            <a:spAutoFit/>
          </a:bodyPr>
          <a:lstStyle/>
          <a:p>
            <a:r>
              <a:rPr lang="en-US" altLang="zh-SG" sz="1800" dirty="0">
                <a:solidFill>
                  <a:srgbClr val="000000"/>
                </a:solidFill>
                <a:effectLst/>
                <a:latin typeface="Garamond" panose="02020404030301010803" pitchFamily="18" charset="0"/>
                <a:ea typeface="Times New Roman" panose="02020603050405020304" pitchFamily="18" charset="0"/>
                <a:cs typeface="Times New Roman" panose="02020603050405020304" pitchFamily="18" charset="0"/>
              </a:rPr>
              <a:t>(4) Insufficient road planning</a:t>
            </a:r>
            <a:endParaRPr lang="zh-CN" altLang="zh-SG" sz="1800" dirty="0">
              <a:effectLst/>
              <a:latin typeface="Garamond" panose="02020404030301010803" pitchFamily="18" charset="0"/>
              <a:ea typeface="宋体" panose="02010600030101010101" pitchFamily="2" charset="-122"/>
              <a:cs typeface="Times New Roman" panose="02020603050405020304" pitchFamily="18" charset="0"/>
            </a:endParaRPr>
          </a:p>
          <a:p>
            <a:endParaRPr kumimoji="1" lang="zh-SG" altLang="en-US" dirty="0"/>
          </a:p>
        </p:txBody>
      </p:sp>
      <p:sp>
        <p:nvSpPr>
          <p:cNvPr id="13" name="文本框 12">
            <a:extLst>
              <a:ext uri="{FF2B5EF4-FFF2-40B4-BE49-F238E27FC236}">
                <a16:creationId xmlns:a16="http://schemas.microsoft.com/office/drawing/2014/main" id="{2FD6AE73-80DD-3E37-0096-B9221001CEB9}"/>
              </a:ext>
            </a:extLst>
          </p:cNvPr>
          <p:cNvSpPr txBox="1"/>
          <p:nvPr/>
        </p:nvSpPr>
        <p:spPr>
          <a:xfrm>
            <a:off x="1699098" y="4857999"/>
            <a:ext cx="2536272" cy="646331"/>
          </a:xfrm>
          <a:prstGeom prst="rect">
            <a:avLst/>
          </a:prstGeom>
          <a:noFill/>
        </p:spPr>
        <p:txBody>
          <a:bodyPr wrap="none" rtlCol="0">
            <a:spAutoFit/>
          </a:bodyPr>
          <a:lstStyle/>
          <a:p>
            <a:r>
              <a:rPr lang="en-US" altLang="zh-SG" sz="1800" dirty="0">
                <a:solidFill>
                  <a:srgbClr val="000000"/>
                </a:solidFill>
                <a:effectLst/>
                <a:latin typeface="Garamond" panose="02020404030301010803" pitchFamily="18" charset="0"/>
                <a:ea typeface="Times New Roman" panose="02020603050405020304" pitchFamily="18" charset="0"/>
                <a:cs typeface="Times New Roman" panose="02020603050405020304" pitchFamily="18" charset="0"/>
              </a:rPr>
              <a:t>(5) The impact of tourism</a:t>
            </a:r>
            <a:endParaRPr lang="zh-CN" altLang="zh-SG" sz="1800" dirty="0">
              <a:effectLst/>
              <a:latin typeface="Garamond" panose="02020404030301010803" pitchFamily="18" charset="0"/>
              <a:ea typeface="宋体" panose="02010600030101010101" pitchFamily="2" charset="-122"/>
              <a:cs typeface="Times New Roman" panose="02020603050405020304" pitchFamily="18" charset="0"/>
            </a:endParaRPr>
          </a:p>
          <a:p>
            <a:endParaRPr kumimoji="1" lang="zh-SG" altLang="en-US" dirty="0"/>
          </a:p>
        </p:txBody>
      </p:sp>
    </p:spTree>
    <p:extLst>
      <p:ext uri="{BB962C8B-B14F-4D97-AF65-F5344CB8AC3E}">
        <p14:creationId xmlns:p14="http://schemas.microsoft.com/office/powerpoint/2010/main" val="31232388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9A6967-FE1B-F656-8C16-E052F656C998}"/>
            </a:ext>
          </a:extLst>
        </p:cNvPr>
        <p:cNvGrpSpPr/>
        <p:nvPr/>
      </p:nvGrpSpPr>
      <p:grpSpPr>
        <a:xfrm>
          <a:off x="0" y="0"/>
          <a:ext cx="0" cy="0"/>
          <a:chOff x="0" y="0"/>
          <a:chExt cx="0" cy="0"/>
        </a:xfrm>
      </p:grpSpPr>
      <p:sp>
        <p:nvSpPr>
          <p:cNvPr id="15388" name="TextBox 71">
            <a:extLst>
              <a:ext uri="{FF2B5EF4-FFF2-40B4-BE49-F238E27FC236}">
                <a16:creationId xmlns:a16="http://schemas.microsoft.com/office/drawing/2014/main" id="{A47E2AFD-C1A1-9EC3-4236-0A2A1AEBE5F5}"/>
              </a:ext>
            </a:extLst>
          </p:cNvPr>
          <p:cNvSpPr txBox="1">
            <a:spLocks noChangeArrowheads="1"/>
          </p:cNvSpPr>
          <p:nvPr/>
        </p:nvSpPr>
        <p:spPr bwMode="auto">
          <a:xfrm>
            <a:off x="7999413" y="-4365"/>
            <a:ext cx="4192587" cy="615553"/>
          </a:xfrm>
          <a:prstGeom prst="rect">
            <a:avLst/>
          </a:prstGeom>
          <a:noFill/>
          <a:ln>
            <a:noFill/>
          </a:ln>
        </p:spPr>
        <p:txBody>
          <a:bodyPr wrap="square" lIns="0" tIns="0" rIns="0" bIns="0">
            <a:spAutoFit/>
          </a:bodyPr>
          <a:lstStyle>
            <a:defPPr>
              <a:defRPr lang="zh-CN"/>
            </a:defPPr>
            <a:lvl1pPr algn="ctr">
              <a:defRPr sz="4000" b="1">
                <a:solidFill>
                  <a:srgbClr val="990033"/>
                </a:solidFill>
                <a:effectLst>
                  <a:outerShdw blurRad="38100" dist="38100" dir="2700000" algn="tl">
                    <a:srgbClr val="000000">
                      <a:alpha val="43137"/>
                    </a:srgbClr>
                  </a:outerShdw>
                </a:effectLst>
                <a:latin typeface="Calibri" panose="020F0502020204030204" pitchFamily="34" charset="0"/>
              </a:defRPr>
            </a:lvl1pPr>
            <a:lvl2pPr marL="742950" indent="-285750">
              <a:defRPr>
                <a:latin typeface="Calibri" panose="020F0502020204030204" pitchFamily="34" charset="0"/>
              </a:defRPr>
            </a:lvl2pPr>
            <a:lvl3pPr marL="1143000" indent="-228600">
              <a:defRPr>
                <a:latin typeface="Calibri" panose="020F0502020204030204" pitchFamily="34" charset="0"/>
              </a:defRPr>
            </a:lvl3pPr>
            <a:lvl4pPr marL="1600200" indent="-228600">
              <a:defRPr>
                <a:latin typeface="Calibri" panose="020F0502020204030204" pitchFamily="34" charset="0"/>
              </a:defRPr>
            </a:lvl4pPr>
            <a:lvl5pPr marL="2057400" indent="-228600">
              <a:defRPr>
                <a:latin typeface="Calibri" panose="020F0502020204030204" pitchFamily="34" charset="0"/>
              </a:defRPr>
            </a:lvl5pPr>
            <a:lvl6pPr marL="2514600" indent="-228600" eaLnBrk="0" fontAlgn="base" hangingPunct="0">
              <a:spcBef>
                <a:spcPct val="0"/>
              </a:spcBef>
              <a:spcAft>
                <a:spcPct val="0"/>
              </a:spcAft>
              <a:defRPr>
                <a:latin typeface="Calibri" panose="020F0502020204030204" pitchFamily="34" charset="0"/>
              </a:defRPr>
            </a:lvl6pPr>
            <a:lvl7pPr marL="2971800" indent="-228600" eaLnBrk="0" fontAlgn="base" hangingPunct="0">
              <a:spcBef>
                <a:spcPct val="0"/>
              </a:spcBef>
              <a:spcAft>
                <a:spcPct val="0"/>
              </a:spcAft>
              <a:defRPr>
                <a:latin typeface="Calibri" panose="020F0502020204030204" pitchFamily="34" charset="0"/>
              </a:defRPr>
            </a:lvl7pPr>
            <a:lvl8pPr marL="3429000" indent="-228600" eaLnBrk="0" fontAlgn="base" hangingPunct="0">
              <a:spcBef>
                <a:spcPct val="0"/>
              </a:spcBef>
              <a:spcAft>
                <a:spcPct val="0"/>
              </a:spcAft>
              <a:defRPr>
                <a:latin typeface="Calibri" panose="020F0502020204030204" pitchFamily="34" charset="0"/>
              </a:defRPr>
            </a:lvl8pPr>
            <a:lvl9pPr marL="3886200" indent="-228600" eaLnBrk="0" fontAlgn="base" hangingPunct="0">
              <a:spcBef>
                <a:spcPct val="0"/>
              </a:spcBef>
              <a:spcAft>
                <a:spcPct val="0"/>
              </a:spcAft>
              <a:defRPr>
                <a:latin typeface="Calibri" panose="020F0502020204030204" pitchFamily="34" charset="0"/>
              </a:defRPr>
            </a:lvl9pPr>
          </a:lstStyle>
          <a:p>
            <a:r>
              <a:rPr lang="en-US" altLang="ko-KR" dirty="0"/>
              <a:t>INTRODUCTION</a:t>
            </a:r>
          </a:p>
        </p:txBody>
      </p:sp>
      <p:sp>
        <p:nvSpPr>
          <p:cNvPr id="8" name="文本框 7">
            <a:extLst>
              <a:ext uri="{FF2B5EF4-FFF2-40B4-BE49-F238E27FC236}">
                <a16:creationId xmlns:a16="http://schemas.microsoft.com/office/drawing/2014/main" id="{603A5E0E-B67D-627E-7D03-2D91E170128D}"/>
              </a:ext>
            </a:extLst>
          </p:cNvPr>
          <p:cNvSpPr txBox="1"/>
          <p:nvPr/>
        </p:nvSpPr>
        <p:spPr>
          <a:xfrm>
            <a:off x="1459149" y="1705582"/>
            <a:ext cx="9273702" cy="2031325"/>
          </a:xfrm>
          <a:prstGeom prst="rect">
            <a:avLst/>
          </a:prstGeom>
          <a:noFill/>
        </p:spPr>
        <p:txBody>
          <a:bodyPr wrap="square" rtlCol="0">
            <a:spAutoFit/>
          </a:bodyPr>
          <a:lstStyle/>
          <a:p>
            <a:r>
              <a:rPr lang="en-US" altLang="zh-SG" sz="1800" b="1" dirty="0">
                <a:effectLst/>
                <a:latin typeface="Garamond" panose="02020404030301010803" pitchFamily="18" charset="0"/>
                <a:ea typeface="宋体" panose="02010600030101010101" pitchFamily="2" charset="-122"/>
                <a:cs typeface="Times New Roman" panose="02020603050405020304" pitchFamily="18" charset="0"/>
              </a:rPr>
              <a:t>Aim of the Project</a:t>
            </a:r>
            <a:r>
              <a:rPr lang="en-US" altLang="zh-SG" sz="1800" dirty="0">
                <a:effectLst/>
                <a:latin typeface="Garamond" panose="02020404030301010803" pitchFamily="18" charset="0"/>
                <a:ea typeface="宋体" panose="02010600030101010101" pitchFamily="2" charset="-122"/>
                <a:cs typeface="Times New Roman" panose="02020603050405020304" pitchFamily="18" charset="0"/>
              </a:rPr>
              <a:t>:</a:t>
            </a:r>
            <a:endParaRPr lang="zh-CN" altLang="zh-SG" sz="1800" dirty="0">
              <a:effectLst/>
              <a:latin typeface="Garamond" panose="02020404030301010803" pitchFamily="18" charset="0"/>
              <a:ea typeface="宋体" panose="02010600030101010101" pitchFamily="2" charset="-122"/>
              <a:cs typeface="Times New Roman" panose="02020603050405020304" pitchFamily="18" charset="0"/>
            </a:endParaRPr>
          </a:p>
          <a:p>
            <a:r>
              <a:rPr lang="en-US" altLang="zh-SG" sz="1800" dirty="0">
                <a:solidFill>
                  <a:srgbClr val="000000"/>
                </a:solidFill>
                <a:effectLst/>
                <a:latin typeface="Garamond" panose="02020404030301010803" pitchFamily="18" charset="0"/>
                <a:ea typeface="Times New Roman" panose="02020603050405020304" pitchFamily="18" charset="0"/>
                <a:cs typeface="Times New Roman" panose="02020603050405020304" pitchFamily="18" charset="0"/>
              </a:rPr>
              <a:t>The goal of traffic flow analysis is to analyze vehicle information on the road, as well as road information on congested road sections at different times, as well as other traffic conditions to ensure that traffic is safe, efficient, and sustainable. Analyzing traffic flow information is of great significance for urban</a:t>
            </a:r>
            <a:r>
              <a:rPr lang="en-US" altLang="zh-SG" sz="1800" dirty="0">
                <a:effectLst/>
                <a:latin typeface="Garamond" panose="02020404030301010803" pitchFamily="18" charset="0"/>
                <a:ea typeface="宋体" panose="02010600030101010101" pitchFamily="2" charset="-122"/>
                <a:cs typeface="Times New Roman" panose="02020603050405020304" pitchFamily="18" charset="0"/>
              </a:rPr>
              <a:t> planning, reducing the work of road management departments and improving</a:t>
            </a:r>
            <a:r>
              <a:rPr lang="en-US" altLang="zh-SG" sz="1800" dirty="0">
                <a:solidFill>
                  <a:srgbClr val="000000"/>
                </a:solidFill>
                <a:effectLst/>
                <a:latin typeface="Garamond" panose="02020404030301010803" pitchFamily="18" charset="0"/>
                <a:ea typeface="Times New Roman" panose="02020603050405020304" pitchFamily="18" charset="0"/>
                <a:cs typeface="Times New Roman" panose="02020603050405020304" pitchFamily="18" charset="0"/>
              </a:rPr>
              <a:t> people's travel efficiency.</a:t>
            </a:r>
            <a:endParaRPr lang="zh-CN" altLang="zh-SG" sz="1800" dirty="0">
              <a:effectLst/>
              <a:latin typeface="Garamond" panose="02020404030301010803" pitchFamily="18" charset="0"/>
              <a:ea typeface="宋体" panose="02010600030101010101" pitchFamily="2" charset="-122"/>
              <a:cs typeface="Times New Roman" panose="02020603050405020304" pitchFamily="18" charset="0"/>
            </a:endParaRPr>
          </a:p>
          <a:p>
            <a:endParaRPr kumimoji="1" lang="zh-SG" altLang="en-US" dirty="0"/>
          </a:p>
        </p:txBody>
      </p:sp>
      <p:graphicFrame>
        <p:nvGraphicFramePr>
          <p:cNvPr id="10" name="表格 9">
            <a:extLst>
              <a:ext uri="{FF2B5EF4-FFF2-40B4-BE49-F238E27FC236}">
                <a16:creationId xmlns:a16="http://schemas.microsoft.com/office/drawing/2014/main" id="{36F3F77B-7BC5-FB38-2993-A737E97DF229}"/>
              </a:ext>
            </a:extLst>
          </p:cNvPr>
          <p:cNvGraphicFramePr>
            <a:graphicFrameLocks noGrp="1"/>
          </p:cNvGraphicFramePr>
          <p:nvPr/>
        </p:nvGraphicFramePr>
        <p:xfrm>
          <a:off x="1505031" y="3826213"/>
          <a:ext cx="5654040" cy="237500"/>
        </p:xfrm>
        <a:graphic>
          <a:graphicData uri="http://schemas.openxmlformats.org/drawingml/2006/table">
            <a:tbl>
              <a:tblPr firstRow="1" firstCol="1" lastRow="1" lastCol="1" bandRow="1" bandCol="1">
                <a:tableStyleId>{5C22544A-7EE6-4342-B048-85BDC9FD1C3A}</a:tableStyleId>
              </a:tblPr>
              <a:tblGrid>
                <a:gridCol w="1276985">
                  <a:extLst>
                    <a:ext uri="{9D8B030D-6E8A-4147-A177-3AD203B41FA5}">
                      <a16:colId xmlns:a16="http://schemas.microsoft.com/office/drawing/2014/main" val="3367738166"/>
                    </a:ext>
                  </a:extLst>
                </a:gridCol>
                <a:gridCol w="4377055">
                  <a:extLst>
                    <a:ext uri="{9D8B030D-6E8A-4147-A177-3AD203B41FA5}">
                      <a16:colId xmlns:a16="http://schemas.microsoft.com/office/drawing/2014/main" val="531014995"/>
                    </a:ext>
                  </a:extLst>
                </a:gridCol>
              </a:tblGrid>
              <a:tr h="237500">
                <a:tc>
                  <a:txBody>
                    <a:bodyPr/>
                    <a:lstStyle/>
                    <a:p>
                      <a:pPr algn="r"/>
                      <a:r>
                        <a:rPr lang="en-US" sz="1200">
                          <a:effectLst/>
                        </a:rPr>
                        <a:t>Software:</a:t>
                      </a:r>
                      <a:endParaRPr lang="zh-CN" sz="1100">
                        <a:effectLst/>
                        <a:latin typeface="Garamond" panose="02020404030301010803" pitchFamily="18" charset="0"/>
                        <a:ea typeface="宋体" panose="02010600030101010101" pitchFamily="2" charset="-122"/>
                        <a:cs typeface="Times New Roman" panose="02020603050405020304" pitchFamily="18" charset="0"/>
                      </a:endParaRPr>
                    </a:p>
                  </a:txBody>
                  <a:tcPr marL="73025" marR="73025" marT="0" marB="0" anchor="b">
                    <a:solidFill>
                      <a:schemeClr val="tx1"/>
                    </a:solidFill>
                  </a:tcPr>
                </a:tc>
                <a:tc>
                  <a:txBody>
                    <a:bodyPr/>
                    <a:lstStyle/>
                    <a:p>
                      <a:r>
                        <a:rPr lang="en-US" sz="1200" dirty="0">
                          <a:effectLst/>
                        </a:rPr>
                        <a:t>MySQL, Visual Studio Code, RStudio, scikit-learn, TensorFlow</a:t>
                      </a:r>
                      <a:endParaRPr lang="zh-CN" sz="700" dirty="0">
                        <a:solidFill>
                          <a:srgbClr val="000000"/>
                        </a:solidFill>
                        <a:effectLst/>
                        <a:latin typeface="Garamond" panose="02020404030301010803" pitchFamily="18" charset="0"/>
                        <a:ea typeface="Times New Roman" panose="02020603050405020304" pitchFamily="18" charset="0"/>
                        <a:cs typeface="Times New Roman" panose="02020603050405020304" pitchFamily="18" charset="0"/>
                      </a:endParaRPr>
                    </a:p>
                  </a:txBody>
                  <a:tcPr marL="73025" marR="73025" marT="0" marB="0" anchor="b">
                    <a:solidFill>
                      <a:schemeClr val="tx1"/>
                    </a:solidFill>
                  </a:tcPr>
                </a:tc>
                <a:extLst>
                  <a:ext uri="{0D108BD9-81ED-4DB2-BD59-A6C34878D82A}">
                    <a16:rowId xmlns:a16="http://schemas.microsoft.com/office/drawing/2014/main" val="3750129780"/>
                  </a:ext>
                </a:extLst>
              </a:tr>
            </a:tbl>
          </a:graphicData>
        </a:graphic>
      </p:graphicFrame>
      <p:graphicFrame>
        <p:nvGraphicFramePr>
          <p:cNvPr id="12" name="表格 11">
            <a:extLst>
              <a:ext uri="{FF2B5EF4-FFF2-40B4-BE49-F238E27FC236}">
                <a16:creationId xmlns:a16="http://schemas.microsoft.com/office/drawing/2014/main" id="{FE2FBEF1-E61B-525F-FFB5-7A1AF7E31F3D}"/>
              </a:ext>
            </a:extLst>
          </p:cNvPr>
          <p:cNvGraphicFramePr>
            <a:graphicFrameLocks noGrp="1"/>
          </p:cNvGraphicFramePr>
          <p:nvPr/>
        </p:nvGraphicFramePr>
        <p:xfrm>
          <a:off x="1505031" y="4321513"/>
          <a:ext cx="5654040" cy="228600"/>
        </p:xfrm>
        <a:graphic>
          <a:graphicData uri="http://schemas.openxmlformats.org/drawingml/2006/table">
            <a:tbl>
              <a:tblPr firstRow="1" firstCol="1" lastRow="1" lastCol="1" bandRow="1" bandCol="1">
                <a:tableStyleId>{5C22544A-7EE6-4342-B048-85BDC9FD1C3A}</a:tableStyleId>
              </a:tblPr>
              <a:tblGrid>
                <a:gridCol w="1276985">
                  <a:extLst>
                    <a:ext uri="{9D8B030D-6E8A-4147-A177-3AD203B41FA5}">
                      <a16:colId xmlns:a16="http://schemas.microsoft.com/office/drawing/2014/main" val="1450417991"/>
                    </a:ext>
                  </a:extLst>
                </a:gridCol>
                <a:gridCol w="4377055">
                  <a:extLst>
                    <a:ext uri="{9D8B030D-6E8A-4147-A177-3AD203B41FA5}">
                      <a16:colId xmlns:a16="http://schemas.microsoft.com/office/drawing/2014/main" val="2651845587"/>
                    </a:ext>
                  </a:extLst>
                </a:gridCol>
              </a:tblGrid>
              <a:tr h="228600">
                <a:tc>
                  <a:txBody>
                    <a:bodyPr/>
                    <a:lstStyle/>
                    <a:p>
                      <a:pPr algn="r"/>
                      <a:r>
                        <a:rPr lang="en-US" sz="1200">
                          <a:effectLst/>
                        </a:rPr>
                        <a:t>Hardware:</a:t>
                      </a:r>
                      <a:endParaRPr lang="zh-CN" sz="1100">
                        <a:effectLst/>
                        <a:latin typeface="Garamond" panose="02020404030301010803" pitchFamily="18" charset="0"/>
                        <a:ea typeface="宋体" panose="02010600030101010101" pitchFamily="2" charset="-122"/>
                        <a:cs typeface="Times New Roman" panose="02020603050405020304" pitchFamily="18" charset="0"/>
                      </a:endParaRPr>
                    </a:p>
                  </a:txBody>
                  <a:tcPr marL="73025" marR="73025" marT="0" marB="0" anchor="b">
                    <a:solidFill>
                      <a:schemeClr val="tx1"/>
                    </a:solidFill>
                  </a:tcPr>
                </a:tc>
                <a:tc>
                  <a:txBody>
                    <a:bodyPr/>
                    <a:lstStyle/>
                    <a:p>
                      <a:r>
                        <a:rPr lang="en-US" sz="1200" dirty="0">
                          <a:effectLst/>
                        </a:rPr>
                        <a:t>High-Performance Computers, Cloud storage options</a:t>
                      </a:r>
                      <a:endParaRPr lang="zh-CN" sz="700" dirty="0">
                        <a:solidFill>
                          <a:srgbClr val="000000"/>
                        </a:solidFill>
                        <a:effectLst/>
                        <a:latin typeface="Garamond" panose="02020404030301010803" pitchFamily="18" charset="0"/>
                        <a:ea typeface="Times New Roman" panose="02020603050405020304" pitchFamily="18" charset="0"/>
                        <a:cs typeface="Times New Roman" panose="02020603050405020304" pitchFamily="18" charset="0"/>
                      </a:endParaRPr>
                    </a:p>
                  </a:txBody>
                  <a:tcPr marL="73025" marR="73025" marT="0" marB="0" anchor="b">
                    <a:solidFill>
                      <a:schemeClr val="tx1"/>
                    </a:solidFill>
                  </a:tcPr>
                </a:tc>
                <a:extLst>
                  <a:ext uri="{0D108BD9-81ED-4DB2-BD59-A6C34878D82A}">
                    <a16:rowId xmlns:a16="http://schemas.microsoft.com/office/drawing/2014/main" val="3046977692"/>
                  </a:ext>
                </a:extLst>
              </a:tr>
            </a:tbl>
          </a:graphicData>
        </a:graphic>
      </p:graphicFrame>
      <p:graphicFrame>
        <p:nvGraphicFramePr>
          <p:cNvPr id="15" name="表格 14">
            <a:extLst>
              <a:ext uri="{FF2B5EF4-FFF2-40B4-BE49-F238E27FC236}">
                <a16:creationId xmlns:a16="http://schemas.microsoft.com/office/drawing/2014/main" id="{BD6F80B6-1D5E-266B-BC71-6D5F25B0DE09}"/>
              </a:ext>
            </a:extLst>
          </p:cNvPr>
          <p:cNvGraphicFramePr>
            <a:graphicFrameLocks noGrp="1"/>
          </p:cNvGraphicFramePr>
          <p:nvPr/>
        </p:nvGraphicFramePr>
        <p:xfrm>
          <a:off x="1505031" y="4831301"/>
          <a:ext cx="5654040" cy="914400"/>
        </p:xfrm>
        <a:graphic>
          <a:graphicData uri="http://schemas.openxmlformats.org/drawingml/2006/table">
            <a:tbl>
              <a:tblPr firstRow="1" firstCol="1" lastRow="1" lastCol="1" bandRow="1" bandCol="1">
                <a:tableStyleId>{5C22544A-7EE6-4342-B048-85BDC9FD1C3A}</a:tableStyleId>
              </a:tblPr>
              <a:tblGrid>
                <a:gridCol w="1276985">
                  <a:extLst>
                    <a:ext uri="{9D8B030D-6E8A-4147-A177-3AD203B41FA5}">
                      <a16:colId xmlns:a16="http://schemas.microsoft.com/office/drawing/2014/main" val="2348727037"/>
                    </a:ext>
                  </a:extLst>
                </a:gridCol>
                <a:gridCol w="4377055">
                  <a:extLst>
                    <a:ext uri="{9D8B030D-6E8A-4147-A177-3AD203B41FA5}">
                      <a16:colId xmlns:a16="http://schemas.microsoft.com/office/drawing/2014/main" val="3992042208"/>
                    </a:ext>
                  </a:extLst>
                </a:gridCol>
              </a:tblGrid>
              <a:tr h="228600">
                <a:tc>
                  <a:txBody>
                    <a:bodyPr/>
                    <a:lstStyle/>
                    <a:p>
                      <a:pPr algn="r"/>
                      <a:br>
                        <a:rPr lang="en-US" sz="1200">
                          <a:effectLst/>
                        </a:rPr>
                      </a:br>
                      <a:r>
                        <a:rPr lang="en-US" sz="1200">
                          <a:effectLst/>
                        </a:rPr>
                        <a:t>Technology/Technique/ Methodology/Algorithm:</a:t>
                      </a:r>
                      <a:endParaRPr lang="zh-CN" sz="1100">
                        <a:effectLst/>
                        <a:latin typeface="Garamond" panose="02020404030301010803" pitchFamily="18" charset="0"/>
                        <a:ea typeface="宋体" panose="02010600030101010101" pitchFamily="2" charset="-122"/>
                        <a:cs typeface="Times New Roman" panose="02020603050405020304" pitchFamily="18" charset="0"/>
                      </a:endParaRPr>
                    </a:p>
                  </a:txBody>
                  <a:tcPr marL="73025" marR="73025" marT="0" marB="0">
                    <a:solidFill>
                      <a:schemeClr val="tx1"/>
                    </a:solidFill>
                  </a:tcPr>
                </a:tc>
                <a:tc>
                  <a:txBody>
                    <a:bodyPr/>
                    <a:lstStyle/>
                    <a:p>
                      <a:r>
                        <a:rPr lang="en-US" sz="1200" dirty="0">
                          <a:effectLst/>
                        </a:rPr>
                        <a:t>Python, R, data visualization, machine learning, EDA,</a:t>
                      </a:r>
                      <a:endParaRPr lang="zh-CN" sz="700" dirty="0">
                        <a:solidFill>
                          <a:srgbClr val="000000"/>
                        </a:solidFill>
                        <a:effectLst/>
                        <a:latin typeface="Garamond" panose="02020404030301010803" pitchFamily="18" charset="0"/>
                        <a:ea typeface="Times New Roman" panose="02020603050405020304" pitchFamily="18" charset="0"/>
                        <a:cs typeface="Times New Roman" panose="02020603050405020304" pitchFamily="18" charset="0"/>
                      </a:endParaRPr>
                    </a:p>
                  </a:txBody>
                  <a:tcPr marL="73025" marR="73025" marT="0" marB="0" anchor="b">
                    <a:solidFill>
                      <a:schemeClr val="tx1"/>
                    </a:solidFill>
                  </a:tcPr>
                </a:tc>
                <a:extLst>
                  <a:ext uri="{0D108BD9-81ED-4DB2-BD59-A6C34878D82A}">
                    <a16:rowId xmlns:a16="http://schemas.microsoft.com/office/drawing/2014/main" val="2118315036"/>
                  </a:ext>
                </a:extLst>
              </a:tr>
            </a:tbl>
          </a:graphicData>
        </a:graphic>
      </p:graphicFrame>
    </p:spTree>
    <p:extLst>
      <p:ext uri="{BB962C8B-B14F-4D97-AF65-F5344CB8AC3E}">
        <p14:creationId xmlns:p14="http://schemas.microsoft.com/office/powerpoint/2010/main" val="6719667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E33BB7-BD6C-6E8B-E9CD-CE4C5CB3B13E}"/>
            </a:ext>
          </a:extLst>
        </p:cNvPr>
        <p:cNvGrpSpPr/>
        <p:nvPr/>
      </p:nvGrpSpPr>
      <p:grpSpPr>
        <a:xfrm>
          <a:off x="0" y="0"/>
          <a:ext cx="0" cy="0"/>
          <a:chOff x="0" y="0"/>
          <a:chExt cx="0" cy="0"/>
        </a:xfrm>
      </p:grpSpPr>
      <p:sp>
        <p:nvSpPr>
          <p:cNvPr id="15388" name="TextBox 71">
            <a:extLst>
              <a:ext uri="{FF2B5EF4-FFF2-40B4-BE49-F238E27FC236}">
                <a16:creationId xmlns:a16="http://schemas.microsoft.com/office/drawing/2014/main" id="{CF884DC9-F85B-D415-26F8-86EA16DA300F}"/>
              </a:ext>
            </a:extLst>
          </p:cNvPr>
          <p:cNvSpPr txBox="1">
            <a:spLocks noChangeArrowheads="1"/>
          </p:cNvSpPr>
          <p:nvPr/>
        </p:nvSpPr>
        <p:spPr bwMode="auto">
          <a:xfrm>
            <a:off x="7999413" y="-4365"/>
            <a:ext cx="4192587" cy="615553"/>
          </a:xfrm>
          <a:prstGeom prst="rect">
            <a:avLst/>
          </a:prstGeom>
          <a:noFill/>
          <a:ln>
            <a:noFill/>
          </a:ln>
        </p:spPr>
        <p:txBody>
          <a:bodyPr wrap="square" lIns="0" tIns="0" rIns="0" bIns="0">
            <a:spAutoFit/>
          </a:bodyPr>
          <a:lstStyle>
            <a:defPPr>
              <a:defRPr lang="zh-CN"/>
            </a:defPPr>
            <a:lvl1pPr algn="ctr">
              <a:defRPr sz="4000" b="1">
                <a:solidFill>
                  <a:srgbClr val="990033"/>
                </a:solidFill>
                <a:effectLst>
                  <a:outerShdw blurRad="38100" dist="38100" dir="2700000" algn="tl">
                    <a:srgbClr val="000000">
                      <a:alpha val="43137"/>
                    </a:srgbClr>
                  </a:outerShdw>
                </a:effectLst>
                <a:latin typeface="Calibri" panose="020F0502020204030204" pitchFamily="34" charset="0"/>
              </a:defRPr>
            </a:lvl1pPr>
            <a:lvl2pPr marL="742950" indent="-285750">
              <a:defRPr>
                <a:latin typeface="Calibri" panose="020F0502020204030204" pitchFamily="34" charset="0"/>
              </a:defRPr>
            </a:lvl2pPr>
            <a:lvl3pPr marL="1143000" indent="-228600">
              <a:defRPr>
                <a:latin typeface="Calibri" panose="020F0502020204030204" pitchFamily="34" charset="0"/>
              </a:defRPr>
            </a:lvl3pPr>
            <a:lvl4pPr marL="1600200" indent="-228600">
              <a:defRPr>
                <a:latin typeface="Calibri" panose="020F0502020204030204" pitchFamily="34" charset="0"/>
              </a:defRPr>
            </a:lvl4pPr>
            <a:lvl5pPr marL="2057400" indent="-228600">
              <a:defRPr>
                <a:latin typeface="Calibri" panose="020F0502020204030204" pitchFamily="34" charset="0"/>
              </a:defRPr>
            </a:lvl5pPr>
            <a:lvl6pPr marL="2514600" indent="-228600" eaLnBrk="0" fontAlgn="base" hangingPunct="0">
              <a:spcBef>
                <a:spcPct val="0"/>
              </a:spcBef>
              <a:spcAft>
                <a:spcPct val="0"/>
              </a:spcAft>
              <a:defRPr>
                <a:latin typeface="Calibri" panose="020F0502020204030204" pitchFamily="34" charset="0"/>
              </a:defRPr>
            </a:lvl6pPr>
            <a:lvl7pPr marL="2971800" indent="-228600" eaLnBrk="0" fontAlgn="base" hangingPunct="0">
              <a:spcBef>
                <a:spcPct val="0"/>
              </a:spcBef>
              <a:spcAft>
                <a:spcPct val="0"/>
              </a:spcAft>
              <a:defRPr>
                <a:latin typeface="Calibri" panose="020F0502020204030204" pitchFamily="34" charset="0"/>
              </a:defRPr>
            </a:lvl7pPr>
            <a:lvl8pPr marL="3429000" indent="-228600" eaLnBrk="0" fontAlgn="base" hangingPunct="0">
              <a:spcBef>
                <a:spcPct val="0"/>
              </a:spcBef>
              <a:spcAft>
                <a:spcPct val="0"/>
              </a:spcAft>
              <a:defRPr>
                <a:latin typeface="Calibri" panose="020F0502020204030204" pitchFamily="34" charset="0"/>
              </a:defRPr>
            </a:lvl8pPr>
            <a:lvl9pPr marL="3886200" indent="-228600" eaLnBrk="0" fontAlgn="base" hangingPunct="0">
              <a:spcBef>
                <a:spcPct val="0"/>
              </a:spcBef>
              <a:spcAft>
                <a:spcPct val="0"/>
              </a:spcAft>
              <a:defRPr>
                <a:latin typeface="Calibri" panose="020F0502020204030204" pitchFamily="34" charset="0"/>
              </a:defRPr>
            </a:lvl9pPr>
          </a:lstStyle>
          <a:p>
            <a:r>
              <a:rPr lang="en-US" altLang="ko-KR" dirty="0"/>
              <a:t>INTRODUCTION</a:t>
            </a:r>
          </a:p>
        </p:txBody>
      </p:sp>
      <p:sp>
        <p:nvSpPr>
          <p:cNvPr id="2" name="文本框 1">
            <a:extLst>
              <a:ext uri="{FF2B5EF4-FFF2-40B4-BE49-F238E27FC236}">
                <a16:creationId xmlns:a16="http://schemas.microsoft.com/office/drawing/2014/main" id="{CAC9249A-DF7D-4991-91BC-02A583D99247}"/>
              </a:ext>
            </a:extLst>
          </p:cNvPr>
          <p:cNvSpPr txBox="1"/>
          <p:nvPr/>
        </p:nvSpPr>
        <p:spPr>
          <a:xfrm>
            <a:off x="1699098" y="1420238"/>
            <a:ext cx="2358531" cy="369332"/>
          </a:xfrm>
          <a:prstGeom prst="rect">
            <a:avLst/>
          </a:prstGeom>
          <a:noFill/>
        </p:spPr>
        <p:txBody>
          <a:bodyPr wrap="none" rtlCol="0">
            <a:spAutoFit/>
          </a:bodyPr>
          <a:lstStyle/>
          <a:p>
            <a:r>
              <a:rPr lang="en-US" altLang="zh-SG" sz="1800" b="1" dirty="0">
                <a:effectLst/>
                <a:latin typeface="Garamond" panose="02020404030301010803" pitchFamily="18" charset="0"/>
                <a:ea typeface="宋体" panose="02010600030101010101" pitchFamily="2" charset="-122"/>
                <a:cs typeface="Times New Roman" panose="02020603050405020304" pitchFamily="18" charset="0"/>
              </a:rPr>
              <a:t>Problem Background</a:t>
            </a:r>
            <a:r>
              <a:rPr lang="zh-CN" altLang="zh-SG" dirty="0">
                <a:effectLst/>
              </a:rPr>
              <a:t> </a:t>
            </a:r>
            <a:endParaRPr kumimoji="1" lang="zh-SG" altLang="en-US" dirty="0"/>
          </a:p>
        </p:txBody>
      </p:sp>
      <p:sp>
        <p:nvSpPr>
          <p:cNvPr id="3" name="文本框 2">
            <a:extLst>
              <a:ext uri="{FF2B5EF4-FFF2-40B4-BE49-F238E27FC236}">
                <a16:creationId xmlns:a16="http://schemas.microsoft.com/office/drawing/2014/main" id="{664CEEA8-ED27-6E81-2083-E322CB62BB17}"/>
              </a:ext>
            </a:extLst>
          </p:cNvPr>
          <p:cNvSpPr txBox="1"/>
          <p:nvPr/>
        </p:nvSpPr>
        <p:spPr>
          <a:xfrm>
            <a:off x="1640731" y="1789570"/>
            <a:ext cx="6935488" cy="1200329"/>
          </a:xfrm>
          <a:prstGeom prst="rect">
            <a:avLst/>
          </a:prstGeom>
          <a:noFill/>
        </p:spPr>
        <p:txBody>
          <a:bodyPr wrap="none" rtlCol="0">
            <a:spAutoFit/>
          </a:bodyPr>
          <a:lstStyle/>
          <a:p>
            <a:r>
              <a:rPr lang="en-US" altLang="zh-SG" sz="1800" dirty="0">
                <a:solidFill>
                  <a:srgbClr val="000000"/>
                </a:solidFill>
                <a:effectLst/>
                <a:latin typeface="Garamond" panose="02020404030301010803" pitchFamily="18" charset="0"/>
                <a:ea typeface="Times New Roman" panose="02020603050405020304" pitchFamily="18" charset="0"/>
                <a:cs typeface="Times New Roman" panose="02020603050405020304" pitchFamily="18" charset="0"/>
              </a:rPr>
              <a:t>The problem of traffic congestion in Johor Bahru is a problem that plagues</a:t>
            </a:r>
            <a:endParaRPr lang="zh-CN" altLang="zh-SG" sz="1800" dirty="0">
              <a:effectLst/>
              <a:latin typeface="Garamond" panose="02020404030301010803" pitchFamily="18" charset="0"/>
              <a:ea typeface="宋体" panose="02010600030101010101" pitchFamily="2" charset="-122"/>
              <a:cs typeface="Times New Roman" panose="02020603050405020304" pitchFamily="18" charset="0"/>
            </a:endParaRPr>
          </a:p>
          <a:p>
            <a:r>
              <a:rPr lang="en-US" altLang="zh-SG" sz="1800" dirty="0">
                <a:solidFill>
                  <a:srgbClr val="000000"/>
                </a:solidFill>
                <a:effectLst/>
                <a:latin typeface="Garamond" panose="02020404030301010803" pitchFamily="18" charset="0"/>
                <a:ea typeface="Times New Roman" panose="02020603050405020304" pitchFamily="18" charset="0"/>
                <a:cs typeface="Times New Roman" panose="02020603050405020304" pitchFamily="18" charset="0"/>
              </a:rPr>
              <a:t>both local residents and Malaysian and Singaporean workers, and the</a:t>
            </a:r>
            <a:endParaRPr lang="zh-CN" altLang="zh-SG" sz="1800" dirty="0">
              <a:effectLst/>
              <a:latin typeface="Garamond" panose="02020404030301010803" pitchFamily="18" charset="0"/>
              <a:ea typeface="宋体" panose="02010600030101010101" pitchFamily="2" charset="-122"/>
              <a:cs typeface="Times New Roman" panose="02020603050405020304" pitchFamily="18" charset="0"/>
            </a:endParaRPr>
          </a:p>
          <a:p>
            <a:r>
              <a:rPr lang="en-US" altLang="zh-SG" sz="1800" dirty="0">
                <a:solidFill>
                  <a:srgbClr val="000000"/>
                </a:solidFill>
                <a:effectLst/>
                <a:latin typeface="Garamond" panose="02020404030301010803" pitchFamily="18" charset="0"/>
                <a:ea typeface="Times New Roman" panose="02020603050405020304" pitchFamily="18" charset="0"/>
                <a:cs typeface="Times New Roman" panose="02020603050405020304" pitchFamily="18" charset="0"/>
              </a:rPr>
              <a:t>problem is caused by a combination of factors</a:t>
            </a:r>
            <a:endParaRPr lang="zh-CN" altLang="zh-SG" sz="1800" dirty="0">
              <a:effectLst/>
              <a:latin typeface="Garamond" panose="02020404030301010803" pitchFamily="18" charset="0"/>
              <a:ea typeface="宋体" panose="02010600030101010101" pitchFamily="2" charset="-122"/>
              <a:cs typeface="Times New Roman" panose="02020603050405020304" pitchFamily="18" charset="0"/>
            </a:endParaRPr>
          </a:p>
          <a:p>
            <a:endParaRPr kumimoji="1" lang="zh-SG" altLang="en-US" dirty="0"/>
          </a:p>
        </p:txBody>
      </p:sp>
      <p:sp>
        <p:nvSpPr>
          <p:cNvPr id="4" name="文本框 3">
            <a:extLst>
              <a:ext uri="{FF2B5EF4-FFF2-40B4-BE49-F238E27FC236}">
                <a16:creationId xmlns:a16="http://schemas.microsoft.com/office/drawing/2014/main" id="{CB629D08-328C-5976-757C-983B029B14C2}"/>
              </a:ext>
            </a:extLst>
          </p:cNvPr>
          <p:cNvSpPr txBox="1"/>
          <p:nvPr/>
        </p:nvSpPr>
        <p:spPr>
          <a:xfrm>
            <a:off x="1699098" y="2859931"/>
            <a:ext cx="3066480" cy="646331"/>
          </a:xfrm>
          <a:prstGeom prst="rect">
            <a:avLst/>
          </a:prstGeom>
          <a:noFill/>
        </p:spPr>
        <p:txBody>
          <a:bodyPr wrap="none" rtlCol="0">
            <a:spAutoFit/>
          </a:bodyPr>
          <a:lstStyle/>
          <a:p>
            <a:r>
              <a:rPr lang="en-US" altLang="zh-SG" sz="1800" dirty="0">
                <a:solidFill>
                  <a:srgbClr val="000000"/>
                </a:solidFill>
                <a:effectLst/>
                <a:latin typeface="Garamond" panose="02020404030301010803" pitchFamily="18" charset="0"/>
                <a:ea typeface="Times New Roman" panose="02020603050405020304" pitchFamily="18" charset="0"/>
                <a:cs typeface="Times New Roman" panose="02020603050405020304" pitchFamily="18" charset="0"/>
              </a:rPr>
              <a:t>(1) Special geographical location</a:t>
            </a:r>
            <a:endParaRPr lang="zh-CN" altLang="zh-SG" sz="1800" dirty="0">
              <a:effectLst/>
              <a:latin typeface="Garamond" panose="02020404030301010803" pitchFamily="18" charset="0"/>
              <a:ea typeface="宋体" panose="02010600030101010101" pitchFamily="2" charset="-122"/>
              <a:cs typeface="Times New Roman" panose="02020603050405020304" pitchFamily="18" charset="0"/>
            </a:endParaRPr>
          </a:p>
          <a:p>
            <a:endParaRPr kumimoji="1" lang="zh-SG" altLang="en-US" dirty="0"/>
          </a:p>
        </p:txBody>
      </p:sp>
      <p:sp>
        <p:nvSpPr>
          <p:cNvPr id="5" name="文本框 4">
            <a:extLst>
              <a:ext uri="{FF2B5EF4-FFF2-40B4-BE49-F238E27FC236}">
                <a16:creationId xmlns:a16="http://schemas.microsoft.com/office/drawing/2014/main" id="{0C6228F7-5744-2410-06BC-7DEF76411B73}"/>
              </a:ext>
            </a:extLst>
          </p:cNvPr>
          <p:cNvSpPr txBox="1"/>
          <p:nvPr/>
        </p:nvSpPr>
        <p:spPr>
          <a:xfrm>
            <a:off x="1699098" y="3329171"/>
            <a:ext cx="4907049" cy="646331"/>
          </a:xfrm>
          <a:prstGeom prst="rect">
            <a:avLst/>
          </a:prstGeom>
          <a:noFill/>
        </p:spPr>
        <p:txBody>
          <a:bodyPr wrap="none" rtlCol="0">
            <a:spAutoFit/>
          </a:bodyPr>
          <a:lstStyle/>
          <a:p>
            <a:r>
              <a:rPr lang="en-US" altLang="zh-SG" sz="1800" dirty="0">
                <a:solidFill>
                  <a:srgbClr val="000000"/>
                </a:solidFill>
                <a:effectLst/>
                <a:latin typeface="Garamond" panose="02020404030301010803" pitchFamily="18" charset="0"/>
                <a:ea typeface="Times New Roman" panose="02020603050405020304" pitchFamily="18" charset="0"/>
                <a:cs typeface="Times New Roman" panose="02020603050405020304" pitchFamily="18" charset="0"/>
              </a:rPr>
              <a:t>(2) Rapid urban development and population growth</a:t>
            </a:r>
            <a:endParaRPr lang="zh-CN" altLang="zh-SG" sz="1800" dirty="0">
              <a:effectLst/>
              <a:latin typeface="Garamond" panose="02020404030301010803" pitchFamily="18" charset="0"/>
              <a:ea typeface="宋体" panose="02010600030101010101" pitchFamily="2" charset="-122"/>
              <a:cs typeface="Times New Roman" panose="02020603050405020304" pitchFamily="18" charset="0"/>
            </a:endParaRPr>
          </a:p>
          <a:p>
            <a:endParaRPr kumimoji="1" lang="zh-SG" altLang="en-US" dirty="0"/>
          </a:p>
        </p:txBody>
      </p:sp>
      <p:sp>
        <p:nvSpPr>
          <p:cNvPr id="6" name="文本框 5">
            <a:extLst>
              <a:ext uri="{FF2B5EF4-FFF2-40B4-BE49-F238E27FC236}">
                <a16:creationId xmlns:a16="http://schemas.microsoft.com/office/drawing/2014/main" id="{8F13F359-F02F-8B62-907F-1B1D1A9F8427}"/>
              </a:ext>
            </a:extLst>
          </p:cNvPr>
          <p:cNvSpPr txBox="1"/>
          <p:nvPr/>
        </p:nvSpPr>
        <p:spPr>
          <a:xfrm>
            <a:off x="1699098" y="3845115"/>
            <a:ext cx="3978525" cy="646331"/>
          </a:xfrm>
          <a:prstGeom prst="rect">
            <a:avLst/>
          </a:prstGeom>
          <a:noFill/>
        </p:spPr>
        <p:txBody>
          <a:bodyPr wrap="none" rtlCol="0">
            <a:spAutoFit/>
          </a:bodyPr>
          <a:lstStyle/>
          <a:p>
            <a:r>
              <a:rPr lang="en-US" altLang="zh-SG" sz="1800" dirty="0">
                <a:solidFill>
                  <a:srgbClr val="000000"/>
                </a:solidFill>
                <a:effectLst/>
                <a:latin typeface="Garamond" panose="02020404030301010803" pitchFamily="18" charset="0"/>
                <a:ea typeface="Times New Roman" panose="02020603050405020304" pitchFamily="18" charset="0"/>
                <a:cs typeface="Times New Roman" panose="02020603050405020304" pitchFamily="18" charset="0"/>
              </a:rPr>
              <a:t>(3) the limitations of public transportation</a:t>
            </a:r>
            <a:endParaRPr lang="zh-CN" altLang="zh-SG" sz="1800" dirty="0">
              <a:effectLst/>
              <a:latin typeface="Garamond" panose="02020404030301010803" pitchFamily="18" charset="0"/>
              <a:ea typeface="宋体" panose="02010600030101010101" pitchFamily="2" charset="-122"/>
              <a:cs typeface="Times New Roman" panose="02020603050405020304" pitchFamily="18" charset="0"/>
            </a:endParaRPr>
          </a:p>
          <a:p>
            <a:endParaRPr kumimoji="1" lang="zh-SG" altLang="en-US" dirty="0"/>
          </a:p>
        </p:txBody>
      </p:sp>
      <p:sp>
        <p:nvSpPr>
          <p:cNvPr id="7" name="文本框 6">
            <a:extLst>
              <a:ext uri="{FF2B5EF4-FFF2-40B4-BE49-F238E27FC236}">
                <a16:creationId xmlns:a16="http://schemas.microsoft.com/office/drawing/2014/main" id="{85E1E766-6E1F-FEBD-CEB2-4A7ABAD247B5}"/>
              </a:ext>
            </a:extLst>
          </p:cNvPr>
          <p:cNvSpPr txBox="1"/>
          <p:nvPr/>
        </p:nvSpPr>
        <p:spPr>
          <a:xfrm>
            <a:off x="1699098" y="4314355"/>
            <a:ext cx="2803973" cy="646331"/>
          </a:xfrm>
          <a:prstGeom prst="rect">
            <a:avLst/>
          </a:prstGeom>
          <a:noFill/>
        </p:spPr>
        <p:txBody>
          <a:bodyPr wrap="none" rtlCol="0">
            <a:spAutoFit/>
          </a:bodyPr>
          <a:lstStyle/>
          <a:p>
            <a:r>
              <a:rPr lang="en-US" altLang="zh-SG" sz="1800" dirty="0">
                <a:solidFill>
                  <a:srgbClr val="000000"/>
                </a:solidFill>
                <a:effectLst/>
                <a:latin typeface="Garamond" panose="02020404030301010803" pitchFamily="18" charset="0"/>
                <a:ea typeface="Times New Roman" panose="02020603050405020304" pitchFamily="18" charset="0"/>
                <a:cs typeface="Times New Roman" panose="02020603050405020304" pitchFamily="18" charset="0"/>
              </a:rPr>
              <a:t>(4) Insufficient road planning</a:t>
            </a:r>
            <a:endParaRPr lang="zh-CN" altLang="zh-SG" sz="1800" dirty="0">
              <a:effectLst/>
              <a:latin typeface="Garamond" panose="02020404030301010803" pitchFamily="18" charset="0"/>
              <a:ea typeface="宋体" panose="02010600030101010101" pitchFamily="2" charset="-122"/>
              <a:cs typeface="Times New Roman" panose="02020603050405020304" pitchFamily="18" charset="0"/>
            </a:endParaRPr>
          </a:p>
          <a:p>
            <a:endParaRPr kumimoji="1" lang="zh-SG" altLang="en-US" dirty="0"/>
          </a:p>
        </p:txBody>
      </p:sp>
      <p:sp>
        <p:nvSpPr>
          <p:cNvPr id="13" name="文本框 12">
            <a:extLst>
              <a:ext uri="{FF2B5EF4-FFF2-40B4-BE49-F238E27FC236}">
                <a16:creationId xmlns:a16="http://schemas.microsoft.com/office/drawing/2014/main" id="{4DDCEEAD-2970-7BB4-D919-8A74F37100FA}"/>
              </a:ext>
            </a:extLst>
          </p:cNvPr>
          <p:cNvSpPr txBox="1"/>
          <p:nvPr/>
        </p:nvSpPr>
        <p:spPr>
          <a:xfrm>
            <a:off x="1699098" y="4857999"/>
            <a:ext cx="2536272" cy="646331"/>
          </a:xfrm>
          <a:prstGeom prst="rect">
            <a:avLst/>
          </a:prstGeom>
          <a:noFill/>
        </p:spPr>
        <p:txBody>
          <a:bodyPr wrap="none" rtlCol="0">
            <a:spAutoFit/>
          </a:bodyPr>
          <a:lstStyle/>
          <a:p>
            <a:r>
              <a:rPr lang="en-US" altLang="zh-SG" sz="1800" dirty="0">
                <a:solidFill>
                  <a:srgbClr val="000000"/>
                </a:solidFill>
                <a:effectLst/>
                <a:latin typeface="Garamond" panose="02020404030301010803" pitchFamily="18" charset="0"/>
                <a:ea typeface="Times New Roman" panose="02020603050405020304" pitchFamily="18" charset="0"/>
                <a:cs typeface="Times New Roman" panose="02020603050405020304" pitchFamily="18" charset="0"/>
              </a:rPr>
              <a:t>(5) The impact of tourism</a:t>
            </a:r>
            <a:endParaRPr lang="zh-CN" altLang="zh-SG" sz="1800" dirty="0">
              <a:effectLst/>
              <a:latin typeface="Garamond" panose="02020404030301010803" pitchFamily="18" charset="0"/>
              <a:ea typeface="宋体" panose="02010600030101010101" pitchFamily="2" charset="-122"/>
              <a:cs typeface="Times New Roman" panose="02020603050405020304" pitchFamily="18" charset="0"/>
            </a:endParaRPr>
          </a:p>
          <a:p>
            <a:endParaRPr kumimoji="1" lang="zh-SG" altLang="en-US" dirty="0"/>
          </a:p>
        </p:txBody>
      </p:sp>
    </p:spTree>
    <p:extLst>
      <p:ext uri="{BB962C8B-B14F-4D97-AF65-F5344CB8AC3E}">
        <p14:creationId xmlns:p14="http://schemas.microsoft.com/office/powerpoint/2010/main" val="2869705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36866D-ADFC-A11B-DD09-879B5192B4FB}"/>
            </a:ext>
          </a:extLst>
        </p:cNvPr>
        <p:cNvGrpSpPr/>
        <p:nvPr/>
      </p:nvGrpSpPr>
      <p:grpSpPr>
        <a:xfrm>
          <a:off x="0" y="0"/>
          <a:ext cx="0" cy="0"/>
          <a:chOff x="0" y="0"/>
          <a:chExt cx="0" cy="0"/>
        </a:xfrm>
      </p:grpSpPr>
      <p:sp>
        <p:nvSpPr>
          <p:cNvPr id="3" name="Freeform: Shape 387">
            <a:extLst>
              <a:ext uri="{FF2B5EF4-FFF2-40B4-BE49-F238E27FC236}">
                <a16:creationId xmlns:a16="http://schemas.microsoft.com/office/drawing/2014/main" id="{61BF1D59-8807-9940-BD72-C1862135E76E}"/>
              </a:ext>
            </a:extLst>
          </p:cNvPr>
          <p:cNvSpPr/>
          <p:nvPr/>
        </p:nvSpPr>
        <p:spPr>
          <a:xfrm rot="18063826">
            <a:off x="1893094" y="4206081"/>
            <a:ext cx="1912938" cy="1946275"/>
          </a:xfrm>
          <a:custGeom>
            <a:avLst/>
            <a:gdLst>
              <a:gd name="connsiteX0" fmla="*/ 859940 w 1882134"/>
              <a:gd name="connsiteY0" fmla="*/ 932267 h 1915580"/>
              <a:gd name="connsiteX1" fmla="*/ 747989 w 1882134"/>
              <a:gd name="connsiteY1" fmla="*/ 997319 h 1915580"/>
              <a:gd name="connsiteX2" fmla="*/ 636844 w 1882134"/>
              <a:gd name="connsiteY2" fmla="*/ 1061903 h 1915580"/>
              <a:gd name="connsiteX3" fmla="*/ 638527 w 1882134"/>
              <a:gd name="connsiteY3" fmla="*/ 1070293 h 1915580"/>
              <a:gd name="connsiteX4" fmla="*/ 565410 w 1882134"/>
              <a:gd name="connsiteY4" fmla="*/ 1179755 h 1915580"/>
              <a:gd name="connsiteX5" fmla="*/ 562511 w 1882134"/>
              <a:gd name="connsiteY5" fmla="*/ 1180336 h 1915580"/>
              <a:gd name="connsiteX6" fmla="*/ 562511 w 1882134"/>
              <a:gd name="connsiteY6" fmla="*/ 1439244 h 1915580"/>
              <a:gd name="connsiteX7" fmla="*/ 572773 w 1882134"/>
              <a:gd name="connsiteY7" fmla="*/ 1441246 h 1915580"/>
              <a:gd name="connsiteX8" fmla="*/ 644608 w 1882134"/>
              <a:gd name="connsiteY8" fmla="*/ 1550707 h 1915580"/>
              <a:gd name="connsiteX9" fmla="*/ 640375 w 1882134"/>
              <a:gd name="connsiteY9" fmla="*/ 1571429 h 1915580"/>
              <a:gd name="connsiteX10" fmla="*/ 865510 w 1882134"/>
              <a:gd name="connsiteY10" fmla="*/ 1701672 h 1915580"/>
              <a:gd name="connsiteX11" fmla="*/ 886716 w 1882134"/>
              <a:gd name="connsiteY11" fmla="*/ 1687534 h 1915580"/>
              <a:gd name="connsiteX12" fmla="*/ 933465 w 1882134"/>
              <a:gd name="connsiteY12" fmla="*/ 1678413 h 1915580"/>
              <a:gd name="connsiteX13" fmla="*/ 980215 w 1882134"/>
              <a:gd name="connsiteY13" fmla="*/ 1687962 h 1915580"/>
              <a:gd name="connsiteX14" fmla="*/ 997982 w 1882134"/>
              <a:gd name="connsiteY14" fmla="*/ 1700143 h 1915580"/>
              <a:gd name="connsiteX15" fmla="*/ 1212258 w 1882134"/>
              <a:gd name="connsiteY15" fmla="*/ 1576182 h 1915580"/>
              <a:gd name="connsiteX16" fmla="*/ 1210160 w 1882134"/>
              <a:gd name="connsiteY16" fmla="*/ 1565911 h 1915580"/>
              <a:gd name="connsiteX17" fmla="*/ 1283277 w 1882134"/>
              <a:gd name="connsiteY17" fmla="*/ 1456450 h 1915580"/>
              <a:gd name="connsiteX18" fmla="*/ 1298338 w 1882134"/>
              <a:gd name="connsiteY18" fmla="*/ 1453428 h 1915580"/>
              <a:gd name="connsiteX19" fmla="*/ 1298338 w 1882134"/>
              <a:gd name="connsiteY19" fmla="*/ 1189696 h 1915580"/>
              <a:gd name="connsiteX20" fmla="*/ 1292399 w 1882134"/>
              <a:gd name="connsiteY20" fmla="*/ 1188448 h 1915580"/>
              <a:gd name="connsiteX21" fmla="*/ 1219282 w 1882134"/>
              <a:gd name="connsiteY21" fmla="*/ 1079414 h 1915580"/>
              <a:gd name="connsiteX22" fmla="*/ 1223749 w 1882134"/>
              <a:gd name="connsiteY22" fmla="*/ 1057548 h 1915580"/>
              <a:gd name="connsiteX23" fmla="*/ 997965 w 1882134"/>
              <a:gd name="connsiteY23" fmla="*/ 926929 h 1915580"/>
              <a:gd name="connsiteX24" fmla="*/ 994296 w 1882134"/>
              <a:gd name="connsiteY24" fmla="*/ 929366 h 1915580"/>
              <a:gd name="connsiteX25" fmla="*/ 988000 w 1882134"/>
              <a:gd name="connsiteY25" fmla="*/ 935188 h 1915580"/>
              <a:gd name="connsiteX26" fmla="*/ 978749 w 1882134"/>
              <a:gd name="connsiteY26" fmla="*/ 939691 h 1915580"/>
              <a:gd name="connsiteX27" fmla="*/ 969810 w 1882134"/>
              <a:gd name="connsiteY27" fmla="*/ 945628 h 1915580"/>
              <a:gd name="connsiteX28" fmla="*/ 964268 w 1882134"/>
              <a:gd name="connsiteY28" fmla="*/ 946740 h 1915580"/>
              <a:gd name="connsiteX29" fmla="*/ 958437 w 1882134"/>
              <a:gd name="connsiteY29" fmla="*/ 949579 h 1915580"/>
              <a:gd name="connsiteX30" fmla="*/ 924343 w 1882134"/>
              <a:gd name="connsiteY30" fmla="*/ 954750 h 1915580"/>
              <a:gd name="connsiteX31" fmla="*/ 924343 w 1882134"/>
              <a:gd name="connsiteY31" fmla="*/ 954750 h 1915580"/>
              <a:gd name="connsiteX32" fmla="*/ 923835 w 1882134"/>
              <a:gd name="connsiteY32" fmla="*/ 954643 h 1915580"/>
              <a:gd name="connsiteX33" fmla="*/ 881110 w 1882134"/>
              <a:gd name="connsiteY33" fmla="*/ 945723 h 1915580"/>
              <a:gd name="connsiteX34" fmla="*/ 880997 w 1882134"/>
              <a:gd name="connsiteY34" fmla="*/ 945646 h 1915580"/>
              <a:gd name="connsiteX35" fmla="*/ 878876 w 1882134"/>
              <a:gd name="connsiteY35" fmla="*/ 945200 h 1915580"/>
              <a:gd name="connsiteX36" fmla="*/ 1285908 w 1882134"/>
              <a:gd name="connsiteY36" fmla="*/ 209454 h 1915580"/>
              <a:gd name="connsiteX37" fmla="*/ 1039711 w 1882134"/>
              <a:gd name="connsiteY37" fmla="*/ 351883 h 1915580"/>
              <a:gd name="connsiteX38" fmla="*/ 1042927 w 1882134"/>
              <a:gd name="connsiteY38" fmla="*/ 367913 h 1915580"/>
              <a:gd name="connsiteX39" fmla="*/ 1007580 w 1882134"/>
              <a:gd name="connsiteY39" fmla="*/ 452291 h 1915580"/>
              <a:gd name="connsiteX40" fmla="*/ 972994 w 1882134"/>
              <a:gd name="connsiteY40" fmla="*/ 475261 h 1915580"/>
              <a:gd name="connsiteX41" fmla="*/ 972994 w 1882134"/>
              <a:gd name="connsiteY41" fmla="*/ 608121 h 1915580"/>
              <a:gd name="connsiteX42" fmla="*/ 972994 w 1882134"/>
              <a:gd name="connsiteY42" fmla="*/ 728436 h 1915580"/>
              <a:gd name="connsiteX43" fmla="*/ 1008720 w 1882134"/>
              <a:gd name="connsiteY43" fmla="*/ 752929 h 1915580"/>
              <a:gd name="connsiteX44" fmla="*/ 1042927 w 1882134"/>
              <a:gd name="connsiteY44" fmla="*/ 836166 h 1915580"/>
              <a:gd name="connsiteX45" fmla="*/ 1038547 w 1882134"/>
              <a:gd name="connsiteY45" fmla="*/ 857606 h 1915580"/>
              <a:gd name="connsiteX46" fmla="*/ 1264627 w 1882134"/>
              <a:gd name="connsiteY46" fmla="*/ 988396 h 1915580"/>
              <a:gd name="connsiteX47" fmla="*/ 1292399 w 1882134"/>
              <a:gd name="connsiteY47" fmla="*/ 969952 h 1915580"/>
              <a:gd name="connsiteX48" fmla="*/ 1337865 w 1882134"/>
              <a:gd name="connsiteY48" fmla="*/ 960830 h 1915580"/>
              <a:gd name="connsiteX49" fmla="*/ 1384615 w 1882134"/>
              <a:gd name="connsiteY49" fmla="*/ 970380 h 1915580"/>
              <a:gd name="connsiteX50" fmla="*/ 1410990 w 1882134"/>
              <a:gd name="connsiteY50" fmla="*/ 988463 h 1915580"/>
              <a:gd name="connsiteX51" fmla="*/ 1650068 w 1882134"/>
              <a:gd name="connsiteY51" fmla="*/ 850153 h 1915580"/>
              <a:gd name="connsiteX52" fmla="*/ 1644966 w 1882134"/>
              <a:gd name="connsiteY52" fmla="*/ 824004 h 1915580"/>
              <a:gd name="connsiteX53" fmla="*/ 1680313 w 1882134"/>
              <a:gd name="connsiteY53" fmla="*/ 739627 h 1915580"/>
              <a:gd name="connsiteX54" fmla="*/ 1705780 w 1882134"/>
              <a:gd name="connsiteY54" fmla="*/ 722714 h 1915580"/>
              <a:gd name="connsiteX55" fmla="*/ 1705779 w 1882134"/>
              <a:gd name="connsiteY55" fmla="*/ 484271 h 1915580"/>
              <a:gd name="connsiteX56" fmla="*/ 1701598 w 1882134"/>
              <a:gd name="connsiteY56" fmla="*/ 483455 h 1915580"/>
              <a:gd name="connsiteX57" fmla="*/ 1629764 w 1882134"/>
              <a:gd name="connsiteY57" fmla="*/ 373993 h 1915580"/>
              <a:gd name="connsiteX58" fmla="*/ 1634464 w 1882134"/>
              <a:gd name="connsiteY58" fmla="*/ 350982 h 1915580"/>
              <a:gd name="connsiteX59" fmla="*/ 1412691 w 1882134"/>
              <a:gd name="connsiteY59" fmla="*/ 222683 h 1915580"/>
              <a:gd name="connsiteX60" fmla="*/ 1404617 w 1882134"/>
              <a:gd name="connsiteY60" fmla="*/ 228046 h 1915580"/>
              <a:gd name="connsiteX61" fmla="*/ 1359150 w 1882134"/>
              <a:gd name="connsiteY61" fmla="*/ 237167 h 1915580"/>
              <a:gd name="connsiteX62" fmla="*/ 1312401 w 1882134"/>
              <a:gd name="connsiteY62" fmla="*/ 227618 h 1915580"/>
              <a:gd name="connsiteX63" fmla="*/ 441920 w 1882134"/>
              <a:gd name="connsiteY63" fmla="*/ 226293 h 1915580"/>
              <a:gd name="connsiteX64" fmla="*/ 231909 w 1882134"/>
              <a:gd name="connsiteY64" fmla="*/ 347787 h 1915580"/>
              <a:gd name="connsiteX65" fmla="*/ 237167 w 1882134"/>
              <a:gd name="connsiteY65" fmla="*/ 373994 h 1915580"/>
              <a:gd name="connsiteX66" fmla="*/ 164050 w 1882134"/>
              <a:gd name="connsiteY66" fmla="*/ 483456 h 1915580"/>
              <a:gd name="connsiteX67" fmla="*/ 155071 w 1882134"/>
              <a:gd name="connsiteY67" fmla="*/ 485258 h 1915580"/>
              <a:gd name="connsiteX68" fmla="*/ 155071 w 1882134"/>
              <a:gd name="connsiteY68" fmla="*/ 740239 h 1915580"/>
              <a:gd name="connsiteX69" fmla="*/ 165333 w 1882134"/>
              <a:gd name="connsiteY69" fmla="*/ 742335 h 1915580"/>
              <a:gd name="connsiteX70" fmla="*/ 237167 w 1882134"/>
              <a:gd name="connsiteY70" fmla="*/ 851369 h 1915580"/>
              <a:gd name="connsiteX71" fmla="*/ 234601 w 1882134"/>
              <a:gd name="connsiteY71" fmla="*/ 863932 h 1915580"/>
              <a:gd name="connsiteX72" fmla="*/ 440781 w 1882134"/>
              <a:gd name="connsiteY72" fmla="*/ 983210 h 1915580"/>
              <a:gd name="connsiteX73" fmla="*/ 474477 w 1882134"/>
              <a:gd name="connsiteY73" fmla="*/ 960831 h 1915580"/>
              <a:gd name="connsiteX74" fmla="*/ 519943 w 1882134"/>
              <a:gd name="connsiteY74" fmla="*/ 951709 h 1915580"/>
              <a:gd name="connsiteX75" fmla="*/ 566693 w 1882134"/>
              <a:gd name="connsiteY75" fmla="*/ 961258 h 1915580"/>
              <a:gd name="connsiteX76" fmla="*/ 601190 w 1882134"/>
              <a:gd name="connsiteY76" fmla="*/ 984910 h 1915580"/>
              <a:gd name="connsiteX77" fmla="*/ 705420 w 1882134"/>
              <a:gd name="connsiteY77" fmla="*/ 924344 h 1915580"/>
              <a:gd name="connsiteX78" fmla="*/ 785942 w 1882134"/>
              <a:gd name="connsiteY78" fmla="*/ 878642 h 1915580"/>
              <a:gd name="connsiteX79" fmla="*/ 811567 w 1882134"/>
              <a:gd name="connsiteY79" fmla="*/ 863817 h 1915580"/>
              <a:gd name="connsiteX80" fmla="*/ 805759 w 1882134"/>
              <a:gd name="connsiteY80" fmla="*/ 836166 h 1915580"/>
              <a:gd name="connsiteX81" fmla="*/ 878876 w 1882134"/>
              <a:gd name="connsiteY81" fmla="*/ 726704 h 1915580"/>
              <a:gd name="connsiteX82" fmla="*/ 887857 w 1882134"/>
              <a:gd name="connsiteY82" fmla="*/ 724902 h 1915580"/>
              <a:gd name="connsiteX83" fmla="*/ 887857 w 1882134"/>
              <a:gd name="connsiteY83" fmla="*/ 602041 h 1915580"/>
              <a:gd name="connsiteX84" fmla="*/ 887857 w 1882134"/>
              <a:gd name="connsiteY84" fmla="*/ 479177 h 1915580"/>
              <a:gd name="connsiteX85" fmla="*/ 878877 w 1882134"/>
              <a:gd name="connsiteY85" fmla="*/ 477375 h 1915580"/>
              <a:gd name="connsiteX86" fmla="*/ 805760 w 1882134"/>
              <a:gd name="connsiteY86" fmla="*/ 367913 h 1915580"/>
              <a:gd name="connsiteX87" fmla="*/ 810313 w 1882134"/>
              <a:gd name="connsiteY87" fmla="*/ 345620 h 1915580"/>
              <a:gd name="connsiteX88" fmla="*/ 607514 w 1882134"/>
              <a:gd name="connsiteY88" fmla="*/ 228297 h 1915580"/>
              <a:gd name="connsiteX89" fmla="*/ 572440 w 1882134"/>
              <a:gd name="connsiteY89" fmla="*/ 252065 h 1915580"/>
              <a:gd name="connsiteX90" fmla="*/ 526305 w 1882134"/>
              <a:gd name="connsiteY90" fmla="*/ 261493 h 1915580"/>
              <a:gd name="connsiteX91" fmla="*/ 442371 w 1882134"/>
              <a:gd name="connsiteY91" fmla="*/ 226958 h 1915580"/>
              <a:gd name="connsiteX92" fmla="*/ 525745 w 1882134"/>
              <a:gd name="connsiteY92" fmla="*/ 24326 h 1915580"/>
              <a:gd name="connsiteX93" fmla="*/ 644609 w 1882134"/>
              <a:gd name="connsiteY93" fmla="*/ 142629 h 1915580"/>
              <a:gd name="connsiteX94" fmla="*/ 641709 w 1882134"/>
              <a:gd name="connsiteY94" fmla="*/ 157167 h 1915580"/>
              <a:gd name="connsiteX95" fmla="*/ 747989 w 1882134"/>
              <a:gd name="connsiteY95" fmla="*/ 218924 h 1915580"/>
              <a:gd name="connsiteX96" fmla="*/ 849541 w 1882134"/>
              <a:gd name="connsiteY96" fmla="*/ 277934 h 1915580"/>
              <a:gd name="connsiteX97" fmla="*/ 878877 w 1882134"/>
              <a:gd name="connsiteY97" fmla="*/ 258452 h 1915580"/>
              <a:gd name="connsiteX98" fmla="*/ 924343 w 1882134"/>
              <a:gd name="connsiteY98" fmla="*/ 249330 h 1915580"/>
              <a:gd name="connsiteX99" fmla="*/ 971093 w 1882134"/>
              <a:gd name="connsiteY99" fmla="*/ 258879 h 1915580"/>
              <a:gd name="connsiteX100" fmla="*/ 999784 w 1882134"/>
              <a:gd name="connsiteY100" fmla="*/ 278550 h 1915580"/>
              <a:gd name="connsiteX101" fmla="*/ 1112862 w 1882134"/>
              <a:gd name="connsiteY101" fmla="*/ 212843 h 1915580"/>
              <a:gd name="connsiteX102" fmla="*/ 1244810 w 1882134"/>
              <a:gd name="connsiteY102" fmla="*/ 139736 h 1915580"/>
              <a:gd name="connsiteX103" fmla="*/ 1240567 w 1882134"/>
              <a:gd name="connsiteY103" fmla="*/ 118583 h 1915580"/>
              <a:gd name="connsiteX104" fmla="*/ 1359150 w 1882134"/>
              <a:gd name="connsiteY104" fmla="*/ 0 h 1915580"/>
              <a:gd name="connsiteX105" fmla="*/ 1477734 w 1882134"/>
              <a:gd name="connsiteY105" fmla="*/ 118583 h 1915580"/>
              <a:gd name="connsiteX106" fmla="*/ 1468446 w 1882134"/>
              <a:gd name="connsiteY106" fmla="*/ 164056 h 1915580"/>
              <a:gd name="connsiteX107" fmla="*/ 1562871 w 1882134"/>
              <a:gd name="connsiteY107" fmla="*/ 218924 h 1915580"/>
              <a:gd name="connsiteX108" fmla="*/ 1674171 w 1882134"/>
              <a:gd name="connsiteY108" fmla="*/ 283599 h 1915580"/>
              <a:gd name="connsiteX109" fmla="*/ 1702880 w 1882134"/>
              <a:gd name="connsiteY109" fmla="*/ 264532 h 1915580"/>
              <a:gd name="connsiteX110" fmla="*/ 1748347 w 1882134"/>
              <a:gd name="connsiteY110" fmla="*/ 255410 h 1915580"/>
              <a:gd name="connsiteX111" fmla="*/ 1866931 w 1882134"/>
              <a:gd name="connsiteY111" fmla="*/ 373993 h 1915580"/>
              <a:gd name="connsiteX112" fmla="*/ 1793814 w 1882134"/>
              <a:gd name="connsiteY112" fmla="*/ 483456 h 1915580"/>
              <a:gd name="connsiteX113" fmla="*/ 1787876 w 1882134"/>
              <a:gd name="connsiteY113" fmla="*/ 484647 h 1915580"/>
              <a:gd name="connsiteX114" fmla="*/ 1787876 w 1882134"/>
              <a:gd name="connsiteY114" fmla="*/ 608121 h 1915580"/>
              <a:gd name="connsiteX115" fmla="*/ 1787876 w 1882134"/>
              <a:gd name="connsiteY115" fmla="*/ 710390 h 1915580"/>
              <a:gd name="connsiteX116" fmla="*/ 1810299 w 1882134"/>
              <a:gd name="connsiteY116" fmla="*/ 714970 h 1915580"/>
              <a:gd name="connsiteX117" fmla="*/ 1882134 w 1882134"/>
              <a:gd name="connsiteY117" fmla="*/ 824004 h 1915580"/>
              <a:gd name="connsiteX118" fmla="*/ 1763550 w 1882134"/>
              <a:gd name="connsiteY118" fmla="*/ 942588 h 1915580"/>
              <a:gd name="connsiteX119" fmla="*/ 1716800 w 1882134"/>
              <a:gd name="connsiteY119" fmla="*/ 933466 h 1915580"/>
              <a:gd name="connsiteX120" fmla="*/ 1696290 w 1882134"/>
              <a:gd name="connsiteY120" fmla="*/ 919792 h 1915580"/>
              <a:gd name="connsiteX121" fmla="*/ 1562871 w 1882134"/>
              <a:gd name="connsiteY121" fmla="*/ 997319 h 1915580"/>
              <a:gd name="connsiteX122" fmla="*/ 1452273 w 1882134"/>
              <a:gd name="connsiteY122" fmla="*/ 1058596 h 1915580"/>
              <a:gd name="connsiteX123" fmla="*/ 1456449 w 1882134"/>
              <a:gd name="connsiteY123" fmla="*/ 1079414 h 1915580"/>
              <a:gd name="connsiteX124" fmla="*/ 1383332 w 1882134"/>
              <a:gd name="connsiteY124" fmla="*/ 1188876 h 1915580"/>
              <a:gd name="connsiteX125" fmla="*/ 1380434 w 1882134"/>
              <a:gd name="connsiteY125" fmla="*/ 1189457 h 1915580"/>
              <a:gd name="connsiteX126" fmla="*/ 1380434 w 1882134"/>
              <a:gd name="connsiteY126" fmla="*/ 1316581 h 1915580"/>
              <a:gd name="connsiteX127" fmla="*/ 1380434 w 1882134"/>
              <a:gd name="connsiteY127" fmla="*/ 1459744 h 1915580"/>
              <a:gd name="connsiteX128" fmla="*/ 1413121 w 1882134"/>
              <a:gd name="connsiteY128" fmla="*/ 1481535 h 1915580"/>
              <a:gd name="connsiteX129" fmla="*/ 1447328 w 1882134"/>
              <a:gd name="connsiteY129" fmla="*/ 1565911 h 1915580"/>
              <a:gd name="connsiteX130" fmla="*/ 1328743 w 1882134"/>
              <a:gd name="connsiteY130" fmla="*/ 1684495 h 1915580"/>
              <a:gd name="connsiteX131" fmla="*/ 1283277 w 1882134"/>
              <a:gd name="connsiteY131" fmla="*/ 1675374 h 1915580"/>
              <a:gd name="connsiteX132" fmla="*/ 1245755 w 1882134"/>
              <a:gd name="connsiteY132" fmla="*/ 1650453 h 1915580"/>
              <a:gd name="connsiteX133" fmla="*/ 1152389 w 1882134"/>
              <a:gd name="connsiteY133" fmla="*/ 1702738 h 1915580"/>
              <a:gd name="connsiteX134" fmla="*/ 1045590 w 1882134"/>
              <a:gd name="connsiteY134" fmla="*/ 1764797 h 1915580"/>
              <a:gd name="connsiteX135" fmla="*/ 1052050 w 1882134"/>
              <a:gd name="connsiteY135" fmla="*/ 1796996 h 1915580"/>
              <a:gd name="connsiteX136" fmla="*/ 933465 w 1882134"/>
              <a:gd name="connsiteY136" fmla="*/ 1915580 h 1915580"/>
              <a:gd name="connsiteX137" fmla="*/ 814882 w 1882134"/>
              <a:gd name="connsiteY137" fmla="*/ 1796996 h 1915580"/>
              <a:gd name="connsiteX138" fmla="*/ 820094 w 1882134"/>
              <a:gd name="connsiteY138" fmla="*/ 1770286 h 1915580"/>
              <a:gd name="connsiteX139" fmla="*/ 705420 w 1882134"/>
              <a:gd name="connsiteY139" fmla="*/ 1702738 h 1915580"/>
              <a:gd name="connsiteX140" fmla="*/ 599803 w 1882134"/>
              <a:gd name="connsiteY140" fmla="*/ 1641366 h 1915580"/>
              <a:gd name="connsiteX141" fmla="*/ 571490 w 1882134"/>
              <a:gd name="connsiteY141" fmla="*/ 1660170 h 1915580"/>
              <a:gd name="connsiteX142" fmla="*/ 526023 w 1882134"/>
              <a:gd name="connsiteY142" fmla="*/ 1669292 h 1915580"/>
              <a:gd name="connsiteX143" fmla="*/ 407440 w 1882134"/>
              <a:gd name="connsiteY143" fmla="*/ 1550707 h 1915580"/>
              <a:gd name="connsiteX144" fmla="*/ 442787 w 1882134"/>
              <a:gd name="connsiteY144" fmla="*/ 1466331 h 1915580"/>
              <a:gd name="connsiteX145" fmla="*/ 480415 w 1882134"/>
              <a:gd name="connsiteY145" fmla="*/ 1441340 h 1915580"/>
              <a:gd name="connsiteX146" fmla="*/ 480415 w 1882134"/>
              <a:gd name="connsiteY146" fmla="*/ 1313541 h 1915580"/>
              <a:gd name="connsiteX147" fmla="*/ 480415 w 1882134"/>
              <a:gd name="connsiteY147" fmla="*/ 1180946 h 1915580"/>
              <a:gd name="connsiteX148" fmla="*/ 474477 w 1882134"/>
              <a:gd name="connsiteY148" fmla="*/ 1179755 h 1915580"/>
              <a:gd name="connsiteX149" fmla="*/ 401359 w 1882134"/>
              <a:gd name="connsiteY149" fmla="*/ 1070292 h 1915580"/>
              <a:gd name="connsiteX150" fmla="*/ 403715 w 1882134"/>
              <a:gd name="connsiteY150" fmla="*/ 1058760 h 1915580"/>
              <a:gd name="connsiteX151" fmla="*/ 297980 w 1882134"/>
              <a:gd name="connsiteY151" fmla="*/ 997319 h 1915580"/>
              <a:gd name="connsiteX152" fmla="*/ 197246 w 1882134"/>
              <a:gd name="connsiteY152" fmla="*/ 938785 h 1915580"/>
              <a:gd name="connsiteX153" fmla="*/ 164050 w 1882134"/>
              <a:gd name="connsiteY153" fmla="*/ 960831 h 1915580"/>
              <a:gd name="connsiteX154" fmla="*/ 118583 w 1882134"/>
              <a:gd name="connsiteY154" fmla="*/ 969953 h 1915580"/>
              <a:gd name="connsiteX155" fmla="*/ 0 w 1882134"/>
              <a:gd name="connsiteY155" fmla="*/ 851369 h 1915580"/>
              <a:gd name="connsiteX156" fmla="*/ 71834 w 1882134"/>
              <a:gd name="connsiteY156" fmla="*/ 741907 h 1915580"/>
              <a:gd name="connsiteX157" fmla="*/ 72975 w 1882134"/>
              <a:gd name="connsiteY157" fmla="*/ 741685 h 1915580"/>
              <a:gd name="connsiteX158" fmla="*/ 72975 w 1882134"/>
              <a:gd name="connsiteY158" fmla="*/ 608121 h 1915580"/>
              <a:gd name="connsiteX159" fmla="*/ 72975 w 1882134"/>
              <a:gd name="connsiteY159" fmla="*/ 483679 h 1915580"/>
              <a:gd name="connsiteX160" fmla="*/ 71834 w 1882134"/>
              <a:gd name="connsiteY160" fmla="*/ 483456 h 1915580"/>
              <a:gd name="connsiteX161" fmla="*/ 0 w 1882134"/>
              <a:gd name="connsiteY161" fmla="*/ 373994 h 1915580"/>
              <a:gd name="connsiteX162" fmla="*/ 118583 w 1882134"/>
              <a:gd name="connsiteY162" fmla="*/ 255410 h 1915580"/>
              <a:gd name="connsiteX163" fmla="*/ 165333 w 1882134"/>
              <a:gd name="connsiteY163" fmla="*/ 264960 h 1915580"/>
              <a:gd name="connsiteX164" fmla="*/ 189840 w 1882134"/>
              <a:gd name="connsiteY164" fmla="*/ 281762 h 1915580"/>
              <a:gd name="connsiteX165" fmla="*/ 297980 w 1882134"/>
              <a:gd name="connsiteY165" fmla="*/ 218924 h 1915580"/>
              <a:gd name="connsiteX166" fmla="*/ 409656 w 1882134"/>
              <a:gd name="connsiteY166" fmla="*/ 154031 h 1915580"/>
              <a:gd name="connsiteX167" fmla="*/ 407441 w 1882134"/>
              <a:gd name="connsiteY167" fmla="*/ 143189 h 1915580"/>
              <a:gd name="connsiteX168" fmla="*/ 525745 w 1882134"/>
              <a:gd name="connsiteY168" fmla="*/ 24326 h 1915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Lst>
            <a:rect l="l" t="t" r="r" b="b"/>
            <a:pathLst>
              <a:path w="1882134" h="1915580">
                <a:moveTo>
                  <a:pt x="859940" y="932267"/>
                </a:moveTo>
                <a:lnTo>
                  <a:pt x="747989" y="997319"/>
                </a:lnTo>
                <a:lnTo>
                  <a:pt x="636844" y="1061903"/>
                </a:lnTo>
                <a:lnTo>
                  <a:pt x="638527" y="1070293"/>
                </a:lnTo>
                <a:cubicBezTo>
                  <a:pt x="638527" y="1120463"/>
                  <a:pt x="607741" y="1162081"/>
                  <a:pt x="565410" y="1179755"/>
                </a:cubicBezTo>
                <a:lnTo>
                  <a:pt x="562511" y="1180336"/>
                </a:lnTo>
                <a:lnTo>
                  <a:pt x="562511" y="1439244"/>
                </a:lnTo>
                <a:lnTo>
                  <a:pt x="572773" y="1441246"/>
                </a:lnTo>
                <a:cubicBezTo>
                  <a:pt x="615532" y="1458919"/>
                  <a:pt x="644608" y="1500537"/>
                  <a:pt x="644608" y="1550707"/>
                </a:cubicBezTo>
                <a:lnTo>
                  <a:pt x="640375" y="1571429"/>
                </a:lnTo>
                <a:lnTo>
                  <a:pt x="865510" y="1701672"/>
                </a:lnTo>
                <a:lnTo>
                  <a:pt x="886716" y="1687534"/>
                </a:lnTo>
                <a:cubicBezTo>
                  <a:pt x="900969" y="1681643"/>
                  <a:pt x="916742" y="1678413"/>
                  <a:pt x="933465" y="1678413"/>
                </a:cubicBezTo>
                <a:cubicBezTo>
                  <a:pt x="950189" y="1678413"/>
                  <a:pt x="965962" y="1681833"/>
                  <a:pt x="980215" y="1687962"/>
                </a:cubicBezTo>
                <a:lnTo>
                  <a:pt x="997982" y="1700143"/>
                </a:lnTo>
                <a:lnTo>
                  <a:pt x="1212258" y="1576182"/>
                </a:lnTo>
                <a:lnTo>
                  <a:pt x="1210160" y="1565911"/>
                </a:lnTo>
                <a:cubicBezTo>
                  <a:pt x="1210160" y="1515742"/>
                  <a:pt x="1240946" y="1474123"/>
                  <a:pt x="1283277" y="1456450"/>
                </a:cubicBezTo>
                <a:lnTo>
                  <a:pt x="1298338" y="1453428"/>
                </a:lnTo>
                <a:lnTo>
                  <a:pt x="1298338" y="1189696"/>
                </a:lnTo>
                <a:lnTo>
                  <a:pt x="1292399" y="1188448"/>
                </a:lnTo>
                <a:cubicBezTo>
                  <a:pt x="1250068" y="1170062"/>
                  <a:pt x="1219282" y="1127303"/>
                  <a:pt x="1219282" y="1079414"/>
                </a:cubicBezTo>
                <a:lnTo>
                  <a:pt x="1223749" y="1057548"/>
                </a:lnTo>
                <a:lnTo>
                  <a:pt x="997965" y="926929"/>
                </a:lnTo>
                <a:lnTo>
                  <a:pt x="994296" y="929366"/>
                </a:lnTo>
                <a:lnTo>
                  <a:pt x="988000" y="935188"/>
                </a:lnTo>
                <a:lnTo>
                  <a:pt x="978749" y="939691"/>
                </a:lnTo>
                <a:lnTo>
                  <a:pt x="969810" y="945628"/>
                </a:lnTo>
                <a:lnTo>
                  <a:pt x="964268" y="946740"/>
                </a:lnTo>
                <a:lnTo>
                  <a:pt x="958437" y="949579"/>
                </a:lnTo>
                <a:cubicBezTo>
                  <a:pt x="947754" y="952933"/>
                  <a:pt x="936316" y="954750"/>
                  <a:pt x="924343" y="954750"/>
                </a:cubicBezTo>
                <a:lnTo>
                  <a:pt x="924343" y="954750"/>
                </a:lnTo>
                <a:lnTo>
                  <a:pt x="923835" y="954643"/>
                </a:lnTo>
                <a:lnTo>
                  <a:pt x="881110" y="945723"/>
                </a:lnTo>
                <a:lnTo>
                  <a:pt x="880997" y="945646"/>
                </a:lnTo>
                <a:lnTo>
                  <a:pt x="878876" y="945200"/>
                </a:lnTo>
                <a:close/>
                <a:moveTo>
                  <a:pt x="1285908" y="209454"/>
                </a:moveTo>
                <a:lnTo>
                  <a:pt x="1039711" y="351883"/>
                </a:lnTo>
                <a:lnTo>
                  <a:pt x="1042927" y="367913"/>
                </a:lnTo>
                <a:cubicBezTo>
                  <a:pt x="1042927" y="401360"/>
                  <a:pt x="1029244" y="431006"/>
                  <a:pt x="1007580" y="452291"/>
                </a:cubicBezTo>
                <a:lnTo>
                  <a:pt x="972994" y="475261"/>
                </a:lnTo>
                <a:lnTo>
                  <a:pt x="972994" y="608121"/>
                </a:lnTo>
                <a:lnTo>
                  <a:pt x="972994" y="728436"/>
                </a:lnTo>
                <a:lnTo>
                  <a:pt x="1008720" y="752929"/>
                </a:lnTo>
                <a:cubicBezTo>
                  <a:pt x="1030004" y="774594"/>
                  <a:pt x="1042927" y="804239"/>
                  <a:pt x="1042927" y="836166"/>
                </a:cubicBezTo>
                <a:lnTo>
                  <a:pt x="1038547" y="857606"/>
                </a:lnTo>
                <a:lnTo>
                  <a:pt x="1264627" y="988396"/>
                </a:lnTo>
                <a:lnTo>
                  <a:pt x="1292399" y="969952"/>
                </a:lnTo>
                <a:cubicBezTo>
                  <a:pt x="1306509" y="964061"/>
                  <a:pt x="1321902" y="960830"/>
                  <a:pt x="1337865" y="960830"/>
                </a:cubicBezTo>
                <a:cubicBezTo>
                  <a:pt x="1354588" y="960830"/>
                  <a:pt x="1370362" y="964251"/>
                  <a:pt x="1384615" y="970380"/>
                </a:cubicBezTo>
                <a:lnTo>
                  <a:pt x="1410990" y="988463"/>
                </a:lnTo>
                <a:lnTo>
                  <a:pt x="1650068" y="850153"/>
                </a:lnTo>
                <a:lnTo>
                  <a:pt x="1644966" y="824004"/>
                </a:lnTo>
                <a:cubicBezTo>
                  <a:pt x="1644966" y="790557"/>
                  <a:pt x="1658649" y="760911"/>
                  <a:pt x="1680313" y="739627"/>
                </a:cubicBezTo>
                <a:lnTo>
                  <a:pt x="1705780" y="722714"/>
                </a:lnTo>
                <a:lnTo>
                  <a:pt x="1705779" y="484271"/>
                </a:lnTo>
                <a:lnTo>
                  <a:pt x="1701598" y="483455"/>
                </a:lnTo>
                <a:cubicBezTo>
                  <a:pt x="1658839" y="465782"/>
                  <a:pt x="1629764" y="424164"/>
                  <a:pt x="1629764" y="373993"/>
                </a:cubicBezTo>
                <a:lnTo>
                  <a:pt x="1634464" y="350982"/>
                </a:lnTo>
                <a:lnTo>
                  <a:pt x="1412691" y="222683"/>
                </a:lnTo>
                <a:lnTo>
                  <a:pt x="1404617" y="228046"/>
                </a:lnTo>
                <a:cubicBezTo>
                  <a:pt x="1390507" y="233937"/>
                  <a:pt x="1375113" y="237167"/>
                  <a:pt x="1359150" y="237167"/>
                </a:cubicBezTo>
                <a:cubicBezTo>
                  <a:pt x="1342427" y="237167"/>
                  <a:pt x="1326653" y="233747"/>
                  <a:pt x="1312401" y="227618"/>
                </a:cubicBezTo>
                <a:close/>
                <a:moveTo>
                  <a:pt x="441920" y="226293"/>
                </a:moveTo>
                <a:lnTo>
                  <a:pt x="231909" y="347787"/>
                </a:lnTo>
                <a:lnTo>
                  <a:pt x="237167" y="373994"/>
                </a:lnTo>
                <a:cubicBezTo>
                  <a:pt x="237167" y="424164"/>
                  <a:pt x="206381" y="465783"/>
                  <a:pt x="164050" y="483456"/>
                </a:cubicBezTo>
                <a:lnTo>
                  <a:pt x="155071" y="485258"/>
                </a:lnTo>
                <a:lnTo>
                  <a:pt x="155071" y="740239"/>
                </a:lnTo>
                <a:lnTo>
                  <a:pt x="165333" y="742335"/>
                </a:lnTo>
                <a:cubicBezTo>
                  <a:pt x="208092" y="760721"/>
                  <a:pt x="237168" y="803479"/>
                  <a:pt x="237167" y="851369"/>
                </a:cubicBezTo>
                <a:lnTo>
                  <a:pt x="234601" y="863932"/>
                </a:lnTo>
                <a:lnTo>
                  <a:pt x="440781" y="983210"/>
                </a:lnTo>
                <a:lnTo>
                  <a:pt x="474477" y="960831"/>
                </a:lnTo>
                <a:cubicBezTo>
                  <a:pt x="488587" y="954940"/>
                  <a:pt x="503980" y="951709"/>
                  <a:pt x="519943" y="951709"/>
                </a:cubicBezTo>
                <a:cubicBezTo>
                  <a:pt x="536667" y="951709"/>
                  <a:pt x="552440" y="955130"/>
                  <a:pt x="566693" y="961258"/>
                </a:cubicBezTo>
                <a:lnTo>
                  <a:pt x="601190" y="984910"/>
                </a:lnTo>
                <a:lnTo>
                  <a:pt x="705420" y="924344"/>
                </a:lnTo>
                <a:lnTo>
                  <a:pt x="785942" y="878642"/>
                </a:lnTo>
                <a:lnTo>
                  <a:pt x="811567" y="863817"/>
                </a:lnTo>
                <a:lnTo>
                  <a:pt x="805759" y="836166"/>
                </a:lnTo>
                <a:cubicBezTo>
                  <a:pt x="805759" y="785996"/>
                  <a:pt x="836545" y="744378"/>
                  <a:pt x="878876" y="726704"/>
                </a:cubicBezTo>
                <a:lnTo>
                  <a:pt x="887857" y="724902"/>
                </a:lnTo>
                <a:lnTo>
                  <a:pt x="887857" y="602041"/>
                </a:lnTo>
                <a:lnTo>
                  <a:pt x="887857" y="479177"/>
                </a:lnTo>
                <a:lnTo>
                  <a:pt x="878877" y="477375"/>
                </a:lnTo>
                <a:cubicBezTo>
                  <a:pt x="836546" y="459702"/>
                  <a:pt x="805760" y="418084"/>
                  <a:pt x="805760" y="367913"/>
                </a:cubicBezTo>
                <a:lnTo>
                  <a:pt x="810313" y="345620"/>
                </a:lnTo>
                <a:lnTo>
                  <a:pt x="607514" y="228297"/>
                </a:lnTo>
                <a:lnTo>
                  <a:pt x="572440" y="252065"/>
                </a:lnTo>
                <a:cubicBezTo>
                  <a:pt x="558268" y="258099"/>
                  <a:pt x="542678" y="261454"/>
                  <a:pt x="526305" y="261493"/>
                </a:cubicBezTo>
                <a:cubicBezTo>
                  <a:pt x="493559" y="261570"/>
                  <a:pt x="463882" y="248367"/>
                  <a:pt x="442371" y="226958"/>
                </a:cubicBezTo>
                <a:close/>
                <a:moveTo>
                  <a:pt x="525745" y="24326"/>
                </a:moveTo>
                <a:cubicBezTo>
                  <a:pt x="591236" y="24171"/>
                  <a:pt x="644453" y="77137"/>
                  <a:pt x="644609" y="142629"/>
                </a:cubicBezTo>
                <a:lnTo>
                  <a:pt x="641709" y="157167"/>
                </a:lnTo>
                <a:lnTo>
                  <a:pt x="747989" y="218924"/>
                </a:lnTo>
                <a:lnTo>
                  <a:pt x="849541" y="277934"/>
                </a:lnTo>
                <a:lnTo>
                  <a:pt x="878877" y="258452"/>
                </a:lnTo>
                <a:cubicBezTo>
                  <a:pt x="892987" y="252560"/>
                  <a:pt x="908380" y="249330"/>
                  <a:pt x="924343" y="249330"/>
                </a:cubicBezTo>
                <a:cubicBezTo>
                  <a:pt x="941066" y="249330"/>
                  <a:pt x="956840" y="252750"/>
                  <a:pt x="971093" y="258879"/>
                </a:cubicBezTo>
                <a:lnTo>
                  <a:pt x="999784" y="278550"/>
                </a:lnTo>
                <a:lnTo>
                  <a:pt x="1112862" y="212843"/>
                </a:lnTo>
                <a:lnTo>
                  <a:pt x="1244810" y="139736"/>
                </a:lnTo>
                <a:lnTo>
                  <a:pt x="1240567" y="118583"/>
                </a:lnTo>
                <a:cubicBezTo>
                  <a:pt x="1240566" y="51690"/>
                  <a:pt x="1295297" y="0"/>
                  <a:pt x="1359150" y="0"/>
                </a:cubicBezTo>
                <a:cubicBezTo>
                  <a:pt x="1426044" y="0"/>
                  <a:pt x="1477734" y="54731"/>
                  <a:pt x="1477734" y="118583"/>
                </a:cubicBezTo>
                <a:lnTo>
                  <a:pt x="1468446" y="164056"/>
                </a:lnTo>
                <a:lnTo>
                  <a:pt x="1562871" y="218924"/>
                </a:lnTo>
                <a:lnTo>
                  <a:pt x="1674171" y="283599"/>
                </a:lnTo>
                <a:lnTo>
                  <a:pt x="1702880" y="264532"/>
                </a:lnTo>
                <a:cubicBezTo>
                  <a:pt x="1716991" y="258640"/>
                  <a:pt x="1732384" y="255410"/>
                  <a:pt x="1748347" y="255410"/>
                </a:cubicBezTo>
                <a:cubicBezTo>
                  <a:pt x="1815241" y="255410"/>
                  <a:pt x="1866931" y="310141"/>
                  <a:pt x="1866931" y="373993"/>
                </a:cubicBezTo>
                <a:cubicBezTo>
                  <a:pt x="1866931" y="424164"/>
                  <a:pt x="1836145" y="465782"/>
                  <a:pt x="1793814" y="483456"/>
                </a:cubicBezTo>
                <a:lnTo>
                  <a:pt x="1787876" y="484647"/>
                </a:lnTo>
                <a:lnTo>
                  <a:pt x="1787876" y="608121"/>
                </a:lnTo>
                <a:lnTo>
                  <a:pt x="1787876" y="710390"/>
                </a:lnTo>
                <a:lnTo>
                  <a:pt x="1810299" y="714970"/>
                </a:lnTo>
                <a:cubicBezTo>
                  <a:pt x="1853058" y="733356"/>
                  <a:pt x="1882134" y="776115"/>
                  <a:pt x="1882134" y="824004"/>
                </a:cubicBezTo>
                <a:cubicBezTo>
                  <a:pt x="1882134" y="890898"/>
                  <a:pt x="1827403" y="942588"/>
                  <a:pt x="1763550" y="942588"/>
                </a:cubicBezTo>
                <a:cubicBezTo>
                  <a:pt x="1746826" y="942588"/>
                  <a:pt x="1731053" y="939357"/>
                  <a:pt x="1716800" y="933466"/>
                </a:cubicBezTo>
                <a:lnTo>
                  <a:pt x="1696290" y="919792"/>
                </a:lnTo>
                <a:lnTo>
                  <a:pt x="1562871" y="997319"/>
                </a:lnTo>
                <a:lnTo>
                  <a:pt x="1452273" y="1058596"/>
                </a:lnTo>
                <a:lnTo>
                  <a:pt x="1456449" y="1079414"/>
                </a:lnTo>
                <a:cubicBezTo>
                  <a:pt x="1456450" y="1129584"/>
                  <a:pt x="1425663" y="1171202"/>
                  <a:pt x="1383332" y="1188876"/>
                </a:cubicBezTo>
                <a:lnTo>
                  <a:pt x="1380434" y="1189457"/>
                </a:lnTo>
                <a:lnTo>
                  <a:pt x="1380434" y="1316581"/>
                </a:lnTo>
                <a:lnTo>
                  <a:pt x="1380434" y="1459744"/>
                </a:lnTo>
                <a:lnTo>
                  <a:pt x="1413121" y="1481535"/>
                </a:lnTo>
                <a:cubicBezTo>
                  <a:pt x="1434405" y="1502819"/>
                  <a:pt x="1447327" y="1532465"/>
                  <a:pt x="1447328" y="1565911"/>
                </a:cubicBezTo>
                <a:cubicBezTo>
                  <a:pt x="1447328" y="1632805"/>
                  <a:pt x="1392597" y="1684495"/>
                  <a:pt x="1328743" y="1684495"/>
                </a:cubicBezTo>
                <a:cubicBezTo>
                  <a:pt x="1312780" y="1684496"/>
                  <a:pt x="1297387" y="1681265"/>
                  <a:pt x="1283277" y="1675374"/>
                </a:cubicBezTo>
                <a:lnTo>
                  <a:pt x="1245755" y="1650453"/>
                </a:lnTo>
                <a:lnTo>
                  <a:pt x="1152389" y="1702738"/>
                </a:lnTo>
                <a:lnTo>
                  <a:pt x="1045590" y="1764797"/>
                </a:lnTo>
                <a:lnTo>
                  <a:pt x="1052050" y="1796996"/>
                </a:lnTo>
                <a:cubicBezTo>
                  <a:pt x="1052050" y="1863890"/>
                  <a:pt x="997319" y="1915580"/>
                  <a:pt x="933465" y="1915580"/>
                </a:cubicBezTo>
                <a:cubicBezTo>
                  <a:pt x="869613" y="1915580"/>
                  <a:pt x="814882" y="1860849"/>
                  <a:pt x="814882" y="1796996"/>
                </a:cubicBezTo>
                <a:lnTo>
                  <a:pt x="820094" y="1770286"/>
                </a:lnTo>
                <a:lnTo>
                  <a:pt x="705420" y="1702738"/>
                </a:lnTo>
                <a:lnTo>
                  <a:pt x="599803" y="1641366"/>
                </a:lnTo>
                <a:lnTo>
                  <a:pt x="571490" y="1660170"/>
                </a:lnTo>
                <a:cubicBezTo>
                  <a:pt x="557380" y="1666061"/>
                  <a:pt x="541987" y="1669291"/>
                  <a:pt x="526023" y="1669292"/>
                </a:cubicBezTo>
                <a:cubicBezTo>
                  <a:pt x="462171" y="1669292"/>
                  <a:pt x="407440" y="1617602"/>
                  <a:pt x="407440" y="1550707"/>
                </a:cubicBezTo>
                <a:cubicBezTo>
                  <a:pt x="407440" y="1517261"/>
                  <a:pt x="421123" y="1487615"/>
                  <a:pt x="442787" y="1466331"/>
                </a:cubicBezTo>
                <a:lnTo>
                  <a:pt x="480415" y="1441340"/>
                </a:lnTo>
                <a:lnTo>
                  <a:pt x="480415" y="1313541"/>
                </a:lnTo>
                <a:lnTo>
                  <a:pt x="480415" y="1180946"/>
                </a:lnTo>
                <a:lnTo>
                  <a:pt x="474477" y="1179755"/>
                </a:lnTo>
                <a:cubicBezTo>
                  <a:pt x="432146" y="1162081"/>
                  <a:pt x="401359" y="1120463"/>
                  <a:pt x="401359" y="1070292"/>
                </a:cubicBezTo>
                <a:lnTo>
                  <a:pt x="403715" y="1058760"/>
                </a:lnTo>
                <a:lnTo>
                  <a:pt x="297980" y="997319"/>
                </a:lnTo>
                <a:lnTo>
                  <a:pt x="197246" y="938785"/>
                </a:lnTo>
                <a:lnTo>
                  <a:pt x="164050" y="960831"/>
                </a:lnTo>
                <a:cubicBezTo>
                  <a:pt x="149940" y="966723"/>
                  <a:pt x="134547" y="969953"/>
                  <a:pt x="118583" y="969953"/>
                </a:cubicBezTo>
                <a:cubicBezTo>
                  <a:pt x="51690" y="969953"/>
                  <a:pt x="0" y="915222"/>
                  <a:pt x="0" y="851369"/>
                </a:cubicBezTo>
                <a:cubicBezTo>
                  <a:pt x="0" y="801199"/>
                  <a:pt x="29076" y="759581"/>
                  <a:pt x="71834" y="741907"/>
                </a:cubicBezTo>
                <a:lnTo>
                  <a:pt x="72975" y="741685"/>
                </a:lnTo>
                <a:lnTo>
                  <a:pt x="72975" y="608121"/>
                </a:lnTo>
                <a:lnTo>
                  <a:pt x="72975" y="483679"/>
                </a:lnTo>
                <a:lnTo>
                  <a:pt x="71834" y="483456"/>
                </a:lnTo>
                <a:cubicBezTo>
                  <a:pt x="29076" y="465783"/>
                  <a:pt x="0" y="424164"/>
                  <a:pt x="0" y="373994"/>
                </a:cubicBezTo>
                <a:cubicBezTo>
                  <a:pt x="0" y="310141"/>
                  <a:pt x="51690" y="255410"/>
                  <a:pt x="118583" y="255410"/>
                </a:cubicBezTo>
                <a:cubicBezTo>
                  <a:pt x="135307" y="255410"/>
                  <a:pt x="151080" y="258831"/>
                  <a:pt x="165333" y="264960"/>
                </a:cubicBezTo>
                <a:lnTo>
                  <a:pt x="189840" y="281762"/>
                </a:lnTo>
                <a:lnTo>
                  <a:pt x="297980" y="218924"/>
                </a:lnTo>
                <a:lnTo>
                  <a:pt x="409656" y="154031"/>
                </a:lnTo>
                <a:lnTo>
                  <a:pt x="407441" y="143189"/>
                </a:lnTo>
                <a:cubicBezTo>
                  <a:pt x="407286" y="77697"/>
                  <a:pt x="460252" y="24480"/>
                  <a:pt x="525745" y="24326"/>
                </a:cubicBezTo>
                <a:close/>
              </a:path>
            </a:pathLst>
          </a:custGeom>
          <a:solidFill>
            <a:schemeClr val="bg2">
              <a:lumMod val="50000"/>
              <a:alpha val="20000"/>
            </a:schemeClr>
          </a:solidFill>
          <a:ln w="43323" cap="flat">
            <a:noFill/>
            <a:prstDash val="solid"/>
            <a:miter/>
          </a:ln>
        </p:spPr>
        <p:txBody>
          <a:bodyPr anchor="ctr"/>
          <a:lstStyle/>
          <a:p>
            <a:pPr>
              <a:defRPr/>
            </a:pPr>
            <a:endParaRPr lang="en-US"/>
          </a:p>
        </p:txBody>
      </p:sp>
      <p:sp>
        <p:nvSpPr>
          <p:cNvPr id="4" name="Freeform: Shape 385">
            <a:extLst>
              <a:ext uri="{FF2B5EF4-FFF2-40B4-BE49-F238E27FC236}">
                <a16:creationId xmlns:a16="http://schemas.microsoft.com/office/drawing/2014/main" id="{79EB5E93-67E7-2E31-FE20-2A2A1529605C}"/>
              </a:ext>
            </a:extLst>
          </p:cNvPr>
          <p:cNvSpPr/>
          <p:nvPr/>
        </p:nvSpPr>
        <p:spPr>
          <a:xfrm rot="8287270" flipH="1">
            <a:off x="5580063" y="4325938"/>
            <a:ext cx="1584325" cy="1493837"/>
          </a:xfrm>
          <a:custGeom>
            <a:avLst/>
            <a:gdLst>
              <a:gd name="connsiteX0" fmla="*/ 943257 w 2013900"/>
              <a:gd name="connsiteY0" fmla="*/ 1501970 h 1900583"/>
              <a:gd name="connsiteX1" fmla="*/ 744074 w 2013900"/>
              <a:gd name="connsiteY1" fmla="*/ 1348088 h 1900583"/>
              <a:gd name="connsiteX2" fmla="*/ 748630 w 2013900"/>
              <a:gd name="connsiteY2" fmla="*/ 1338807 h 1900583"/>
              <a:gd name="connsiteX3" fmla="*/ 706808 w 2013900"/>
              <a:gd name="connsiteY3" fmla="*/ 1216890 h 1900583"/>
              <a:gd name="connsiteX4" fmla="*/ 695446 w 2013900"/>
              <a:gd name="connsiteY4" fmla="*/ 1211313 h 1900583"/>
              <a:gd name="connsiteX5" fmla="*/ 726700 w 2013900"/>
              <a:gd name="connsiteY5" fmla="*/ 978267 h 1900583"/>
              <a:gd name="connsiteX6" fmla="*/ 764518 w 2013900"/>
              <a:gd name="connsiteY6" fmla="*/ 965451 h 1900583"/>
              <a:gd name="connsiteX7" fmla="*/ 799083 w 2013900"/>
              <a:gd name="connsiteY7" fmla="*/ 935439 h 1900583"/>
              <a:gd name="connsiteX8" fmla="*/ 819837 w 2013900"/>
              <a:gd name="connsiteY8" fmla="*/ 893157 h 1900583"/>
              <a:gd name="connsiteX9" fmla="*/ 822213 w 2013900"/>
              <a:gd name="connsiteY9" fmla="*/ 851356 h 1900583"/>
              <a:gd name="connsiteX10" fmla="*/ 1043738 w 2013900"/>
              <a:gd name="connsiteY10" fmla="*/ 760675 h 1900583"/>
              <a:gd name="connsiteX11" fmla="*/ 1061832 w 2013900"/>
              <a:gd name="connsiteY11" fmla="*/ 781899 h 1900583"/>
              <a:gd name="connsiteX12" fmla="*/ 1191467 w 2013900"/>
              <a:gd name="connsiteY12" fmla="*/ 790843 h 1900583"/>
              <a:gd name="connsiteX13" fmla="*/ 1200605 w 2013900"/>
              <a:gd name="connsiteY13" fmla="*/ 782908 h 1900583"/>
              <a:gd name="connsiteX14" fmla="*/ 1391604 w 2013900"/>
              <a:gd name="connsiteY14" fmla="*/ 930468 h 1900583"/>
              <a:gd name="connsiteX15" fmla="*/ 1386234 w 2013900"/>
              <a:gd name="connsiteY15" fmla="*/ 941312 h 1900583"/>
              <a:gd name="connsiteX16" fmla="*/ 1427616 w 2013900"/>
              <a:gd name="connsiteY16" fmla="*/ 1064490 h 1900583"/>
              <a:gd name="connsiteX17" fmla="*/ 1447779 w 2013900"/>
              <a:gd name="connsiteY17" fmla="*/ 1074387 h 1900583"/>
              <a:gd name="connsiteX18" fmla="*/ 1417037 w 2013900"/>
              <a:gd name="connsiteY18" fmla="*/ 1303612 h 1900583"/>
              <a:gd name="connsiteX19" fmla="*/ 1377304 w 2013900"/>
              <a:gd name="connsiteY19" fmla="*/ 1316666 h 1900583"/>
              <a:gd name="connsiteX20" fmla="*/ 1342096 w 2013900"/>
              <a:gd name="connsiteY20" fmla="*/ 1347016 h 1900583"/>
              <a:gd name="connsiteX21" fmla="*/ 1318419 w 2013900"/>
              <a:gd name="connsiteY21" fmla="*/ 1433424 h 1900583"/>
              <a:gd name="connsiteX22" fmla="*/ 1318667 w 2013900"/>
              <a:gd name="connsiteY22" fmla="*/ 1434179 h 1900583"/>
              <a:gd name="connsiteX23" fmla="*/ 1097018 w 2013900"/>
              <a:gd name="connsiteY23" fmla="*/ 1524911 h 1900583"/>
              <a:gd name="connsiteX24" fmla="*/ 1079718 w 2013900"/>
              <a:gd name="connsiteY24" fmla="*/ 1504987 h 1900583"/>
              <a:gd name="connsiteX25" fmla="*/ 950083 w 2013900"/>
              <a:gd name="connsiteY25" fmla="*/ 1496043 h 1900583"/>
              <a:gd name="connsiteX26" fmla="*/ 75043 w 2013900"/>
              <a:gd name="connsiteY26" fmla="*/ 1597161 h 1900583"/>
              <a:gd name="connsiteX27" fmla="*/ 108134 w 2013900"/>
              <a:gd name="connsiteY27" fmla="*/ 1604721 h 1900583"/>
              <a:gd name="connsiteX28" fmla="*/ 154857 w 2013900"/>
              <a:gd name="connsiteY28" fmla="*/ 1598764 h 1900583"/>
              <a:gd name="connsiteX29" fmla="*/ 233875 w 2013900"/>
              <a:gd name="connsiteY29" fmla="*/ 1496935 h 1900583"/>
              <a:gd name="connsiteX30" fmla="*/ 231813 w 2013900"/>
              <a:gd name="connsiteY30" fmla="*/ 1480763 h 1900583"/>
              <a:gd name="connsiteX31" fmla="*/ 540598 w 2013900"/>
              <a:gd name="connsiteY31" fmla="*/ 1375577 h 1900583"/>
              <a:gd name="connsiteX32" fmla="*/ 563677 w 2013900"/>
              <a:gd name="connsiteY32" fmla="*/ 1402157 h 1900583"/>
              <a:gd name="connsiteX33" fmla="*/ 692537 w 2013900"/>
              <a:gd name="connsiteY33" fmla="*/ 1412103 h 1900583"/>
              <a:gd name="connsiteX34" fmla="*/ 693400 w 2013900"/>
              <a:gd name="connsiteY34" fmla="*/ 1411346 h 1900583"/>
              <a:gd name="connsiteX35" fmla="*/ 797736 w 2013900"/>
              <a:gd name="connsiteY35" fmla="*/ 1491953 h 1900583"/>
              <a:gd name="connsiteX36" fmla="*/ 894945 w 2013900"/>
              <a:gd name="connsiteY36" fmla="*/ 1567053 h 1900583"/>
              <a:gd name="connsiteX37" fmla="*/ 894430 w 2013900"/>
              <a:gd name="connsiteY37" fmla="*/ 1568079 h 1900583"/>
              <a:gd name="connsiteX38" fmla="*/ 936587 w 2013900"/>
              <a:gd name="connsiteY38" fmla="*/ 1690255 h 1900583"/>
              <a:gd name="connsiteX39" fmla="*/ 1100786 w 2013900"/>
              <a:gd name="connsiteY39" fmla="*/ 1669186 h 1900583"/>
              <a:gd name="connsiteX40" fmla="*/ 1121540 w 2013900"/>
              <a:gd name="connsiteY40" fmla="*/ 1626904 h 1900583"/>
              <a:gd name="connsiteX41" fmla="*/ 1123204 w 2013900"/>
              <a:gd name="connsiteY41" fmla="*/ 1597620 h 1900583"/>
              <a:gd name="connsiteX42" fmla="*/ 1237555 w 2013900"/>
              <a:gd name="connsiteY42" fmla="*/ 1551067 h 1900583"/>
              <a:gd name="connsiteX43" fmla="*/ 1355644 w 2013900"/>
              <a:gd name="connsiteY43" fmla="*/ 1502993 h 1900583"/>
              <a:gd name="connsiteX44" fmla="*/ 1362776 w 2013900"/>
              <a:gd name="connsiteY44" fmla="*/ 1511266 h 1900583"/>
              <a:gd name="connsiteX45" fmla="*/ 1491817 w 2013900"/>
              <a:gd name="connsiteY45" fmla="*/ 1520936 h 1900583"/>
              <a:gd name="connsiteX46" fmla="*/ 1499270 w 2013900"/>
              <a:gd name="connsiteY46" fmla="*/ 1514511 h 1900583"/>
              <a:gd name="connsiteX47" fmla="*/ 1790657 w 2013900"/>
              <a:gd name="connsiteY47" fmla="*/ 1739626 h 1900583"/>
              <a:gd name="connsiteX48" fmla="*/ 1783473 w 2013900"/>
              <a:gd name="connsiteY48" fmla="*/ 1754261 h 1900583"/>
              <a:gd name="connsiteX49" fmla="*/ 1825296 w 2013900"/>
              <a:gd name="connsiteY49" fmla="*/ 1876178 h 1900583"/>
              <a:gd name="connsiteX50" fmla="*/ 1867578 w 2013900"/>
              <a:gd name="connsiteY50" fmla="*/ 1896932 h 1900583"/>
              <a:gd name="connsiteX51" fmla="*/ 1989494 w 2013900"/>
              <a:gd name="connsiteY51" fmla="*/ 1855110 h 1900583"/>
              <a:gd name="connsiteX52" fmla="*/ 1968427 w 2013900"/>
              <a:gd name="connsiteY52" fmla="*/ 1690911 h 1900583"/>
              <a:gd name="connsiteX53" fmla="*/ 1838792 w 2013900"/>
              <a:gd name="connsiteY53" fmla="*/ 1681967 h 1900583"/>
              <a:gd name="connsiteX54" fmla="*/ 1838014 w 2013900"/>
              <a:gd name="connsiteY54" fmla="*/ 1682642 h 1900583"/>
              <a:gd name="connsiteX55" fmla="*/ 1544325 w 2013900"/>
              <a:gd name="connsiteY55" fmla="*/ 1455749 h 1900583"/>
              <a:gd name="connsiteX56" fmla="*/ 1547700 w 2013900"/>
              <a:gd name="connsiteY56" fmla="*/ 1448953 h 1900583"/>
              <a:gd name="connsiteX57" fmla="*/ 1506345 w 2013900"/>
              <a:gd name="connsiteY57" fmla="*/ 1326336 h 1900583"/>
              <a:gd name="connsiteX58" fmla="*/ 1493239 w 2013900"/>
              <a:gd name="connsiteY58" fmla="*/ 1319828 h 1900583"/>
              <a:gd name="connsiteX59" fmla="*/ 1509136 w 2013900"/>
              <a:gd name="connsiteY59" fmla="*/ 1199535 h 1900583"/>
              <a:gd name="connsiteX60" fmla="*/ 1524327 w 2013900"/>
              <a:gd name="connsiteY60" fmla="*/ 1084591 h 1900583"/>
              <a:gd name="connsiteX61" fmla="*/ 1557251 w 2013900"/>
              <a:gd name="connsiteY61" fmla="*/ 1073434 h 1900583"/>
              <a:gd name="connsiteX62" fmla="*/ 1591815 w 2013900"/>
              <a:gd name="connsiteY62" fmla="*/ 1043422 h 1900583"/>
              <a:gd name="connsiteX63" fmla="*/ 1570748 w 2013900"/>
              <a:gd name="connsiteY63" fmla="*/ 879222 h 1900583"/>
              <a:gd name="connsiteX64" fmla="*/ 1483503 w 2013900"/>
              <a:gd name="connsiteY64" fmla="*/ 855912 h 1900583"/>
              <a:gd name="connsiteX65" fmla="*/ 1444684 w 2013900"/>
              <a:gd name="connsiteY65" fmla="*/ 869068 h 1900583"/>
              <a:gd name="connsiteX66" fmla="*/ 1340899 w 2013900"/>
              <a:gd name="connsiteY66" fmla="*/ 788887 h 1900583"/>
              <a:gd name="connsiteX67" fmla="*/ 1246914 w 2013900"/>
              <a:gd name="connsiteY67" fmla="*/ 716278 h 1900583"/>
              <a:gd name="connsiteX68" fmla="*/ 1249341 w 2013900"/>
              <a:gd name="connsiteY68" fmla="*/ 673586 h 1900583"/>
              <a:gd name="connsiteX69" fmla="*/ 1204964 w 2013900"/>
              <a:gd name="connsiteY69" fmla="*/ 596631 h 1900583"/>
              <a:gd name="connsiteX70" fmla="*/ 1168993 w 2013900"/>
              <a:gd name="connsiteY70" fmla="*/ 578975 h 1900583"/>
              <a:gd name="connsiteX71" fmla="*/ 1168993 w 2013900"/>
              <a:gd name="connsiteY71" fmla="*/ 225315 h 1900583"/>
              <a:gd name="connsiteX72" fmla="*/ 1170003 w 2013900"/>
              <a:gd name="connsiteY72" fmla="*/ 225113 h 1900583"/>
              <a:gd name="connsiteX73" fmla="*/ 1242179 w 2013900"/>
              <a:gd name="connsiteY73" fmla="*/ 117058 h 1900583"/>
              <a:gd name="connsiteX74" fmla="*/ 1125121 w 2013900"/>
              <a:gd name="connsiteY74" fmla="*/ 1 h 1900583"/>
              <a:gd name="connsiteX75" fmla="*/ 1008063 w 2013900"/>
              <a:gd name="connsiteY75" fmla="*/ 117059 h 1900583"/>
              <a:gd name="connsiteX76" fmla="*/ 1078973 w 2013900"/>
              <a:gd name="connsiteY76" fmla="*/ 224691 h 1900583"/>
              <a:gd name="connsiteX77" fmla="*/ 1094946 w 2013900"/>
              <a:gd name="connsiteY77" fmla="*/ 227954 h 1900583"/>
              <a:gd name="connsiteX78" fmla="*/ 1094946 w 2013900"/>
              <a:gd name="connsiteY78" fmla="*/ 580718 h 1900583"/>
              <a:gd name="connsiteX79" fmla="*/ 1086671 w 2013900"/>
              <a:gd name="connsiteY79" fmla="*/ 583843 h 1900583"/>
              <a:gd name="connsiteX80" fmla="*/ 1075329 w 2013900"/>
              <a:gd name="connsiteY80" fmla="*/ 587687 h 1900583"/>
              <a:gd name="connsiteX81" fmla="*/ 1040783 w 2013900"/>
              <a:gd name="connsiteY81" fmla="*/ 617683 h 1900583"/>
              <a:gd name="connsiteX82" fmla="*/ 1040763 w 2013900"/>
              <a:gd name="connsiteY82" fmla="*/ 617700 h 1900583"/>
              <a:gd name="connsiteX83" fmla="*/ 1021723 w 2013900"/>
              <a:gd name="connsiteY83" fmla="*/ 656920 h 1900583"/>
              <a:gd name="connsiteX84" fmla="*/ 1021715 w 2013900"/>
              <a:gd name="connsiteY84" fmla="*/ 657057 h 1900583"/>
              <a:gd name="connsiteX85" fmla="*/ 1020784 w 2013900"/>
              <a:gd name="connsiteY85" fmla="*/ 658980 h 1900583"/>
              <a:gd name="connsiteX86" fmla="*/ 1019460 w 2013900"/>
              <a:gd name="connsiteY86" fmla="*/ 681579 h 1900583"/>
              <a:gd name="connsiteX87" fmla="*/ 901080 w 2013900"/>
              <a:gd name="connsiteY87" fmla="*/ 729772 h 1900583"/>
              <a:gd name="connsiteX88" fmla="*/ 783553 w 2013900"/>
              <a:gd name="connsiteY88" fmla="*/ 777618 h 1900583"/>
              <a:gd name="connsiteX89" fmla="*/ 778015 w 2013900"/>
              <a:gd name="connsiteY89" fmla="*/ 771240 h 1900583"/>
              <a:gd name="connsiteX90" fmla="*/ 613815 w 2013900"/>
              <a:gd name="connsiteY90" fmla="*/ 792308 h 1900583"/>
              <a:gd name="connsiteX91" fmla="*/ 634884 w 2013900"/>
              <a:gd name="connsiteY91" fmla="*/ 956507 h 1900583"/>
              <a:gd name="connsiteX92" fmla="*/ 645314 w 2013900"/>
              <a:gd name="connsiteY92" fmla="*/ 961627 h 1900583"/>
              <a:gd name="connsiteX93" fmla="*/ 629499 w 2013900"/>
              <a:gd name="connsiteY93" fmla="*/ 1081304 h 1900583"/>
              <a:gd name="connsiteX94" fmla="*/ 614430 w 2013900"/>
              <a:gd name="connsiteY94" fmla="*/ 1195319 h 1900583"/>
              <a:gd name="connsiteX95" fmla="*/ 577174 w 2013900"/>
              <a:gd name="connsiteY95" fmla="*/ 1207946 h 1900583"/>
              <a:gd name="connsiteX96" fmla="*/ 542608 w 2013900"/>
              <a:gd name="connsiteY96" fmla="*/ 1237958 h 1900583"/>
              <a:gd name="connsiteX97" fmla="*/ 521855 w 2013900"/>
              <a:gd name="connsiteY97" fmla="*/ 1280240 h 1900583"/>
              <a:gd name="connsiteX98" fmla="*/ 520493 w 2013900"/>
              <a:gd name="connsiteY98" fmla="*/ 1304200 h 1900583"/>
              <a:gd name="connsiteX99" fmla="*/ 205439 w 2013900"/>
              <a:gd name="connsiteY99" fmla="*/ 1411522 h 1900583"/>
              <a:gd name="connsiteX100" fmla="*/ 204922 w 2013900"/>
              <a:gd name="connsiteY100" fmla="*/ 1410631 h 1900583"/>
              <a:gd name="connsiteX101" fmla="*/ 79366 w 2013900"/>
              <a:gd name="connsiteY101" fmla="*/ 1377152 h 1900583"/>
              <a:gd name="connsiteX102" fmla="*/ 6306 w 2013900"/>
              <a:gd name="connsiteY102" fmla="*/ 1525703 h 1900583"/>
              <a:gd name="connsiteX103" fmla="*/ 75043 w 2013900"/>
              <a:gd name="connsiteY103" fmla="*/ 1597161 h 1900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l="l" t="t" r="r" b="b"/>
            <a:pathLst>
              <a:path w="2013900" h="1900583">
                <a:moveTo>
                  <a:pt x="943257" y="1501970"/>
                </a:moveTo>
                <a:lnTo>
                  <a:pt x="744074" y="1348088"/>
                </a:lnTo>
                <a:lnTo>
                  <a:pt x="748630" y="1338807"/>
                </a:lnTo>
                <a:cubicBezTo>
                  <a:pt x="760072" y="1294309"/>
                  <a:pt x="744218" y="1245791"/>
                  <a:pt x="706808" y="1216890"/>
                </a:cubicBezTo>
                <a:lnTo>
                  <a:pt x="695446" y="1211313"/>
                </a:lnTo>
                <a:lnTo>
                  <a:pt x="726700" y="978267"/>
                </a:lnTo>
                <a:lnTo>
                  <a:pt x="764518" y="965451"/>
                </a:lnTo>
                <a:cubicBezTo>
                  <a:pt x="777636" y="957984"/>
                  <a:pt x="789449" y="947909"/>
                  <a:pt x="799083" y="935439"/>
                </a:cubicBezTo>
                <a:cubicBezTo>
                  <a:pt x="809176" y="922375"/>
                  <a:pt x="816023" y="907989"/>
                  <a:pt x="819837" y="893157"/>
                </a:cubicBezTo>
                <a:lnTo>
                  <a:pt x="822213" y="851356"/>
                </a:lnTo>
                <a:lnTo>
                  <a:pt x="1043738" y="760675"/>
                </a:lnTo>
                <a:lnTo>
                  <a:pt x="1061832" y="781899"/>
                </a:lnTo>
                <a:cubicBezTo>
                  <a:pt x="1101024" y="812177"/>
                  <a:pt x="1152114" y="813244"/>
                  <a:pt x="1191467" y="790843"/>
                </a:cubicBezTo>
                <a:lnTo>
                  <a:pt x="1200605" y="782908"/>
                </a:lnTo>
                <a:lnTo>
                  <a:pt x="1391604" y="930468"/>
                </a:lnTo>
                <a:lnTo>
                  <a:pt x="1386234" y="941312"/>
                </a:lnTo>
                <a:cubicBezTo>
                  <a:pt x="1374493" y="985046"/>
                  <a:pt x="1388425" y="1034212"/>
                  <a:pt x="1427616" y="1064490"/>
                </a:cubicBezTo>
                <a:lnTo>
                  <a:pt x="1447779" y="1074387"/>
                </a:lnTo>
                <a:lnTo>
                  <a:pt x="1417037" y="1303612"/>
                </a:lnTo>
                <a:lnTo>
                  <a:pt x="1377304" y="1316666"/>
                </a:lnTo>
                <a:cubicBezTo>
                  <a:pt x="1364036" y="1324096"/>
                  <a:pt x="1352007" y="1334250"/>
                  <a:pt x="1342096" y="1347016"/>
                </a:cubicBezTo>
                <a:cubicBezTo>
                  <a:pt x="1322273" y="1372550"/>
                  <a:pt x="1314676" y="1403701"/>
                  <a:pt x="1318419" y="1433424"/>
                </a:cubicBezTo>
                <a:lnTo>
                  <a:pt x="1318667" y="1434179"/>
                </a:lnTo>
                <a:lnTo>
                  <a:pt x="1097018" y="1524911"/>
                </a:lnTo>
                <a:lnTo>
                  <a:pt x="1079718" y="1504987"/>
                </a:lnTo>
                <a:cubicBezTo>
                  <a:pt x="1040526" y="1474709"/>
                  <a:pt x="989436" y="1473641"/>
                  <a:pt x="950083" y="1496043"/>
                </a:cubicBezTo>
                <a:close/>
                <a:moveTo>
                  <a:pt x="75043" y="1597161"/>
                </a:moveTo>
                <a:cubicBezTo>
                  <a:pt x="85545" y="1601240"/>
                  <a:pt x="96683" y="1603828"/>
                  <a:pt x="108134" y="1604721"/>
                </a:cubicBezTo>
                <a:cubicBezTo>
                  <a:pt x="123403" y="1605911"/>
                  <a:pt x="139230" y="1604086"/>
                  <a:pt x="154857" y="1598764"/>
                </a:cubicBezTo>
                <a:cubicBezTo>
                  <a:pt x="199605" y="1583520"/>
                  <a:pt x="230305" y="1542741"/>
                  <a:pt x="233875" y="1496935"/>
                </a:cubicBezTo>
                <a:lnTo>
                  <a:pt x="231813" y="1480763"/>
                </a:lnTo>
                <a:lnTo>
                  <a:pt x="540598" y="1375577"/>
                </a:lnTo>
                <a:lnTo>
                  <a:pt x="563677" y="1402157"/>
                </a:lnTo>
                <a:cubicBezTo>
                  <a:pt x="602868" y="1432435"/>
                  <a:pt x="652926" y="1434839"/>
                  <a:pt x="692537" y="1412103"/>
                </a:cubicBezTo>
                <a:lnTo>
                  <a:pt x="693400" y="1411346"/>
                </a:lnTo>
                <a:lnTo>
                  <a:pt x="797736" y="1491953"/>
                </a:lnTo>
                <a:lnTo>
                  <a:pt x="894945" y="1567053"/>
                </a:lnTo>
                <a:lnTo>
                  <a:pt x="894430" y="1568079"/>
                </a:lnTo>
                <a:cubicBezTo>
                  <a:pt x="882432" y="1612147"/>
                  <a:pt x="897395" y="1659977"/>
                  <a:pt x="936587" y="1690255"/>
                </a:cubicBezTo>
                <a:cubicBezTo>
                  <a:pt x="986466" y="1728790"/>
                  <a:pt x="1060415" y="1721441"/>
                  <a:pt x="1100786" y="1669186"/>
                </a:cubicBezTo>
                <a:cubicBezTo>
                  <a:pt x="1110878" y="1656123"/>
                  <a:pt x="1117725" y="1641737"/>
                  <a:pt x="1121540" y="1626904"/>
                </a:cubicBezTo>
                <a:lnTo>
                  <a:pt x="1123204" y="1597620"/>
                </a:lnTo>
                <a:lnTo>
                  <a:pt x="1237555" y="1551067"/>
                </a:lnTo>
                <a:lnTo>
                  <a:pt x="1355644" y="1502993"/>
                </a:lnTo>
                <a:lnTo>
                  <a:pt x="1362776" y="1511266"/>
                </a:lnTo>
                <a:cubicBezTo>
                  <a:pt x="1401076" y="1541000"/>
                  <a:pt x="1452016" y="1543225"/>
                  <a:pt x="1491817" y="1520936"/>
                </a:cubicBezTo>
                <a:lnTo>
                  <a:pt x="1499270" y="1514511"/>
                </a:lnTo>
                <a:lnTo>
                  <a:pt x="1790657" y="1739626"/>
                </a:lnTo>
                <a:lnTo>
                  <a:pt x="1783473" y="1754261"/>
                </a:lnTo>
                <a:cubicBezTo>
                  <a:pt x="1772031" y="1798759"/>
                  <a:pt x="1787886" y="1847276"/>
                  <a:pt x="1825296" y="1876178"/>
                </a:cubicBezTo>
                <a:cubicBezTo>
                  <a:pt x="1838359" y="1886271"/>
                  <a:pt x="1852745" y="1893118"/>
                  <a:pt x="1867578" y="1896932"/>
                </a:cubicBezTo>
                <a:cubicBezTo>
                  <a:pt x="1912075" y="1908374"/>
                  <a:pt x="1960593" y="1892520"/>
                  <a:pt x="1989494" y="1855110"/>
                </a:cubicBezTo>
                <a:cubicBezTo>
                  <a:pt x="2029865" y="1802855"/>
                  <a:pt x="2018306" y="1729446"/>
                  <a:pt x="1968427" y="1690911"/>
                </a:cubicBezTo>
                <a:cubicBezTo>
                  <a:pt x="1929235" y="1660633"/>
                  <a:pt x="1878145" y="1659565"/>
                  <a:pt x="1838792" y="1681967"/>
                </a:cubicBezTo>
                <a:lnTo>
                  <a:pt x="1838014" y="1682642"/>
                </a:lnTo>
                <a:lnTo>
                  <a:pt x="1544325" y="1455749"/>
                </a:lnTo>
                <a:lnTo>
                  <a:pt x="1547700" y="1448953"/>
                </a:lnTo>
                <a:cubicBezTo>
                  <a:pt x="1559428" y="1404868"/>
                  <a:pt x="1544645" y="1356070"/>
                  <a:pt x="1506345" y="1326336"/>
                </a:cubicBezTo>
                <a:lnTo>
                  <a:pt x="1493239" y="1319828"/>
                </a:lnTo>
                <a:lnTo>
                  <a:pt x="1509136" y="1199535"/>
                </a:lnTo>
                <a:lnTo>
                  <a:pt x="1524327" y="1084591"/>
                </a:lnTo>
                <a:lnTo>
                  <a:pt x="1557251" y="1073434"/>
                </a:lnTo>
                <a:cubicBezTo>
                  <a:pt x="1570368" y="1065966"/>
                  <a:pt x="1582182" y="1055892"/>
                  <a:pt x="1591815" y="1043422"/>
                </a:cubicBezTo>
                <a:cubicBezTo>
                  <a:pt x="1632186" y="991167"/>
                  <a:pt x="1620627" y="917758"/>
                  <a:pt x="1570748" y="879222"/>
                </a:cubicBezTo>
                <a:cubicBezTo>
                  <a:pt x="1544620" y="859037"/>
                  <a:pt x="1513204" y="851834"/>
                  <a:pt x="1483503" y="855912"/>
                </a:cubicBezTo>
                <a:lnTo>
                  <a:pt x="1444684" y="869068"/>
                </a:lnTo>
                <a:lnTo>
                  <a:pt x="1340899" y="788887"/>
                </a:lnTo>
                <a:lnTo>
                  <a:pt x="1246914" y="716278"/>
                </a:lnTo>
                <a:lnTo>
                  <a:pt x="1249341" y="673586"/>
                </a:lnTo>
                <a:cubicBezTo>
                  <a:pt x="1245263" y="643885"/>
                  <a:pt x="1229903" y="615899"/>
                  <a:pt x="1204964" y="596631"/>
                </a:cubicBezTo>
                <a:lnTo>
                  <a:pt x="1168993" y="578975"/>
                </a:lnTo>
                <a:lnTo>
                  <a:pt x="1168993" y="225315"/>
                </a:lnTo>
                <a:lnTo>
                  <a:pt x="1170003" y="225113"/>
                </a:lnTo>
                <a:cubicBezTo>
                  <a:pt x="1211789" y="207666"/>
                  <a:pt x="1242179" y="166584"/>
                  <a:pt x="1242179" y="117058"/>
                </a:cubicBezTo>
                <a:cubicBezTo>
                  <a:pt x="1242179" y="54028"/>
                  <a:pt x="1191154" y="0"/>
                  <a:pt x="1125121" y="1"/>
                </a:cubicBezTo>
                <a:cubicBezTo>
                  <a:pt x="1062090" y="1"/>
                  <a:pt x="1008063" y="51026"/>
                  <a:pt x="1008063" y="117059"/>
                </a:cubicBezTo>
                <a:cubicBezTo>
                  <a:pt x="1008063" y="164333"/>
                  <a:pt x="1036765" y="206541"/>
                  <a:pt x="1078973" y="224691"/>
                </a:cubicBezTo>
                <a:lnTo>
                  <a:pt x="1094946" y="227954"/>
                </a:lnTo>
                <a:lnTo>
                  <a:pt x="1094946" y="580718"/>
                </a:lnTo>
                <a:lnTo>
                  <a:pt x="1086671" y="583843"/>
                </a:lnTo>
                <a:lnTo>
                  <a:pt x="1075329" y="587687"/>
                </a:lnTo>
                <a:lnTo>
                  <a:pt x="1040783" y="617683"/>
                </a:lnTo>
                <a:lnTo>
                  <a:pt x="1040763" y="617700"/>
                </a:lnTo>
                <a:cubicBezTo>
                  <a:pt x="1031588" y="629576"/>
                  <a:pt x="1025281" y="642956"/>
                  <a:pt x="1021723" y="656920"/>
                </a:cubicBezTo>
                <a:lnTo>
                  <a:pt x="1021715" y="657057"/>
                </a:lnTo>
                <a:lnTo>
                  <a:pt x="1020784" y="658980"/>
                </a:lnTo>
                <a:lnTo>
                  <a:pt x="1019460" y="681579"/>
                </a:lnTo>
                <a:lnTo>
                  <a:pt x="901080" y="729772"/>
                </a:lnTo>
                <a:lnTo>
                  <a:pt x="783553" y="777618"/>
                </a:lnTo>
                <a:lnTo>
                  <a:pt x="778015" y="771240"/>
                </a:lnTo>
                <a:cubicBezTo>
                  <a:pt x="725760" y="730869"/>
                  <a:pt x="652351" y="742428"/>
                  <a:pt x="613815" y="792308"/>
                </a:cubicBezTo>
                <a:cubicBezTo>
                  <a:pt x="575280" y="842187"/>
                  <a:pt x="582629" y="916137"/>
                  <a:pt x="634884" y="956507"/>
                </a:cubicBezTo>
                <a:lnTo>
                  <a:pt x="645314" y="961627"/>
                </a:lnTo>
                <a:lnTo>
                  <a:pt x="629499" y="1081304"/>
                </a:lnTo>
                <a:lnTo>
                  <a:pt x="614430" y="1195319"/>
                </a:lnTo>
                <a:lnTo>
                  <a:pt x="577174" y="1207946"/>
                </a:lnTo>
                <a:cubicBezTo>
                  <a:pt x="564056" y="1215413"/>
                  <a:pt x="552242" y="1225488"/>
                  <a:pt x="542608" y="1237958"/>
                </a:cubicBezTo>
                <a:cubicBezTo>
                  <a:pt x="532516" y="1251022"/>
                  <a:pt x="525669" y="1265407"/>
                  <a:pt x="521855" y="1280240"/>
                </a:cubicBezTo>
                <a:lnTo>
                  <a:pt x="520493" y="1304200"/>
                </a:lnTo>
                <a:lnTo>
                  <a:pt x="205439" y="1411522"/>
                </a:lnTo>
                <a:lnTo>
                  <a:pt x="204922" y="1410631"/>
                </a:lnTo>
                <a:cubicBezTo>
                  <a:pt x="174933" y="1376702"/>
                  <a:pt x="126246" y="1361182"/>
                  <a:pt x="79366" y="1377152"/>
                </a:cubicBezTo>
                <a:cubicBezTo>
                  <a:pt x="19701" y="1397476"/>
                  <a:pt x="-14987" y="1463197"/>
                  <a:pt x="6306" y="1525703"/>
                </a:cubicBezTo>
                <a:cubicBezTo>
                  <a:pt x="17738" y="1559264"/>
                  <a:pt x="43535" y="1584923"/>
                  <a:pt x="75043" y="1597161"/>
                </a:cubicBezTo>
                <a:close/>
              </a:path>
            </a:pathLst>
          </a:custGeom>
          <a:solidFill>
            <a:schemeClr val="bg2">
              <a:lumMod val="50000"/>
              <a:alpha val="20000"/>
            </a:schemeClr>
          </a:solidFill>
          <a:ln w="43323" cap="flat">
            <a:noFill/>
            <a:prstDash val="solid"/>
            <a:miter/>
          </a:ln>
        </p:spPr>
        <p:txBody>
          <a:bodyPr anchor="ctr"/>
          <a:lstStyle/>
          <a:p>
            <a:pPr>
              <a:defRPr/>
            </a:pPr>
            <a:endParaRPr lang="en-US"/>
          </a:p>
        </p:txBody>
      </p:sp>
      <p:sp>
        <p:nvSpPr>
          <p:cNvPr id="5" name="Freeform: Shape 382">
            <a:extLst>
              <a:ext uri="{FF2B5EF4-FFF2-40B4-BE49-F238E27FC236}">
                <a16:creationId xmlns:a16="http://schemas.microsoft.com/office/drawing/2014/main" id="{5302F6F3-F696-6D9F-F5C9-E7E55D616AB2}"/>
              </a:ext>
            </a:extLst>
          </p:cNvPr>
          <p:cNvSpPr/>
          <p:nvPr/>
        </p:nvSpPr>
        <p:spPr>
          <a:xfrm rot="355510">
            <a:off x="4787900" y="1590675"/>
            <a:ext cx="1455738" cy="1482725"/>
          </a:xfrm>
          <a:custGeom>
            <a:avLst/>
            <a:gdLst>
              <a:gd name="connsiteX0" fmla="*/ 859940 w 1882134"/>
              <a:gd name="connsiteY0" fmla="*/ 932267 h 1915580"/>
              <a:gd name="connsiteX1" fmla="*/ 747989 w 1882134"/>
              <a:gd name="connsiteY1" fmla="*/ 997319 h 1915580"/>
              <a:gd name="connsiteX2" fmla="*/ 636844 w 1882134"/>
              <a:gd name="connsiteY2" fmla="*/ 1061903 h 1915580"/>
              <a:gd name="connsiteX3" fmla="*/ 638527 w 1882134"/>
              <a:gd name="connsiteY3" fmla="*/ 1070293 h 1915580"/>
              <a:gd name="connsiteX4" fmla="*/ 565410 w 1882134"/>
              <a:gd name="connsiteY4" fmla="*/ 1179755 h 1915580"/>
              <a:gd name="connsiteX5" fmla="*/ 562511 w 1882134"/>
              <a:gd name="connsiteY5" fmla="*/ 1180336 h 1915580"/>
              <a:gd name="connsiteX6" fmla="*/ 562511 w 1882134"/>
              <a:gd name="connsiteY6" fmla="*/ 1439244 h 1915580"/>
              <a:gd name="connsiteX7" fmla="*/ 572773 w 1882134"/>
              <a:gd name="connsiteY7" fmla="*/ 1441246 h 1915580"/>
              <a:gd name="connsiteX8" fmla="*/ 644608 w 1882134"/>
              <a:gd name="connsiteY8" fmla="*/ 1550707 h 1915580"/>
              <a:gd name="connsiteX9" fmla="*/ 640375 w 1882134"/>
              <a:gd name="connsiteY9" fmla="*/ 1571429 h 1915580"/>
              <a:gd name="connsiteX10" fmla="*/ 865510 w 1882134"/>
              <a:gd name="connsiteY10" fmla="*/ 1701672 h 1915580"/>
              <a:gd name="connsiteX11" fmla="*/ 886716 w 1882134"/>
              <a:gd name="connsiteY11" fmla="*/ 1687534 h 1915580"/>
              <a:gd name="connsiteX12" fmla="*/ 933465 w 1882134"/>
              <a:gd name="connsiteY12" fmla="*/ 1678413 h 1915580"/>
              <a:gd name="connsiteX13" fmla="*/ 980215 w 1882134"/>
              <a:gd name="connsiteY13" fmla="*/ 1687962 h 1915580"/>
              <a:gd name="connsiteX14" fmla="*/ 997982 w 1882134"/>
              <a:gd name="connsiteY14" fmla="*/ 1700143 h 1915580"/>
              <a:gd name="connsiteX15" fmla="*/ 1212258 w 1882134"/>
              <a:gd name="connsiteY15" fmla="*/ 1576182 h 1915580"/>
              <a:gd name="connsiteX16" fmla="*/ 1210160 w 1882134"/>
              <a:gd name="connsiteY16" fmla="*/ 1565911 h 1915580"/>
              <a:gd name="connsiteX17" fmla="*/ 1283277 w 1882134"/>
              <a:gd name="connsiteY17" fmla="*/ 1456450 h 1915580"/>
              <a:gd name="connsiteX18" fmla="*/ 1298338 w 1882134"/>
              <a:gd name="connsiteY18" fmla="*/ 1453428 h 1915580"/>
              <a:gd name="connsiteX19" fmla="*/ 1298338 w 1882134"/>
              <a:gd name="connsiteY19" fmla="*/ 1189696 h 1915580"/>
              <a:gd name="connsiteX20" fmla="*/ 1292399 w 1882134"/>
              <a:gd name="connsiteY20" fmla="*/ 1188448 h 1915580"/>
              <a:gd name="connsiteX21" fmla="*/ 1219282 w 1882134"/>
              <a:gd name="connsiteY21" fmla="*/ 1079414 h 1915580"/>
              <a:gd name="connsiteX22" fmla="*/ 1223749 w 1882134"/>
              <a:gd name="connsiteY22" fmla="*/ 1057548 h 1915580"/>
              <a:gd name="connsiteX23" fmla="*/ 997965 w 1882134"/>
              <a:gd name="connsiteY23" fmla="*/ 926929 h 1915580"/>
              <a:gd name="connsiteX24" fmla="*/ 994296 w 1882134"/>
              <a:gd name="connsiteY24" fmla="*/ 929366 h 1915580"/>
              <a:gd name="connsiteX25" fmla="*/ 988000 w 1882134"/>
              <a:gd name="connsiteY25" fmla="*/ 935188 h 1915580"/>
              <a:gd name="connsiteX26" fmla="*/ 978749 w 1882134"/>
              <a:gd name="connsiteY26" fmla="*/ 939691 h 1915580"/>
              <a:gd name="connsiteX27" fmla="*/ 969810 w 1882134"/>
              <a:gd name="connsiteY27" fmla="*/ 945628 h 1915580"/>
              <a:gd name="connsiteX28" fmla="*/ 964268 w 1882134"/>
              <a:gd name="connsiteY28" fmla="*/ 946740 h 1915580"/>
              <a:gd name="connsiteX29" fmla="*/ 958437 w 1882134"/>
              <a:gd name="connsiteY29" fmla="*/ 949579 h 1915580"/>
              <a:gd name="connsiteX30" fmla="*/ 924343 w 1882134"/>
              <a:gd name="connsiteY30" fmla="*/ 954750 h 1915580"/>
              <a:gd name="connsiteX31" fmla="*/ 924343 w 1882134"/>
              <a:gd name="connsiteY31" fmla="*/ 954750 h 1915580"/>
              <a:gd name="connsiteX32" fmla="*/ 923835 w 1882134"/>
              <a:gd name="connsiteY32" fmla="*/ 954643 h 1915580"/>
              <a:gd name="connsiteX33" fmla="*/ 881110 w 1882134"/>
              <a:gd name="connsiteY33" fmla="*/ 945723 h 1915580"/>
              <a:gd name="connsiteX34" fmla="*/ 880997 w 1882134"/>
              <a:gd name="connsiteY34" fmla="*/ 945646 h 1915580"/>
              <a:gd name="connsiteX35" fmla="*/ 878876 w 1882134"/>
              <a:gd name="connsiteY35" fmla="*/ 945200 h 1915580"/>
              <a:gd name="connsiteX36" fmla="*/ 1285908 w 1882134"/>
              <a:gd name="connsiteY36" fmla="*/ 209454 h 1915580"/>
              <a:gd name="connsiteX37" fmla="*/ 1039711 w 1882134"/>
              <a:gd name="connsiteY37" fmla="*/ 351883 h 1915580"/>
              <a:gd name="connsiteX38" fmla="*/ 1042927 w 1882134"/>
              <a:gd name="connsiteY38" fmla="*/ 367913 h 1915580"/>
              <a:gd name="connsiteX39" fmla="*/ 1007580 w 1882134"/>
              <a:gd name="connsiteY39" fmla="*/ 452291 h 1915580"/>
              <a:gd name="connsiteX40" fmla="*/ 972994 w 1882134"/>
              <a:gd name="connsiteY40" fmla="*/ 475261 h 1915580"/>
              <a:gd name="connsiteX41" fmla="*/ 972994 w 1882134"/>
              <a:gd name="connsiteY41" fmla="*/ 608121 h 1915580"/>
              <a:gd name="connsiteX42" fmla="*/ 972994 w 1882134"/>
              <a:gd name="connsiteY42" fmla="*/ 728436 h 1915580"/>
              <a:gd name="connsiteX43" fmla="*/ 1008720 w 1882134"/>
              <a:gd name="connsiteY43" fmla="*/ 752929 h 1915580"/>
              <a:gd name="connsiteX44" fmla="*/ 1042927 w 1882134"/>
              <a:gd name="connsiteY44" fmla="*/ 836166 h 1915580"/>
              <a:gd name="connsiteX45" fmla="*/ 1038547 w 1882134"/>
              <a:gd name="connsiteY45" fmla="*/ 857606 h 1915580"/>
              <a:gd name="connsiteX46" fmla="*/ 1264627 w 1882134"/>
              <a:gd name="connsiteY46" fmla="*/ 988396 h 1915580"/>
              <a:gd name="connsiteX47" fmla="*/ 1292399 w 1882134"/>
              <a:gd name="connsiteY47" fmla="*/ 969952 h 1915580"/>
              <a:gd name="connsiteX48" fmla="*/ 1337865 w 1882134"/>
              <a:gd name="connsiteY48" fmla="*/ 960830 h 1915580"/>
              <a:gd name="connsiteX49" fmla="*/ 1384615 w 1882134"/>
              <a:gd name="connsiteY49" fmla="*/ 970380 h 1915580"/>
              <a:gd name="connsiteX50" fmla="*/ 1410990 w 1882134"/>
              <a:gd name="connsiteY50" fmla="*/ 988463 h 1915580"/>
              <a:gd name="connsiteX51" fmla="*/ 1650068 w 1882134"/>
              <a:gd name="connsiteY51" fmla="*/ 850153 h 1915580"/>
              <a:gd name="connsiteX52" fmla="*/ 1644966 w 1882134"/>
              <a:gd name="connsiteY52" fmla="*/ 824004 h 1915580"/>
              <a:gd name="connsiteX53" fmla="*/ 1680313 w 1882134"/>
              <a:gd name="connsiteY53" fmla="*/ 739627 h 1915580"/>
              <a:gd name="connsiteX54" fmla="*/ 1705780 w 1882134"/>
              <a:gd name="connsiteY54" fmla="*/ 722714 h 1915580"/>
              <a:gd name="connsiteX55" fmla="*/ 1705779 w 1882134"/>
              <a:gd name="connsiteY55" fmla="*/ 484271 h 1915580"/>
              <a:gd name="connsiteX56" fmla="*/ 1701598 w 1882134"/>
              <a:gd name="connsiteY56" fmla="*/ 483455 h 1915580"/>
              <a:gd name="connsiteX57" fmla="*/ 1629764 w 1882134"/>
              <a:gd name="connsiteY57" fmla="*/ 373993 h 1915580"/>
              <a:gd name="connsiteX58" fmla="*/ 1634464 w 1882134"/>
              <a:gd name="connsiteY58" fmla="*/ 350982 h 1915580"/>
              <a:gd name="connsiteX59" fmla="*/ 1412691 w 1882134"/>
              <a:gd name="connsiteY59" fmla="*/ 222683 h 1915580"/>
              <a:gd name="connsiteX60" fmla="*/ 1404617 w 1882134"/>
              <a:gd name="connsiteY60" fmla="*/ 228046 h 1915580"/>
              <a:gd name="connsiteX61" fmla="*/ 1359150 w 1882134"/>
              <a:gd name="connsiteY61" fmla="*/ 237167 h 1915580"/>
              <a:gd name="connsiteX62" fmla="*/ 1312401 w 1882134"/>
              <a:gd name="connsiteY62" fmla="*/ 227618 h 1915580"/>
              <a:gd name="connsiteX63" fmla="*/ 441920 w 1882134"/>
              <a:gd name="connsiteY63" fmla="*/ 226293 h 1915580"/>
              <a:gd name="connsiteX64" fmla="*/ 231909 w 1882134"/>
              <a:gd name="connsiteY64" fmla="*/ 347787 h 1915580"/>
              <a:gd name="connsiteX65" fmla="*/ 237167 w 1882134"/>
              <a:gd name="connsiteY65" fmla="*/ 373994 h 1915580"/>
              <a:gd name="connsiteX66" fmla="*/ 164050 w 1882134"/>
              <a:gd name="connsiteY66" fmla="*/ 483456 h 1915580"/>
              <a:gd name="connsiteX67" fmla="*/ 155071 w 1882134"/>
              <a:gd name="connsiteY67" fmla="*/ 485258 h 1915580"/>
              <a:gd name="connsiteX68" fmla="*/ 155071 w 1882134"/>
              <a:gd name="connsiteY68" fmla="*/ 740239 h 1915580"/>
              <a:gd name="connsiteX69" fmla="*/ 165333 w 1882134"/>
              <a:gd name="connsiteY69" fmla="*/ 742335 h 1915580"/>
              <a:gd name="connsiteX70" fmla="*/ 237167 w 1882134"/>
              <a:gd name="connsiteY70" fmla="*/ 851369 h 1915580"/>
              <a:gd name="connsiteX71" fmla="*/ 234601 w 1882134"/>
              <a:gd name="connsiteY71" fmla="*/ 863932 h 1915580"/>
              <a:gd name="connsiteX72" fmla="*/ 440781 w 1882134"/>
              <a:gd name="connsiteY72" fmla="*/ 983210 h 1915580"/>
              <a:gd name="connsiteX73" fmla="*/ 474477 w 1882134"/>
              <a:gd name="connsiteY73" fmla="*/ 960831 h 1915580"/>
              <a:gd name="connsiteX74" fmla="*/ 519943 w 1882134"/>
              <a:gd name="connsiteY74" fmla="*/ 951709 h 1915580"/>
              <a:gd name="connsiteX75" fmla="*/ 566693 w 1882134"/>
              <a:gd name="connsiteY75" fmla="*/ 961258 h 1915580"/>
              <a:gd name="connsiteX76" fmla="*/ 601190 w 1882134"/>
              <a:gd name="connsiteY76" fmla="*/ 984910 h 1915580"/>
              <a:gd name="connsiteX77" fmla="*/ 705420 w 1882134"/>
              <a:gd name="connsiteY77" fmla="*/ 924344 h 1915580"/>
              <a:gd name="connsiteX78" fmla="*/ 785942 w 1882134"/>
              <a:gd name="connsiteY78" fmla="*/ 878642 h 1915580"/>
              <a:gd name="connsiteX79" fmla="*/ 811567 w 1882134"/>
              <a:gd name="connsiteY79" fmla="*/ 863817 h 1915580"/>
              <a:gd name="connsiteX80" fmla="*/ 805759 w 1882134"/>
              <a:gd name="connsiteY80" fmla="*/ 836166 h 1915580"/>
              <a:gd name="connsiteX81" fmla="*/ 878876 w 1882134"/>
              <a:gd name="connsiteY81" fmla="*/ 726704 h 1915580"/>
              <a:gd name="connsiteX82" fmla="*/ 887857 w 1882134"/>
              <a:gd name="connsiteY82" fmla="*/ 724902 h 1915580"/>
              <a:gd name="connsiteX83" fmla="*/ 887857 w 1882134"/>
              <a:gd name="connsiteY83" fmla="*/ 602041 h 1915580"/>
              <a:gd name="connsiteX84" fmla="*/ 887857 w 1882134"/>
              <a:gd name="connsiteY84" fmla="*/ 479177 h 1915580"/>
              <a:gd name="connsiteX85" fmla="*/ 878877 w 1882134"/>
              <a:gd name="connsiteY85" fmla="*/ 477375 h 1915580"/>
              <a:gd name="connsiteX86" fmla="*/ 805760 w 1882134"/>
              <a:gd name="connsiteY86" fmla="*/ 367913 h 1915580"/>
              <a:gd name="connsiteX87" fmla="*/ 810313 w 1882134"/>
              <a:gd name="connsiteY87" fmla="*/ 345620 h 1915580"/>
              <a:gd name="connsiteX88" fmla="*/ 607514 w 1882134"/>
              <a:gd name="connsiteY88" fmla="*/ 228297 h 1915580"/>
              <a:gd name="connsiteX89" fmla="*/ 572440 w 1882134"/>
              <a:gd name="connsiteY89" fmla="*/ 252065 h 1915580"/>
              <a:gd name="connsiteX90" fmla="*/ 526305 w 1882134"/>
              <a:gd name="connsiteY90" fmla="*/ 261493 h 1915580"/>
              <a:gd name="connsiteX91" fmla="*/ 442371 w 1882134"/>
              <a:gd name="connsiteY91" fmla="*/ 226958 h 1915580"/>
              <a:gd name="connsiteX92" fmla="*/ 525745 w 1882134"/>
              <a:gd name="connsiteY92" fmla="*/ 24326 h 1915580"/>
              <a:gd name="connsiteX93" fmla="*/ 644609 w 1882134"/>
              <a:gd name="connsiteY93" fmla="*/ 142629 h 1915580"/>
              <a:gd name="connsiteX94" fmla="*/ 641709 w 1882134"/>
              <a:gd name="connsiteY94" fmla="*/ 157167 h 1915580"/>
              <a:gd name="connsiteX95" fmla="*/ 747989 w 1882134"/>
              <a:gd name="connsiteY95" fmla="*/ 218924 h 1915580"/>
              <a:gd name="connsiteX96" fmla="*/ 849541 w 1882134"/>
              <a:gd name="connsiteY96" fmla="*/ 277934 h 1915580"/>
              <a:gd name="connsiteX97" fmla="*/ 878877 w 1882134"/>
              <a:gd name="connsiteY97" fmla="*/ 258452 h 1915580"/>
              <a:gd name="connsiteX98" fmla="*/ 924343 w 1882134"/>
              <a:gd name="connsiteY98" fmla="*/ 249330 h 1915580"/>
              <a:gd name="connsiteX99" fmla="*/ 971093 w 1882134"/>
              <a:gd name="connsiteY99" fmla="*/ 258879 h 1915580"/>
              <a:gd name="connsiteX100" fmla="*/ 999784 w 1882134"/>
              <a:gd name="connsiteY100" fmla="*/ 278550 h 1915580"/>
              <a:gd name="connsiteX101" fmla="*/ 1112862 w 1882134"/>
              <a:gd name="connsiteY101" fmla="*/ 212843 h 1915580"/>
              <a:gd name="connsiteX102" fmla="*/ 1244810 w 1882134"/>
              <a:gd name="connsiteY102" fmla="*/ 139736 h 1915580"/>
              <a:gd name="connsiteX103" fmla="*/ 1240567 w 1882134"/>
              <a:gd name="connsiteY103" fmla="*/ 118583 h 1915580"/>
              <a:gd name="connsiteX104" fmla="*/ 1359150 w 1882134"/>
              <a:gd name="connsiteY104" fmla="*/ 0 h 1915580"/>
              <a:gd name="connsiteX105" fmla="*/ 1477734 w 1882134"/>
              <a:gd name="connsiteY105" fmla="*/ 118583 h 1915580"/>
              <a:gd name="connsiteX106" fmla="*/ 1468446 w 1882134"/>
              <a:gd name="connsiteY106" fmla="*/ 164056 h 1915580"/>
              <a:gd name="connsiteX107" fmla="*/ 1562871 w 1882134"/>
              <a:gd name="connsiteY107" fmla="*/ 218924 h 1915580"/>
              <a:gd name="connsiteX108" fmla="*/ 1674171 w 1882134"/>
              <a:gd name="connsiteY108" fmla="*/ 283599 h 1915580"/>
              <a:gd name="connsiteX109" fmla="*/ 1702880 w 1882134"/>
              <a:gd name="connsiteY109" fmla="*/ 264532 h 1915580"/>
              <a:gd name="connsiteX110" fmla="*/ 1748347 w 1882134"/>
              <a:gd name="connsiteY110" fmla="*/ 255410 h 1915580"/>
              <a:gd name="connsiteX111" fmla="*/ 1866931 w 1882134"/>
              <a:gd name="connsiteY111" fmla="*/ 373993 h 1915580"/>
              <a:gd name="connsiteX112" fmla="*/ 1793814 w 1882134"/>
              <a:gd name="connsiteY112" fmla="*/ 483456 h 1915580"/>
              <a:gd name="connsiteX113" fmla="*/ 1787876 w 1882134"/>
              <a:gd name="connsiteY113" fmla="*/ 484647 h 1915580"/>
              <a:gd name="connsiteX114" fmla="*/ 1787876 w 1882134"/>
              <a:gd name="connsiteY114" fmla="*/ 608121 h 1915580"/>
              <a:gd name="connsiteX115" fmla="*/ 1787876 w 1882134"/>
              <a:gd name="connsiteY115" fmla="*/ 710390 h 1915580"/>
              <a:gd name="connsiteX116" fmla="*/ 1810299 w 1882134"/>
              <a:gd name="connsiteY116" fmla="*/ 714970 h 1915580"/>
              <a:gd name="connsiteX117" fmla="*/ 1882134 w 1882134"/>
              <a:gd name="connsiteY117" fmla="*/ 824004 h 1915580"/>
              <a:gd name="connsiteX118" fmla="*/ 1763550 w 1882134"/>
              <a:gd name="connsiteY118" fmla="*/ 942588 h 1915580"/>
              <a:gd name="connsiteX119" fmla="*/ 1716800 w 1882134"/>
              <a:gd name="connsiteY119" fmla="*/ 933466 h 1915580"/>
              <a:gd name="connsiteX120" fmla="*/ 1696290 w 1882134"/>
              <a:gd name="connsiteY120" fmla="*/ 919792 h 1915580"/>
              <a:gd name="connsiteX121" fmla="*/ 1562871 w 1882134"/>
              <a:gd name="connsiteY121" fmla="*/ 997319 h 1915580"/>
              <a:gd name="connsiteX122" fmla="*/ 1452273 w 1882134"/>
              <a:gd name="connsiteY122" fmla="*/ 1058596 h 1915580"/>
              <a:gd name="connsiteX123" fmla="*/ 1456449 w 1882134"/>
              <a:gd name="connsiteY123" fmla="*/ 1079414 h 1915580"/>
              <a:gd name="connsiteX124" fmla="*/ 1383332 w 1882134"/>
              <a:gd name="connsiteY124" fmla="*/ 1188876 h 1915580"/>
              <a:gd name="connsiteX125" fmla="*/ 1380434 w 1882134"/>
              <a:gd name="connsiteY125" fmla="*/ 1189457 h 1915580"/>
              <a:gd name="connsiteX126" fmla="*/ 1380434 w 1882134"/>
              <a:gd name="connsiteY126" fmla="*/ 1316581 h 1915580"/>
              <a:gd name="connsiteX127" fmla="*/ 1380434 w 1882134"/>
              <a:gd name="connsiteY127" fmla="*/ 1459744 h 1915580"/>
              <a:gd name="connsiteX128" fmla="*/ 1413121 w 1882134"/>
              <a:gd name="connsiteY128" fmla="*/ 1481535 h 1915580"/>
              <a:gd name="connsiteX129" fmla="*/ 1447328 w 1882134"/>
              <a:gd name="connsiteY129" fmla="*/ 1565911 h 1915580"/>
              <a:gd name="connsiteX130" fmla="*/ 1328743 w 1882134"/>
              <a:gd name="connsiteY130" fmla="*/ 1684495 h 1915580"/>
              <a:gd name="connsiteX131" fmla="*/ 1283277 w 1882134"/>
              <a:gd name="connsiteY131" fmla="*/ 1675374 h 1915580"/>
              <a:gd name="connsiteX132" fmla="*/ 1245755 w 1882134"/>
              <a:gd name="connsiteY132" fmla="*/ 1650453 h 1915580"/>
              <a:gd name="connsiteX133" fmla="*/ 1152389 w 1882134"/>
              <a:gd name="connsiteY133" fmla="*/ 1702738 h 1915580"/>
              <a:gd name="connsiteX134" fmla="*/ 1045590 w 1882134"/>
              <a:gd name="connsiteY134" fmla="*/ 1764797 h 1915580"/>
              <a:gd name="connsiteX135" fmla="*/ 1052050 w 1882134"/>
              <a:gd name="connsiteY135" fmla="*/ 1796996 h 1915580"/>
              <a:gd name="connsiteX136" fmla="*/ 933465 w 1882134"/>
              <a:gd name="connsiteY136" fmla="*/ 1915580 h 1915580"/>
              <a:gd name="connsiteX137" fmla="*/ 814882 w 1882134"/>
              <a:gd name="connsiteY137" fmla="*/ 1796996 h 1915580"/>
              <a:gd name="connsiteX138" fmla="*/ 820094 w 1882134"/>
              <a:gd name="connsiteY138" fmla="*/ 1770286 h 1915580"/>
              <a:gd name="connsiteX139" fmla="*/ 705420 w 1882134"/>
              <a:gd name="connsiteY139" fmla="*/ 1702738 h 1915580"/>
              <a:gd name="connsiteX140" fmla="*/ 599803 w 1882134"/>
              <a:gd name="connsiteY140" fmla="*/ 1641366 h 1915580"/>
              <a:gd name="connsiteX141" fmla="*/ 571490 w 1882134"/>
              <a:gd name="connsiteY141" fmla="*/ 1660170 h 1915580"/>
              <a:gd name="connsiteX142" fmla="*/ 526023 w 1882134"/>
              <a:gd name="connsiteY142" fmla="*/ 1669292 h 1915580"/>
              <a:gd name="connsiteX143" fmla="*/ 407440 w 1882134"/>
              <a:gd name="connsiteY143" fmla="*/ 1550707 h 1915580"/>
              <a:gd name="connsiteX144" fmla="*/ 442787 w 1882134"/>
              <a:gd name="connsiteY144" fmla="*/ 1466331 h 1915580"/>
              <a:gd name="connsiteX145" fmla="*/ 480415 w 1882134"/>
              <a:gd name="connsiteY145" fmla="*/ 1441340 h 1915580"/>
              <a:gd name="connsiteX146" fmla="*/ 480415 w 1882134"/>
              <a:gd name="connsiteY146" fmla="*/ 1313541 h 1915580"/>
              <a:gd name="connsiteX147" fmla="*/ 480415 w 1882134"/>
              <a:gd name="connsiteY147" fmla="*/ 1180946 h 1915580"/>
              <a:gd name="connsiteX148" fmla="*/ 474477 w 1882134"/>
              <a:gd name="connsiteY148" fmla="*/ 1179755 h 1915580"/>
              <a:gd name="connsiteX149" fmla="*/ 401359 w 1882134"/>
              <a:gd name="connsiteY149" fmla="*/ 1070292 h 1915580"/>
              <a:gd name="connsiteX150" fmla="*/ 403715 w 1882134"/>
              <a:gd name="connsiteY150" fmla="*/ 1058760 h 1915580"/>
              <a:gd name="connsiteX151" fmla="*/ 297980 w 1882134"/>
              <a:gd name="connsiteY151" fmla="*/ 997319 h 1915580"/>
              <a:gd name="connsiteX152" fmla="*/ 197246 w 1882134"/>
              <a:gd name="connsiteY152" fmla="*/ 938785 h 1915580"/>
              <a:gd name="connsiteX153" fmla="*/ 164050 w 1882134"/>
              <a:gd name="connsiteY153" fmla="*/ 960831 h 1915580"/>
              <a:gd name="connsiteX154" fmla="*/ 118583 w 1882134"/>
              <a:gd name="connsiteY154" fmla="*/ 969953 h 1915580"/>
              <a:gd name="connsiteX155" fmla="*/ 0 w 1882134"/>
              <a:gd name="connsiteY155" fmla="*/ 851369 h 1915580"/>
              <a:gd name="connsiteX156" fmla="*/ 71834 w 1882134"/>
              <a:gd name="connsiteY156" fmla="*/ 741907 h 1915580"/>
              <a:gd name="connsiteX157" fmla="*/ 72975 w 1882134"/>
              <a:gd name="connsiteY157" fmla="*/ 741685 h 1915580"/>
              <a:gd name="connsiteX158" fmla="*/ 72975 w 1882134"/>
              <a:gd name="connsiteY158" fmla="*/ 608121 h 1915580"/>
              <a:gd name="connsiteX159" fmla="*/ 72975 w 1882134"/>
              <a:gd name="connsiteY159" fmla="*/ 483679 h 1915580"/>
              <a:gd name="connsiteX160" fmla="*/ 71834 w 1882134"/>
              <a:gd name="connsiteY160" fmla="*/ 483456 h 1915580"/>
              <a:gd name="connsiteX161" fmla="*/ 0 w 1882134"/>
              <a:gd name="connsiteY161" fmla="*/ 373994 h 1915580"/>
              <a:gd name="connsiteX162" fmla="*/ 118583 w 1882134"/>
              <a:gd name="connsiteY162" fmla="*/ 255410 h 1915580"/>
              <a:gd name="connsiteX163" fmla="*/ 165333 w 1882134"/>
              <a:gd name="connsiteY163" fmla="*/ 264960 h 1915580"/>
              <a:gd name="connsiteX164" fmla="*/ 189840 w 1882134"/>
              <a:gd name="connsiteY164" fmla="*/ 281762 h 1915580"/>
              <a:gd name="connsiteX165" fmla="*/ 297980 w 1882134"/>
              <a:gd name="connsiteY165" fmla="*/ 218924 h 1915580"/>
              <a:gd name="connsiteX166" fmla="*/ 409656 w 1882134"/>
              <a:gd name="connsiteY166" fmla="*/ 154031 h 1915580"/>
              <a:gd name="connsiteX167" fmla="*/ 407441 w 1882134"/>
              <a:gd name="connsiteY167" fmla="*/ 143189 h 1915580"/>
              <a:gd name="connsiteX168" fmla="*/ 525745 w 1882134"/>
              <a:gd name="connsiteY168" fmla="*/ 24326 h 1915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Lst>
            <a:rect l="l" t="t" r="r" b="b"/>
            <a:pathLst>
              <a:path w="1882134" h="1915580">
                <a:moveTo>
                  <a:pt x="859940" y="932267"/>
                </a:moveTo>
                <a:lnTo>
                  <a:pt x="747989" y="997319"/>
                </a:lnTo>
                <a:lnTo>
                  <a:pt x="636844" y="1061903"/>
                </a:lnTo>
                <a:lnTo>
                  <a:pt x="638527" y="1070293"/>
                </a:lnTo>
                <a:cubicBezTo>
                  <a:pt x="638527" y="1120463"/>
                  <a:pt x="607741" y="1162081"/>
                  <a:pt x="565410" y="1179755"/>
                </a:cubicBezTo>
                <a:lnTo>
                  <a:pt x="562511" y="1180336"/>
                </a:lnTo>
                <a:lnTo>
                  <a:pt x="562511" y="1439244"/>
                </a:lnTo>
                <a:lnTo>
                  <a:pt x="572773" y="1441246"/>
                </a:lnTo>
                <a:cubicBezTo>
                  <a:pt x="615532" y="1458919"/>
                  <a:pt x="644608" y="1500537"/>
                  <a:pt x="644608" y="1550707"/>
                </a:cubicBezTo>
                <a:lnTo>
                  <a:pt x="640375" y="1571429"/>
                </a:lnTo>
                <a:lnTo>
                  <a:pt x="865510" y="1701672"/>
                </a:lnTo>
                <a:lnTo>
                  <a:pt x="886716" y="1687534"/>
                </a:lnTo>
                <a:cubicBezTo>
                  <a:pt x="900969" y="1681643"/>
                  <a:pt x="916742" y="1678413"/>
                  <a:pt x="933465" y="1678413"/>
                </a:cubicBezTo>
                <a:cubicBezTo>
                  <a:pt x="950189" y="1678413"/>
                  <a:pt x="965962" y="1681833"/>
                  <a:pt x="980215" y="1687962"/>
                </a:cubicBezTo>
                <a:lnTo>
                  <a:pt x="997982" y="1700143"/>
                </a:lnTo>
                <a:lnTo>
                  <a:pt x="1212258" y="1576182"/>
                </a:lnTo>
                <a:lnTo>
                  <a:pt x="1210160" y="1565911"/>
                </a:lnTo>
                <a:cubicBezTo>
                  <a:pt x="1210160" y="1515742"/>
                  <a:pt x="1240946" y="1474123"/>
                  <a:pt x="1283277" y="1456450"/>
                </a:cubicBezTo>
                <a:lnTo>
                  <a:pt x="1298338" y="1453428"/>
                </a:lnTo>
                <a:lnTo>
                  <a:pt x="1298338" y="1189696"/>
                </a:lnTo>
                <a:lnTo>
                  <a:pt x="1292399" y="1188448"/>
                </a:lnTo>
                <a:cubicBezTo>
                  <a:pt x="1250068" y="1170062"/>
                  <a:pt x="1219282" y="1127303"/>
                  <a:pt x="1219282" y="1079414"/>
                </a:cubicBezTo>
                <a:lnTo>
                  <a:pt x="1223749" y="1057548"/>
                </a:lnTo>
                <a:lnTo>
                  <a:pt x="997965" y="926929"/>
                </a:lnTo>
                <a:lnTo>
                  <a:pt x="994296" y="929366"/>
                </a:lnTo>
                <a:lnTo>
                  <a:pt x="988000" y="935188"/>
                </a:lnTo>
                <a:lnTo>
                  <a:pt x="978749" y="939691"/>
                </a:lnTo>
                <a:lnTo>
                  <a:pt x="969810" y="945628"/>
                </a:lnTo>
                <a:lnTo>
                  <a:pt x="964268" y="946740"/>
                </a:lnTo>
                <a:lnTo>
                  <a:pt x="958437" y="949579"/>
                </a:lnTo>
                <a:cubicBezTo>
                  <a:pt x="947754" y="952933"/>
                  <a:pt x="936316" y="954750"/>
                  <a:pt x="924343" y="954750"/>
                </a:cubicBezTo>
                <a:lnTo>
                  <a:pt x="924343" y="954750"/>
                </a:lnTo>
                <a:lnTo>
                  <a:pt x="923835" y="954643"/>
                </a:lnTo>
                <a:lnTo>
                  <a:pt x="881110" y="945723"/>
                </a:lnTo>
                <a:lnTo>
                  <a:pt x="880997" y="945646"/>
                </a:lnTo>
                <a:lnTo>
                  <a:pt x="878876" y="945200"/>
                </a:lnTo>
                <a:close/>
                <a:moveTo>
                  <a:pt x="1285908" y="209454"/>
                </a:moveTo>
                <a:lnTo>
                  <a:pt x="1039711" y="351883"/>
                </a:lnTo>
                <a:lnTo>
                  <a:pt x="1042927" y="367913"/>
                </a:lnTo>
                <a:cubicBezTo>
                  <a:pt x="1042927" y="401360"/>
                  <a:pt x="1029244" y="431006"/>
                  <a:pt x="1007580" y="452291"/>
                </a:cubicBezTo>
                <a:lnTo>
                  <a:pt x="972994" y="475261"/>
                </a:lnTo>
                <a:lnTo>
                  <a:pt x="972994" y="608121"/>
                </a:lnTo>
                <a:lnTo>
                  <a:pt x="972994" y="728436"/>
                </a:lnTo>
                <a:lnTo>
                  <a:pt x="1008720" y="752929"/>
                </a:lnTo>
                <a:cubicBezTo>
                  <a:pt x="1030004" y="774594"/>
                  <a:pt x="1042927" y="804239"/>
                  <a:pt x="1042927" y="836166"/>
                </a:cubicBezTo>
                <a:lnTo>
                  <a:pt x="1038547" y="857606"/>
                </a:lnTo>
                <a:lnTo>
                  <a:pt x="1264627" y="988396"/>
                </a:lnTo>
                <a:lnTo>
                  <a:pt x="1292399" y="969952"/>
                </a:lnTo>
                <a:cubicBezTo>
                  <a:pt x="1306509" y="964061"/>
                  <a:pt x="1321902" y="960830"/>
                  <a:pt x="1337865" y="960830"/>
                </a:cubicBezTo>
                <a:cubicBezTo>
                  <a:pt x="1354588" y="960830"/>
                  <a:pt x="1370362" y="964251"/>
                  <a:pt x="1384615" y="970380"/>
                </a:cubicBezTo>
                <a:lnTo>
                  <a:pt x="1410990" y="988463"/>
                </a:lnTo>
                <a:lnTo>
                  <a:pt x="1650068" y="850153"/>
                </a:lnTo>
                <a:lnTo>
                  <a:pt x="1644966" y="824004"/>
                </a:lnTo>
                <a:cubicBezTo>
                  <a:pt x="1644966" y="790557"/>
                  <a:pt x="1658649" y="760911"/>
                  <a:pt x="1680313" y="739627"/>
                </a:cubicBezTo>
                <a:lnTo>
                  <a:pt x="1705780" y="722714"/>
                </a:lnTo>
                <a:lnTo>
                  <a:pt x="1705779" y="484271"/>
                </a:lnTo>
                <a:lnTo>
                  <a:pt x="1701598" y="483455"/>
                </a:lnTo>
                <a:cubicBezTo>
                  <a:pt x="1658839" y="465782"/>
                  <a:pt x="1629764" y="424164"/>
                  <a:pt x="1629764" y="373993"/>
                </a:cubicBezTo>
                <a:lnTo>
                  <a:pt x="1634464" y="350982"/>
                </a:lnTo>
                <a:lnTo>
                  <a:pt x="1412691" y="222683"/>
                </a:lnTo>
                <a:lnTo>
                  <a:pt x="1404617" y="228046"/>
                </a:lnTo>
                <a:cubicBezTo>
                  <a:pt x="1390507" y="233937"/>
                  <a:pt x="1375113" y="237167"/>
                  <a:pt x="1359150" y="237167"/>
                </a:cubicBezTo>
                <a:cubicBezTo>
                  <a:pt x="1342427" y="237167"/>
                  <a:pt x="1326653" y="233747"/>
                  <a:pt x="1312401" y="227618"/>
                </a:cubicBezTo>
                <a:close/>
                <a:moveTo>
                  <a:pt x="441920" y="226293"/>
                </a:moveTo>
                <a:lnTo>
                  <a:pt x="231909" y="347787"/>
                </a:lnTo>
                <a:lnTo>
                  <a:pt x="237167" y="373994"/>
                </a:lnTo>
                <a:cubicBezTo>
                  <a:pt x="237167" y="424164"/>
                  <a:pt x="206381" y="465783"/>
                  <a:pt x="164050" y="483456"/>
                </a:cubicBezTo>
                <a:lnTo>
                  <a:pt x="155071" y="485258"/>
                </a:lnTo>
                <a:lnTo>
                  <a:pt x="155071" y="740239"/>
                </a:lnTo>
                <a:lnTo>
                  <a:pt x="165333" y="742335"/>
                </a:lnTo>
                <a:cubicBezTo>
                  <a:pt x="208092" y="760721"/>
                  <a:pt x="237168" y="803479"/>
                  <a:pt x="237167" y="851369"/>
                </a:cubicBezTo>
                <a:lnTo>
                  <a:pt x="234601" y="863932"/>
                </a:lnTo>
                <a:lnTo>
                  <a:pt x="440781" y="983210"/>
                </a:lnTo>
                <a:lnTo>
                  <a:pt x="474477" y="960831"/>
                </a:lnTo>
                <a:cubicBezTo>
                  <a:pt x="488587" y="954940"/>
                  <a:pt x="503980" y="951709"/>
                  <a:pt x="519943" y="951709"/>
                </a:cubicBezTo>
                <a:cubicBezTo>
                  <a:pt x="536667" y="951709"/>
                  <a:pt x="552440" y="955130"/>
                  <a:pt x="566693" y="961258"/>
                </a:cubicBezTo>
                <a:lnTo>
                  <a:pt x="601190" y="984910"/>
                </a:lnTo>
                <a:lnTo>
                  <a:pt x="705420" y="924344"/>
                </a:lnTo>
                <a:lnTo>
                  <a:pt x="785942" y="878642"/>
                </a:lnTo>
                <a:lnTo>
                  <a:pt x="811567" y="863817"/>
                </a:lnTo>
                <a:lnTo>
                  <a:pt x="805759" y="836166"/>
                </a:lnTo>
                <a:cubicBezTo>
                  <a:pt x="805759" y="785996"/>
                  <a:pt x="836545" y="744378"/>
                  <a:pt x="878876" y="726704"/>
                </a:cubicBezTo>
                <a:lnTo>
                  <a:pt x="887857" y="724902"/>
                </a:lnTo>
                <a:lnTo>
                  <a:pt x="887857" y="602041"/>
                </a:lnTo>
                <a:lnTo>
                  <a:pt x="887857" y="479177"/>
                </a:lnTo>
                <a:lnTo>
                  <a:pt x="878877" y="477375"/>
                </a:lnTo>
                <a:cubicBezTo>
                  <a:pt x="836546" y="459702"/>
                  <a:pt x="805760" y="418084"/>
                  <a:pt x="805760" y="367913"/>
                </a:cubicBezTo>
                <a:lnTo>
                  <a:pt x="810313" y="345620"/>
                </a:lnTo>
                <a:lnTo>
                  <a:pt x="607514" y="228297"/>
                </a:lnTo>
                <a:lnTo>
                  <a:pt x="572440" y="252065"/>
                </a:lnTo>
                <a:cubicBezTo>
                  <a:pt x="558268" y="258099"/>
                  <a:pt x="542678" y="261454"/>
                  <a:pt x="526305" y="261493"/>
                </a:cubicBezTo>
                <a:cubicBezTo>
                  <a:pt x="493559" y="261570"/>
                  <a:pt x="463882" y="248367"/>
                  <a:pt x="442371" y="226958"/>
                </a:cubicBezTo>
                <a:close/>
                <a:moveTo>
                  <a:pt x="525745" y="24326"/>
                </a:moveTo>
                <a:cubicBezTo>
                  <a:pt x="591236" y="24171"/>
                  <a:pt x="644453" y="77137"/>
                  <a:pt x="644609" y="142629"/>
                </a:cubicBezTo>
                <a:lnTo>
                  <a:pt x="641709" y="157167"/>
                </a:lnTo>
                <a:lnTo>
                  <a:pt x="747989" y="218924"/>
                </a:lnTo>
                <a:lnTo>
                  <a:pt x="849541" y="277934"/>
                </a:lnTo>
                <a:lnTo>
                  <a:pt x="878877" y="258452"/>
                </a:lnTo>
                <a:cubicBezTo>
                  <a:pt x="892987" y="252560"/>
                  <a:pt x="908380" y="249330"/>
                  <a:pt x="924343" y="249330"/>
                </a:cubicBezTo>
                <a:cubicBezTo>
                  <a:pt x="941066" y="249330"/>
                  <a:pt x="956840" y="252750"/>
                  <a:pt x="971093" y="258879"/>
                </a:cubicBezTo>
                <a:lnTo>
                  <a:pt x="999784" y="278550"/>
                </a:lnTo>
                <a:lnTo>
                  <a:pt x="1112862" y="212843"/>
                </a:lnTo>
                <a:lnTo>
                  <a:pt x="1244810" y="139736"/>
                </a:lnTo>
                <a:lnTo>
                  <a:pt x="1240567" y="118583"/>
                </a:lnTo>
                <a:cubicBezTo>
                  <a:pt x="1240566" y="51690"/>
                  <a:pt x="1295297" y="0"/>
                  <a:pt x="1359150" y="0"/>
                </a:cubicBezTo>
                <a:cubicBezTo>
                  <a:pt x="1426044" y="0"/>
                  <a:pt x="1477734" y="54731"/>
                  <a:pt x="1477734" y="118583"/>
                </a:cubicBezTo>
                <a:lnTo>
                  <a:pt x="1468446" y="164056"/>
                </a:lnTo>
                <a:lnTo>
                  <a:pt x="1562871" y="218924"/>
                </a:lnTo>
                <a:lnTo>
                  <a:pt x="1674171" y="283599"/>
                </a:lnTo>
                <a:lnTo>
                  <a:pt x="1702880" y="264532"/>
                </a:lnTo>
                <a:cubicBezTo>
                  <a:pt x="1716991" y="258640"/>
                  <a:pt x="1732384" y="255410"/>
                  <a:pt x="1748347" y="255410"/>
                </a:cubicBezTo>
                <a:cubicBezTo>
                  <a:pt x="1815241" y="255410"/>
                  <a:pt x="1866931" y="310141"/>
                  <a:pt x="1866931" y="373993"/>
                </a:cubicBezTo>
                <a:cubicBezTo>
                  <a:pt x="1866931" y="424164"/>
                  <a:pt x="1836145" y="465782"/>
                  <a:pt x="1793814" y="483456"/>
                </a:cubicBezTo>
                <a:lnTo>
                  <a:pt x="1787876" y="484647"/>
                </a:lnTo>
                <a:lnTo>
                  <a:pt x="1787876" y="608121"/>
                </a:lnTo>
                <a:lnTo>
                  <a:pt x="1787876" y="710390"/>
                </a:lnTo>
                <a:lnTo>
                  <a:pt x="1810299" y="714970"/>
                </a:lnTo>
                <a:cubicBezTo>
                  <a:pt x="1853058" y="733356"/>
                  <a:pt x="1882134" y="776115"/>
                  <a:pt x="1882134" y="824004"/>
                </a:cubicBezTo>
                <a:cubicBezTo>
                  <a:pt x="1882134" y="890898"/>
                  <a:pt x="1827403" y="942588"/>
                  <a:pt x="1763550" y="942588"/>
                </a:cubicBezTo>
                <a:cubicBezTo>
                  <a:pt x="1746826" y="942588"/>
                  <a:pt x="1731053" y="939357"/>
                  <a:pt x="1716800" y="933466"/>
                </a:cubicBezTo>
                <a:lnTo>
                  <a:pt x="1696290" y="919792"/>
                </a:lnTo>
                <a:lnTo>
                  <a:pt x="1562871" y="997319"/>
                </a:lnTo>
                <a:lnTo>
                  <a:pt x="1452273" y="1058596"/>
                </a:lnTo>
                <a:lnTo>
                  <a:pt x="1456449" y="1079414"/>
                </a:lnTo>
                <a:cubicBezTo>
                  <a:pt x="1456450" y="1129584"/>
                  <a:pt x="1425663" y="1171202"/>
                  <a:pt x="1383332" y="1188876"/>
                </a:cubicBezTo>
                <a:lnTo>
                  <a:pt x="1380434" y="1189457"/>
                </a:lnTo>
                <a:lnTo>
                  <a:pt x="1380434" y="1316581"/>
                </a:lnTo>
                <a:lnTo>
                  <a:pt x="1380434" y="1459744"/>
                </a:lnTo>
                <a:lnTo>
                  <a:pt x="1413121" y="1481535"/>
                </a:lnTo>
                <a:cubicBezTo>
                  <a:pt x="1434405" y="1502819"/>
                  <a:pt x="1447327" y="1532465"/>
                  <a:pt x="1447328" y="1565911"/>
                </a:cubicBezTo>
                <a:cubicBezTo>
                  <a:pt x="1447328" y="1632805"/>
                  <a:pt x="1392597" y="1684495"/>
                  <a:pt x="1328743" y="1684495"/>
                </a:cubicBezTo>
                <a:cubicBezTo>
                  <a:pt x="1312780" y="1684496"/>
                  <a:pt x="1297387" y="1681265"/>
                  <a:pt x="1283277" y="1675374"/>
                </a:cubicBezTo>
                <a:lnTo>
                  <a:pt x="1245755" y="1650453"/>
                </a:lnTo>
                <a:lnTo>
                  <a:pt x="1152389" y="1702738"/>
                </a:lnTo>
                <a:lnTo>
                  <a:pt x="1045590" y="1764797"/>
                </a:lnTo>
                <a:lnTo>
                  <a:pt x="1052050" y="1796996"/>
                </a:lnTo>
                <a:cubicBezTo>
                  <a:pt x="1052050" y="1863890"/>
                  <a:pt x="997319" y="1915580"/>
                  <a:pt x="933465" y="1915580"/>
                </a:cubicBezTo>
                <a:cubicBezTo>
                  <a:pt x="869613" y="1915580"/>
                  <a:pt x="814882" y="1860849"/>
                  <a:pt x="814882" y="1796996"/>
                </a:cubicBezTo>
                <a:lnTo>
                  <a:pt x="820094" y="1770286"/>
                </a:lnTo>
                <a:lnTo>
                  <a:pt x="705420" y="1702738"/>
                </a:lnTo>
                <a:lnTo>
                  <a:pt x="599803" y="1641366"/>
                </a:lnTo>
                <a:lnTo>
                  <a:pt x="571490" y="1660170"/>
                </a:lnTo>
                <a:cubicBezTo>
                  <a:pt x="557380" y="1666061"/>
                  <a:pt x="541987" y="1669291"/>
                  <a:pt x="526023" y="1669292"/>
                </a:cubicBezTo>
                <a:cubicBezTo>
                  <a:pt x="462171" y="1669292"/>
                  <a:pt x="407440" y="1617602"/>
                  <a:pt x="407440" y="1550707"/>
                </a:cubicBezTo>
                <a:cubicBezTo>
                  <a:pt x="407440" y="1517261"/>
                  <a:pt x="421123" y="1487615"/>
                  <a:pt x="442787" y="1466331"/>
                </a:cubicBezTo>
                <a:lnTo>
                  <a:pt x="480415" y="1441340"/>
                </a:lnTo>
                <a:lnTo>
                  <a:pt x="480415" y="1313541"/>
                </a:lnTo>
                <a:lnTo>
                  <a:pt x="480415" y="1180946"/>
                </a:lnTo>
                <a:lnTo>
                  <a:pt x="474477" y="1179755"/>
                </a:lnTo>
                <a:cubicBezTo>
                  <a:pt x="432146" y="1162081"/>
                  <a:pt x="401359" y="1120463"/>
                  <a:pt x="401359" y="1070292"/>
                </a:cubicBezTo>
                <a:lnTo>
                  <a:pt x="403715" y="1058760"/>
                </a:lnTo>
                <a:lnTo>
                  <a:pt x="297980" y="997319"/>
                </a:lnTo>
                <a:lnTo>
                  <a:pt x="197246" y="938785"/>
                </a:lnTo>
                <a:lnTo>
                  <a:pt x="164050" y="960831"/>
                </a:lnTo>
                <a:cubicBezTo>
                  <a:pt x="149940" y="966723"/>
                  <a:pt x="134547" y="969953"/>
                  <a:pt x="118583" y="969953"/>
                </a:cubicBezTo>
                <a:cubicBezTo>
                  <a:pt x="51690" y="969953"/>
                  <a:pt x="0" y="915222"/>
                  <a:pt x="0" y="851369"/>
                </a:cubicBezTo>
                <a:cubicBezTo>
                  <a:pt x="0" y="801199"/>
                  <a:pt x="29076" y="759581"/>
                  <a:pt x="71834" y="741907"/>
                </a:cubicBezTo>
                <a:lnTo>
                  <a:pt x="72975" y="741685"/>
                </a:lnTo>
                <a:lnTo>
                  <a:pt x="72975" y="608121"/>
                </a:lnTo>
                <a:lnTo>
                  <a:pt x="72975" y="483679"/>
                </a:lnTo>
                <a:lnTo>
                  <a:pt x="71834" y="483456"/>
                </a:lnTo>
                <a:cubicBezTo>
                  <a:pt x="29076" y="465783"/>
                  <a:pt x="0" y="424164"/>
                  <a:pt x="0" y="373994"/>
                </a:cubicBezTo>
                <a:cubicBezTo>
                  <a:pt x="0" y="310141"/>
                  <a:pt x="51690" y="255410"/>
                  <a:pt x="118583" y="255410"/>
                </a:cubicBezTo>
                <a:cubicBezTo>
                  <a:pt x="135307" y="255410"/>
                  <a:pt x="151080" y="258831"/>
                  <a:pt x="165333" y="264960"/>
                </a:cubicBezTo>
                <a:lnTo>
                  <a:pt x="189840" y="281762"/>
                </a:lnTo>
                <a:lnTo>
                  <a:pt x="297980" y="218924"/>
                </a:lnTo>
                <a:lnTo>
                  <a:pt x="409656" y="154031"/>
                </a:lnTo>
                <a:lnTo>
                  <a:pt x="407441" y="143189"/>
                </a:lnTo>
                <a:cubicBezTo>
                  <a:pt x="407286" y="77697"/>
                  <a:pt x="460252" y="24480"/>
                  <a:pt x="525745" y="24326"/>
                </a:cubicBezTo>
                <a:close/>
              </a:path>
            </a:pathLst>
          </a:custGeom>
          <a:solidFill>
            <a:schemeClr val="bg2">
              <a:lumMod val="50000"/>
              <a:alpha val="20000"/>
            </a:schemeClr>
          </a:solidFill>
          <a:ln w="43323" cap="flat">
            <a:noFill/>
            <a:prstDash val="solid"/>
            <a:miter/>
          </a:ln>
        </p:spPr>
        <p:txBody>
          <a:bodyPr anchor="ctr"/>
          <a:lstStyle/>
          <a:p>
            <a:pPr>
              <a:defRPr/>
            </a:pPr>
            <a:endParaRPr lang="en-US"/>
          </a:p>
        </p:txBody>
      </p:sp>
      <p:sp>
        <p:nvSpPr>
          <p:cNvPr id="6" name="Freeform: Shape 384">
            <a:extLst>
              <a:ext uri="{FF2B5EF4-FFF2-40B4-BE49-F238E27FC236}">
                <a16:creationId xmlns:a16="http://schemas.microsoft.com/office/drawing/2014/main" id="{932D0677-BB20-5387-250D-DFED3A16F67F}"/>
              </a:ext>
            </a:extLst>
          </p:cNvPr>
          <p:cNvSpPr/>
          <p:nvPr/>
        </p:nvSpPr>
        <p:spPr>
          <a:xfrm rot="18938666">
            <a:off x="4330700" y="3395663"/>
            <a:ext cx="1077913" cy="881062"/>
          </a:xfrm>
          <a:custGeom>
            <a:avLst/>
            <a:gdLst>
              <a:gd name="connsiteX0" fmla="*/ 618123 w 1077492"/>
              <a:gd name="connsiteY0" fmla="*/ 5091 h 880832"/>
              <a:gd name="connsiteX1" fmla="*/ 649515 w 1077492"/>
              <a:gd name="connsiteY1" fmla="*/ 48 h 880832"/>
              <a:gd name="connsiteX2" fmla="*/ 706766 w 1077492"/>
              <a:gd name="connsiteY2" fmla="*/ 25655 h 880832"/>
              <a:gd name="connsiteX3" fmla="*/ 703831 w 1077492"/>
              <a:gd name="connsiteY3" fmla="*/ 142493 h 880832"/>
              <a:gd name="connsiteX4" fmla="*/ 665641 w 1077492"/>
              <a:gd name="connsiteY4" fmla="*/ 157025 h 880832"/>
              <a:gd name="connsiteX5" fmla="*/ 665641 w 1077492"/>
              <a:gd name="connsiteY5" fmla="*/ 352605 h 880832"/>
              <a:gd name="connsiteX6" fmla="*/ 684786 w 1077492"/>
              <a:gd name="connsiteY6" fmla="*/ 356972 h 880832"/>
              <a:gd name="connsiteX7" fmla="*/ 718689 w 1077492"/>
              <a:gd name="connsiteY7" fmla="*/ 380793 h 880832"/>
              <a:gd name="connsiteX8" fmla="*/ 738749 w 1077492"/>
              <a:gd name="connsiteY8" fmla="*/ 496690 h 880832"/>
              <a:gd name="connsiteX9" fmla="*/ 735230 w 1077492"/>
              <a:gd name="connsiteY9" fmla="*/ 501698 h 880832"/>
              <a:gd name="connsiteX10" fmla="*/ 845060 w 1077492"/>
              <a:gd name="connsiteY10" fmla="*/ 617186 h 880832"/>
              <a:gd name="connsiteX11" fmla="*/ 879258 w 1077492"/>
              <a:gd name="connsiteY11" fmla="*/ 595803 h 880832"/>
              <a:gd name="connsiteX12" fmla="*/ 1037048 w 1077492"/>
              <a:gd name="connsiteY12" fmla="*/ 632408 h 880832"/>
              <a:gd name="connsiteX13" fmla="*/ 1031825 w 1077492"/>
              <a:gd name="connsiteY13" fmla="*/ 840388 h 880832"/>
              <a:gd name="connsiteX14" fmla="*/ 823846 w 1077492"/>
              <a:gd name="connsiteY14" fmla="*/ 835165 h 880832"/>
              <a:gd name="connsiteX15" fmla="*/ 795994 w 1077492"/>
              <a:gd name="connsiteY15" fmla="*/ 674255 h 880832"/>
              <a:gd name="connsiteX16" fmla="*/ 803191 w 1077492"/>
              <a:gd name="connsiteY16" fmla="*/ 664013 h 880832"/>
              <a:gd name="connsiteX17" fmla="*/ 690708 w 1077492"/>
              <a:gd name="connsiteY17" fmla="*/ 545736 h 880832"/>
              <a:gd name="connsiteX18" fmla="*/ 678778 w 1077492"/>
              <a:gd name="connsiteY18" fmla="*/ 553196 h 880832"/>
              <a:gd name="connsiteX19" fmla="*/ 565128 w 1077492"/>
              <a:gd name="connsiteY19" fmla="*/ 526831 h 880832"/>
              <a:gd name="connsiteX20" fmla="*/ 562479 w 1077492"/>
              <a:gd name="connsiteY20" fmla="*/ 522594 h 880832"/>
              <a:gd name="connsiteX21" fmla="*/ 207664 w 1077492"/>
              <a:gd name="connsiteY21" fmla="*/ 608151 h 880832"/>
              <a:gd name="connsiteX22" fmla="*/ 203307 w 1077492"/>
              <a:gd name="connsiteY22" fmla="*/ 628640 h 880832"/>
              <a:gd name="connsiteX23" fmla="*/ 178918 w 1077492"/>
              <a:gd name="connsiteY23" fmla="*/ 663609 h 880832"/>
              <a:gd name="connsiteX24" fmla="*/ 29119 w 1077492"/>
              <a:gd name="connsiteY24" fmla="*/ 659847 h 880832"/>
              <a:gd name="connsiteX25" fmla="*/ 32881 w 1077492"/>
              <a:gd name="connsiteY25" fmla="*/ 510048 h 880832"/>
              <a:gd name="connsiteX26" fmla="*/ 67936 w 1077492"/>
              <a:gd name="connsiteY26" fmla="*/ 487958 h 880832"/>
              <a:gd name="connsiteX27" fmla="*/ 182679 w 1077492"/>
              <a:gd name="connsiteY27" fmla="*/ 513810 h 880832"/>
              <a:gd name="connsiteX28" fmla="*/ 199867 w 1077492"/>
              <a:gd name="connsiteY28" fmla="*/ 541086 h 880832"/>
              <a:gd name="connsiteX29" fmla="*/ 537541 w 1077492"/>
              <a:gd name="connsiteY29" fmla="*/ 459661 h 880832"/>
              <a:gd name="connsiteX30" fmla="*/ 536059 w 1077492"/>
              <a:gd name="connsiteY30" fmla="*/ 450434 h 880832"/>
              <a:gd name="connsiteX31" fmla="*/ 568890 w 1077492"/>
              <a:gd name="connsiteY31" fmla="*/ 377032 h 880832"/>
              <a:gd name="connsiteX32" fmla="*/ 605039 w 1077492"/>
              <a:gd name="connsiteY32" fmla="*/ 354429 h 880832"/>
              <a:gd name="connsiteX33" fmla="*/ 624516 w 1077492"/>
              <a:gd name="connsiteY33" fmla="*/ 351300 h 880832"/>
              <a:gd name="connsiteX34" fmla="*/ 624516 w 1077492"/>
              <a:gd name="connsiteY34" fmla="*/ 160667 h 880832"/>
              <a:gd name="connsiteX35" fmla="*/ 613436 w 1077492"/>
              <a:gd name="connsiteY35" fmla="*/ 158139 h 880832"/>
              <a:gd name="connsiteX36" fmla="*/ 586993 w 1077492"/>
              <a:gd name="connsiteY36" fmla="*/ 139559 h 880832"/>
              <a:gd name="connsiteX37" fmla="*/ 589927 w 1077492"/>
              <a:gd name="connsiteY37" fmla="*/ 22721 h 880832"/>
              <a:gd name="connsiteX38" fmla="*/ 618123 w 1077492"/>
              <a:gd name="connsiteY38" fmla="*/ 5091 h 880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77492" h="880832">
                <a:moveTo>
                  <a:pt x="618123" y="5091"/>
                </a:moveTo>
                <a:cubicBezTo>
                  <a:pt x="628264" y="1341"/>
                  <a:pt x="638938" y="-311"/>
                  <a:pt x="649515" y="48"/>
                </a:cubicBezTo>
                <a:cubicBezTo>
                  <a:pt x="670668" y="767"/>
                  <a:pt x="691432" y="9532"/>
                  <a:pt x="706766" y="25655"/>
                </a:cubicBezTo>
                <a:cubicBezTo>
                  <a:pt x="738893" y="59437"/>
                  <a:pt x="736078" y="111827"/>
                  <a:pt x="703831" y="142493"/>
                </a:cubicBezTo>
                <a:lnTo>
                  <a:pt x="665641" y="157025"/>
                </a:lnTo>
                <a:lnTo>
                  <a:pt x="665641" y="352605"/>
                </a:lnTo>
                <a:lnTo>
                  <a:pt x="684786" y="356972"/>
                </a:lnTo>
                <a:cubicBezTo>
                  <a:pt x="697289" y="362480"/>
                  <a:pt x="708859" y="370458"/>
                  <a:pt x="718689" y="380793"/>
                </a:cubicBezTo>
                <a:cubicBezTo>
                  <a:pt x="749581" y="413278"/>
                  <a:pt x="755275" y="459181"/>
                  <a:pt x="738749" y="496690"/>
                </a:cubicBezTo>
                <a:lnTo>
                  <a:pt x="735230" y="501698"/>
                </a:lnTo>
                <a:lnTo>
                  <a:pt x="845060" y="617186"/>
                </a:lnTo>
                <a:lnTo>
                  <a:pt x="879258" y="595803"/>
                </a:lnTo>
                <a:cubicBezTo>
                  <a:pt x="933414" y="575777"/>
                  <a:pt x="996107" y="589357"/>
                  <a:pt x="1037048" y="632408"/>
                </a:cubicBezTo>
                <a:cubicBezTo>
                  <a:pt x="1094236" y="692542"/>
                  <a:pt x="1089226" y="785799"/>
                  <a:pt x="1031825" y="840388"/>
                </a:cubicBezTo>
                <a:cubicBezTo>
                  <a:pt x="971691" y="897576"/>
                  <a:pt x="878434" y="892566"/>
                  <a:pt x="823846" y="835165"/>
                </a:cubicBezTo>
                <a:cubicBezTo>
                  <a:pt x="780955" y="790064"/>
                  <a:pt x="773050" y="726332"/>
                  <a:pt x="795994" y="674255"/>
                </a:cubicBezTo>
                <a:lnTo>
                  <a:pt x="803191" y="664013"/>
                </a:lnTo>
                <a:lnTo>
                  <a:pt x="690708" y="545736"/>
                </a:lnTo>
                <a:lnTo>
                  <a:pt x="678778" y="553196"/>
                </a:lnTo>
                <a:cubicBezTo>
                  <a:pt x="639771" y="567620"/>
                  <a:pt x="594617" y="557839"/>
                  <a:pt x="565128" y="526831"/>
                </a:cubicBezTo>
                <a:lnTo>
                  <a:pt x="562479" y="522594"/>
                </a:lnTo>
                <a:lnTo>
                  <a:pt x="207664" y="608151"/>
                </a:lnTo>
                <a:lnTo>
                  <a:pt x="203307" y="628640"/>
                </a:lnTo>
                <a:cubicBezTo>
                  <a:pt x="197853" y="641384"/>
                  <a:pt x="189746" y="653311"/>
                  <a:pt x="178918" y="663609"/>
                </a:cubicBezTo>
                <a:cubicBezTo>
                  <a:pt x="137575" y="702927"/>
                  <a:pt x="70309" y="703160"/>
                  <a:pt x="29119" y="659847"/>
                </a:cubicBezTo>
                <a:cubicBezTo>
                  <a:pt x="-10199" y="618504"/>
                  <a:pt x="-10431" y="551239"/>
                  <a:pt x="32881" y="510048"/>
                </a:cubicBezTo>
                <a:cubicBezTo>
                  <a:pt x="43217" y="500219"/>
                  <a:pt x="55173" y="492832"/>
                  <a:pt x="67936" y="487958"/>
                </a:cubicBezTo>
                <a:cubicBezTo>
                  <a:pt x="106227" y="473336"/>
                  <a:pt x="151787" y="481326"/>
                  <a:pt x="182679" y="513810"/>
                </a:cubicBezTo>
                <a:lnTo>
                  <a:pt x="199867" y="541086"/>
                </a:lnTo>
                <a:lnTo>
                  <a:pt x="537541" y="459661"/>
                </a:lnTo>
                <a:lnTo>
                  <a:pt x="536059" y="450434"/>
                </a:lnTo>
                <a:cubicBezTo>
                  <a:pt x="536980" y="423313"/>
                  <a:pt x="548218" y="396691"/>
                  <a:pt x="568890" y="377032"/>
                </a:cubicBezTo>
                <a:cubicBezTo>
                  <a:pt x="579718" y="366735"/>
                  <a:pt x="592037" y="359237"/>
                  <a:pt x="605039" y="354429"/>
                </a:cubicBezTo>
                <a:lnTo>
                  <a:pt x="624516" y="351300"/>
                </a:lnTo>
                <a:lnTo>
                  <a:pt x="624516" y="160667"/>
                </a:lnTo>
                <a:lnTo>
                  <a:pt x="613436" y="158139"/>
                </a:lnTo>
                <a:cubicBezTo>
                  <a:pt x="603685" y="153843"/>
                  <a:pt x="594660" y="147621"/>
                  <a:pt x="586993" y="139559"/>
                </a:cubicBezTo>
                <a:cubicBezTo>
                  <a:pt x="554867" y="105778"/>
                  <a:pt x="557681" y="53388"/>
                  <a:pt x="589927" y="22721"/>
                </a:cubicBezTo>
                <a:cubicBezTo>
                  <a:pt x="598373" y="14690"/>
                  <a:pt x="607982" y="8842"/>
                  <a:pt x="618123" y="5091"/>
                </a:cubicBezTo>
                <a:close/>
              </a:path>
            </a:pathLst>
          </a:custGeom>
          <a:solidFill>
            <a:schemeClr val="bg2">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7" name="Freeform: Shape 381">
            <a:extLst>
              <a:ext uri="{FF2B5EF4-FFF2-40B4-BE49-F238E27FC236}">
                <a16:creationId xmlns:a16="http://schemas.microsoft.com/office/drawing/2014/main" id="{8EDE9968-83DA-0C58-3D96-D3720913F9FA}"/>
              </a:ext>
            </a:extLst>
          </p:cNvPr>
          <p:cNvSpPr/>
          <p:nvPr/>
        </p:nvSpPr>
        <p:spPr>
          <a:xfrm rot="11654967" flipH="1">
            <a:off x="2413000" y="1868488"/>
            <a:ext cx="1941513" cy="1833562"/>
          </a:xfrm>
          <a:custGeom>
            <a:avLst/>
            <a:gdLst>
              <a:gd name="connsiteX0" fmla="*/ 943257 w 2013900"/>
              <a:gd name="connsiteY0" fmla="*/ 1501970 h 1900583"/>
              <a:gd name="connsiteX1" fmla="*/ 744074 w 2013900"/>
              <a:gd name="connsiteY1" fmla="*/ 1348088 h 1900583"/>
              <a:gd name="connsiteX2" fmla="*/ 748630 w 2013900"/>
              <a:gd name="connsiteY2" fmla="*/ 1338807 h 1900583"/>
              <a:gd name="connsiteX3" fmla="*/ 706808 w 2013900"/>
              <a:gd name="connsiteY3" fmla="*/ 1216890 h 1900583"/>
              <a:gd name="connsiteX4" fmla="*/ 695446 w 2013900"/>
              <a:gd name="connsiteY4" fmla="*/ 1211313 h 1900583"/>
              <a:gd name="connsiteX5" fmla="*/ 726700 w 2013900"/>
              <a:gd name="connsiteY5" fmla="*/ 978267 h 1900583"/>
              <a:gd name="connsiteX6" fmla="*/ 764518 w 2013900"/>
              <a:gd name="connsiteY6" fmla="*/ 965451 h 1900583"/>
              <a:gd name="connsiteX7" fmla="*/ 799083 w 2013900"/>
              <a:gd name="connsiteY7" fmla="*/ 935439 h 1900583"/>
              <a:gd name="connsiteX8" fmla="*/ 819837 w 2013900"/>
              <a:gd name="connsiteY8" fmla="*/ 893157 h 1900583"/>
              <a:gd name="connsiteX9" fmla="*/ 822213 w 2013900"/>
              <a:gd name="connsiteY9" fmla="*/ 851356 h 1900583"/>
              <a:gd name="connsiteX10" fmla="*/ 1043738 w 2013900"/>
              <a:gd name="connsiteY10" fmla="*/ 760675 h 1900583"/>
              <a:gd name="connsiteX11" fmla="*/ 1061832 w 2013900"/>
              <a:gd name="connsiteY11" fmla="*/ 781899 h 1900583"/>
              <a:gd name="connsiteX12" fmla="*/ 1191467 w 2013900"/>
              <a:gd name="connsiteY12" fmla="*/ 790843 h 1900583"/>
              <a:gd name="connsiteX13" fmla="*/ 1200605 w 2013900"/>
              <a:gd name="connsiteY13" fmla="*/ 782908 h 1900583"/>
              <a:gd name="connsiteX14" fmla="*/ 1391604 w 2013900"/>
              <a:gd name="connsiteY14" fmla="*/ 930468 h 1900583"/>
              <a:gd name="connsiteX15" fmla="*/ 1386234 w 2013900"/>
              <a:gd name="connsiteY15" fmla="*/ 941312 h 1900583"/>
              <a:gd name="connsiteX16" fmla="*/ 1427616 w 2013900"/>
              <a:gd name="connsiteY16" fmla="*/ 1064490 h 1900583"/>
              <a:gd name="connsiteX17" fmla="*/ 1447779 w 2013900"/>
              <a:gd name="connsiteY17" fmla="*/ 1074387 h 1900583"/>
              <a:gd name="connsiteX18" fmla="*/ 1417037 w 2013900"/>
              <a:gd name="connsiteY18" fmla="*/ 1303612 h 1900583"/>
              <a:gd name="connsiteX19" fmla="*/ 1377304 w 2013900"/>
              <a:gd name="connsiteY19" fmla="*/ 1316666 h 1900583"/>
              <a:gd name="connsiteX20" fmla="*/ 1342096 w 2013900"/>
              <a:gd name="connsiteY20" fmla="*/ 1347016 h 1900583"/>
              <a:gd name="connsiteX21" fmla="*/ 1318419 w 2013900"/>
              <a:gd name="connsiteY21" fmla="*/ 1433424 h 1900583"/>
              <a:gd name="connsiteX22" fmla="*/ 1318667 w 2013900"/>
              <a:gd name="connsiteY22" fmla="*/ 1434179 h 1900583"/>
              <a:gd name="connsiteX23" fmla="*/ 1097018 w 2013900"/>
              <a:gd name="connsiteY23" fmla="*/ 1524911 h 1900583"/>
              <a:gd name="connsiteX24" fmla="*/ 1079718 w 2013900"/>
              <a:gd name="connsiteY24" fmla="*/ 1504987 h 1900583"/>
              <a:gd name="connsiteX25" fmla="*/ 950083 w 2013900"/>
              <a:gd name="connsiteY25" fmla="*/ 1496043 h 1900583"/>
              <a:gd name="connsiteX26" fmla="*/ 75043 w 2013900"/>
              <a:gd name="connsiteY26" fmla="*/ 1597161 h 1900583"/>
              <a:gd name="connsiteX27" fmla="*/ 108134 w 2013900"/>
              <a:gd name="connsiteY27" fmla="*/ 1604721 h 1900583"/>
              <a:gd name="connsiteX28" fmla="*/ 154857 w 2013900"/>
              <a:gd name="connsiteY28" fmla="*/ 1598764 h 1900583"/>
              <a:gd name="connsiteX29" fmla="*/ 233875 w 2013900"/>
              <a:gd name="connsiteY29" fmla="*/ 1496935 h 1900583"/>
              <a:gd name="connsiteX30" fmla="*/ 231813 w 2013900"/>
              <a:gd name="connsiteY30" fmla="*/ 1480763 h 1900583"/>
              <a:gd name="connsiteX31" fmla="*/ 540598 w 2013900"/>
              <a:gd name="connsiteY31" fmla="*/ 1375577 h 1900583"/>
              <a:gd name="connsiteX32" fmla="*/ 563677 w 2013900"/>
              <a:gd name="connsiteY32" fmla="*/ 1402157 h 1900583"/>
              <a:gd name="connsiteX33" fmla="*/ 692537 w 2013900"/>
              <a:gd name="connsiteY33" fmla="*/ 1412103 h 1900583"/>
              <a:gd name="connsiteX34" fmla="*/ 693400 w 2013900"/>
              <a:gd name="connsiteY34" fmla="*/ 1411346 h 1900583"/>
              <a:gd name="connsiteX35" fmla="*/ 797736 w 2013900"/>
              <a:gd name="connsiteY35" fmla="*/ 1491953 h 1900583"/>
              <a:gd name="connsiteX36" fmla="*/ 894945 w 2013900"/>
              <a:gd name="connsiteY36" fmla="*/ 1567053 h 1900583"/>
              <a:gd name="connsiteX37" fmla="*/ 894430 w 2013900"/>
              <a:gd name="connsiteY37" fmla="*/ 1568079 h 1900583"/>
              <a:gd name="connsiteX38" fmla="*/ 936587 w 2013900"/>
              <a:gd name="connsiteY38" fmla="*/ 1690255 h 1900583"/>
              <a:gd name="connsiteX39" fmla="*/ 1100786 w 2013900"/>
              <a:gd name="connsiteY39" fmla="*/ 1669186 h 1900583"/>
              <a:gd name="connsiteX40" fmla="*/ 1121540 w 2013900"/>
              <a:gd name="connsiteY40" fmla="*/ 1626904 h 1900583"/>
              <a:gd name="connsiteX41" fmla="*/ 1123204 w 2013900"/>
              <a:gd name="connsiteY41" fmla="*/ 1597620 h 1900583"/>
              <a:gd name="connsiteX42" fmla="*/ 1237555 w 2013900"/>
              <a:gd name="connsiteY42" fmla="*/ 1551067 h 1900583"/>
              <a:gd name="connsiteX43" fmla="*/ 1355644 w 2013900"/>
              <a:gd name="connsiteY43" fmla="*/ 1502993 h 1900583"/>
              <a:gd name="connsiteX44" fmla="*/ 1362776 w 2013900"/>
              <a:gd name="connsiteY44" fmla="*/ 1511266 h 1900583"/>
              <a:gd name="connsiteX45" fmla="*/ 1491817 w 2013900"/>
              <a:gd name="connsiteY45" fmla="*/ 1520936 h 1900583"/>
              <a:gd name="connsiteX46" fmla="*/ 1499270 w 2013900"/>
              <a:gd name="connsiteY46" fmla="*/ 1514511 h 1900583"/>
              <a:gd name="connsiteX47" fmla="*/ 1790657 w 2013900"/>
              <a:gd name="connsiteY47" fmla="*/ 1739626 h 1900583"/>
              <a:gd name="connsiteX48" fmla="*/ 1783473 w 2013900"/>
              <a:gd name="connsiteY48" fmla="*/ 1754261 h 1900583"/>
              <a:gd name="connsiteX49" fmla="*/ 1825296 w 2013900"/>
              <a:gd name="connsiteY49" fmla="*/ 1876178 h 1900583"/>
              <a:gd name="connsiteX50" fmla="*/ 1867578 w 2013900"/>
              <a:gd name="connsiteY50" fmla="*/ 1896932 h 1900583"/>
              <a:gd name="connsiteX51" fmla="*/ 1989494 w 2013900"/>
              <a:gd name="connsiteY51" fmla="*/ 1855110 h 1900583"/>
              <a:gd name="connsiteX52" fmla="*/ 1968427 w 2013900"/>
              <a:gd name="connsiteY52" fmla="*/ 1690911 h 1900583"/>
              <a:gd name="connsiteX53" fmla="*/ 1838792 w 2013900"/>
              <a:gd name="connsiteY53" fmla="*/ 1681967 h 1900583"/>
              <a:gd name="connsiteX54" fmla="*/ 1838014 w 2013900"/>
              <a:gd name="connsiteY54" fmla="*/ 1682642 h 1900583"/>
              <a:gd name="connsiteX55" fmla="*/ 1544325 w 2013900"/>
              <a:gd name="connsiteY55" fmla="*/ 1455749 h 1900583"/>
              <a:gd name="connsiteX56" fmla="*/ 1547700 w 2013900"/>
              <a:gd name="connsiteY56" fmla="*/ 1448953 h 1900583"/>
              <a:gd name="connsiteX57" fmla="*/ 1506345 w 2013900"/>
              <a:gd name="connsiteY57" fmla="*/ 1326336 h 1900583"/>
              <a:gd name="connsiteX58" fmla="*/ 1493239 w 2013900"/>
              <a:gd name="connsiteY58" fmla="*/ 1319828 h 1900583"/>
              <a:gd name="connsiteX59" fmla="*/ 1509136 w 2013900"/>
              <a:gd name="connsiteY59" fmla="*/ 1199535 h 1900583"/>
              <a:gd name="connsiteX60" fmla="*/ 1524327 w 2013900"/>
              <a:gd name="connsiteY60" fmla="*/ 1084591 h 1900583"/>
              <a:gd name="connsiteX61" fmla="*/ 1557251 w 2013900"/>
              <a:gd name="connsiteY61" fmla="*/ 1073434 h 1900583"/>
              <a:gd name="connsiteX62" fmla="*/ 1591815 w 2013900"/>
              <a:gd name="connsiteY62" fmla="*/ 1043422 h 1900583"/>
              <a:gd name="connsiteX63" fmla="*/ 1570748 w 2013900"/>
              <a:gd name="connsiteY63" fmla="*/ 879222 h 1900583"/>
              <a:gd name="connsiteX64" fmla="*/ 1483503 w 2013900"/>
              <a:gd name="connsiteY64" fmla="*/ 855912 h 1900583"/>
              <a:gd name="connsiteX65" fmla="*/ 1444684 w 2013900"/>
              <a:gd name="connsiteY65" fmla="*/ 869068 h 1900583"/>
              <a:gd name="connsiteX66" fmla="*/ 1340899 w 2013900"/>
              <a:gd name="connsiteY66" fmla="*/ 788887 h 1900583"/>
              <a:gd name="connsiteX67" fmla="*/ 1246914 w 2013900"/>
              <a:gd name="connsiteY67" fmla="*/ 716278 h 1900583"/>
              <a:gd name="connsiteX68" fmla="*/ 1249341 w 2013900"/>
              <a:gd name="connsiteY68" fmla="*/ 673586 h 1900583"/>
              <a:gd name="connsiteX69" fmla="*/ 1204964 w 2013900"/>
              <a:gd name="connsiteY69" fmla="*/ 596631 h 1900583"/>
              <a:gd name="connsiteX70" fmla="*/ 1168993 w 2013900"/>
              <a:gd name="connsiteY70" fmla="*/ 578975 h 1900583"/>
              <a:gd name="connsiteX71" fmla="*/ 1168993 w 2013900"/>
              <a:gd name="connsiteY71" fmla="*/ 225315 h 1900583"/>
              <a:gd name="connsiteX72" fmla="*/ 1170003 w 2013900"/>
              <a:gd name="connsiteY72" fmla="*/ 225113 h 1900583"/>
              <a:gd name="connsiteX73" fmla="*/ 1242179 w 2013900"/>
              <a:gd name="connsiteY73" fmla="*/ 117058 h 1900583"/>
              <a:gd name="connsiteX74" fmla="*/ 1125121 w 2013900"/>
              <a:gd name="connsiteY74" fmla="*/ 1 h 1900583"/>
              <a:gd name="connsiteX75" fmla="*/ 1008063 w 2013900"/>
              <a:gd name="connsiteY75" fmla="*/ 117059 h 1900583"/>
              <a:gd name="connsiteX76" fmla="*/ 1078973 w 2013900"/>
              <a:gd name="connsiteY76" fmla="*/ 224691 h 1900583"/>
              <a:gd name="connsiteX77" fmla="*/ 1094946 w 2013900"/>
              <a:gd name="connsiteY77" fmla="*/ 227954 h 1900583"/>
              <a:gd name="connsiteX78" fmla="*/ 1094946 w 2013900"/>
              <a:gd name="connsiteY78" fmla="*/ 580718 h 1900583"/>
              <a:gd name="connsiteX79" fmla="*/ 1086671 w 2013900"/>
              <a:gd name="connsiteY79" fmla="*/ 583843 h 1900583"/>
              <a:gd name="connsiteX80" fmla="*/ 1075329 w 2013900"/>
              <a:gd name="connsiteY80" fmla="*/ 587687 h 1900583"/>
              <a:gd name="connsiteX81" fmla="*/ 1040783 w 2013900"/>
              <a:gd name="connsiteY81" fmla="*/ 617683 h 1900583"/>
              <a:gd name="connsiteX82" fmla="*/ 1040763 w 2013900"/>
              <a:gd name="connsiteY82" fmla="*/ 617700 h 1900583"/>
              <a:gd name="connsiteX83" fmla="*/ 1021723 w 2013900"/>
              <a:gd name="connsiteY83" fmla="*/ 656920 h 1900583"/>
              <a:gd name="connsiteX84" fmla="*/ 1021715 w 2013900"/>
              <a:gd name="connsiteY84" fmla="*/ 657057 h 1900583"/>
              <a:gd name="connsiteX85" fmla="*/ 1020784 w 2013900"/>
              <a:gd name="connsiteY85" fmla="*/ 658980 h 1900583"/>
              <a:gd name="connsiteX86" fmla="*/ 1019460 w 2013900"/>
              <a:gd name="connsiteY86" fmla="*/ 681579 h 1900583"/>
              <a:gd name="connsiteX87" fmla="*/ 901080 w 2013900"/>
              <a:gd name="connsiteY87" fmla="*/ 729772 h 1900583"/>
              <a:gd name="connsiteX88" fmla="*/ 783553 w 2013900"/>
              <a:gd name="connsiteY88" fmla="*/ 777618 h 1900583"/>
              <a:gd name="connsiteX89" fmla="*/ 778015 w 2013900"/>
              <a:gd name="connsiteY89" fmla="*/ 771240 h 1900583"/>
              <a:gd name="connsiteX90" fmla="*/ 613815 w 2013900"/>
              <a:gd name="connsiteY90" fmla="*/ 792308 h 1900583"/>
              <a:gd name="connsiteX91" fmla="*/ 634884 w 2013900"/>
              <a:gd name="connsiteY91" fmla="*/ 956507 h 1900583"/>
              <a:gd name="connsiteX92" fmla="*/ 645314 w 2013900"/>
              <a:gd name="connsiteY92" fmla="*/ 961627 h 1900583"/>
              <a:gd name="connsiteX93" fmla="*/ 629499 w 2013900"/>
              <a:gd name="connsiteY93" fmla="*/ 1081304 h 1900583"/>
              <a:gd name="connsiteX94" fmla="*/ 614430 w 2013900"/>
              <a:gd name="connsiteY94" fmla="*/ 1195319 h 1900583"/>
              <a:gd name="connsiteX95" fmla="*/ 577174 w 2013900"/>
              <a:gd name="connsiteY95" fmla="*/ 1207946 h 1900583"/>
              <a:gd name="connsiteX96" fmla="*/ 542608 w 2013900"/>
              <a:gd name="connsiteY96" fmla="*/ 1237958 h 1900583"/>
              <a:gd name="connsiteX97" fmla="*/ 521855 w 2013900"/>
              <a:gd name="connsiteY97" fmla="*/ 1280240 h 1900583"/>
              <a:gd name="connsiteX98" fmla="*/ 520493 w 2013900"/>
              <a:gd name="connsiteY98" fmla="*/ 1304200 h 1900583"/>
              <a:gd name="connsiteX99" fmla="*/ 205439 w 2013900"/>
              <a:gd name="connsiteY99" fmla="*/ 1411522 h 1900583"/>
              <a:gd name="connsiteX100" fmla="*/ 204922 w 2013900"/>
              <a:gd name="connsiteY100" fmla="*/ 1410631 h 1900583"/>
              <a:gd name="connsiteX101" fmla="*/ 79366 w 2013900"/>
              <a:gd name="connsiteY101" fmla="*/ 1377152 h 1900583"/>
              <a:gd name="connsiteX102" fmla="*/ 6306 w 2013900"/>
              <a:gd name="connsiteY102" fmla="*/ 1525703 h 1900583"/>
              <a:gd name="connsiteX103" fmla="*/ 75043 w 2013900"/>
              <a:gd name="connsiteY103" fmla="*/ 1597161 h 1900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l="l" t="t" r="r" b="b"/>
            <a:pathLst>
              <a:path w="2013900" h="1900583">
                <a:moveTo>
                  <a:pt x="943257" y="1501970"/>
                </a:moveTo>
                <a:lnTo>
                  <a:pt x="744074" y="1348088"/>
                </a:lnTo>
                <a:lnTo>
                  <a:pt x="748630" y="1338807"/>
                </a:lnTo>
                <a:cubicBezTo>
                  <a:pt x="760072" y="1294309"/>
                  <a:pt x="744218" y="1245791"/>
                  <a:pt x="706808" y="1216890"/>
                </a:cubicBezTo>
                <a:lnTo>
                  <a:pt x="695446" y="1211313"/>
                </a:lnTo>
                <a:lnTo>
                  <a:pt x="726700" y="978267"/>
                </a:lnTo>
                <a:lnTo>
                  <a:pt x="764518" y="965451"/>
                </a:lnTo>
                <a:cubicBezTo>
                  <a:pt x="777636" y="957984"/>
                  <a:pt x="789449" y="947909"/>
                  <a:pt x="799083" y="935439"/>
                </a:cubicBezTo>
                <a:cubicBezTo>
                  <a:pt x="809176" y="922375"/>
                  <a:pt x="816023" y="907989"/>
                  <a:pt x="819837" y="893157"/>
                </a:cubicBezTo>
                <a:lnTo>
                  <a:pt x="822213" y="851356"/>
                </a:lnTo>
                <a:lnTo>
                  <a:pt x="1043738" y="760675"/>
                </a:lnTo>
                <a:lnTo>
                  <a:pt x="1061832" y="781899"/>
                </a:lnTo>
                <a:cubicBezTo>
                  <a:pt x="1101024" y="812177"/>
                  <a:pt x="1152114" y="813244"/>
                  <a:pt x="1191467" y="790843"/>
                </a:cubicBezTo>
                <a:lnTo>
                  <a:pt x="1200605" y="782908"/>
                </a:lnTo>
                <a:lnTo>
                  <a:pt x="1391604" y="930468"/>
                </a:lnTo>
                <a:lnTo>
                  <a:pt x="1386234" y="941312"/>
                </a:lnTo>
                <a:cubicBezTo>
                  <a:pt x="1374493" y="985046"/>
                  <a:pt x="1388425" y="1034212"/>
                  <a:pt x="1427616" y="1064490"/>
                </a:cubicBezTo>
                <a:lnTo>
                  <a:pt x="1447779" y="1074387"/>
                </a:lnTo>
                <a:lnTo>
                  <a:pt x="1417037" y="1303612"/>
                </a:lnTo>
                <a:lnTo>
                  <a:pt x="1377304" y="1316666"/>
                </a:lnTo>
                <a:cubicBezTo>
                  <a:pt x="1364036" y="1324096"/>
                  <a:pt x="1352007" y="1334250"/>
                  <a:pt x="1342096" y="1347016"/>
                </a:cubicBezTo>
                <a:cubicBezTo>
                  <a:pt x="1322273" y="1372550"/>
                  <a:pt x="1314676" y="1403701"/>
                  <a:pt x="1318419" y="1433424"/>
                </a:cubicBezTo>
                <a:lnTo>
                  <a:pt x="1318667" y="1434179"/>
                </a:lnTo>
                <a:lnTo>
                  <a:pt x="1097018" y="1524911"/>
                </a:lnTo>
                <a:lnTo>
                  <a:pt x="1079718" y="1504987"/>
                </a:lnTo>
                <a:cubicBezTo>
                  <a:pt x="1040526" y="1474709"/>
                  <a:pt x="989436" y="1473641"/>
                  <a:pt x="950083" y="1496043"/>
                </a:cubicBezTo>
                <a:close/>
                <a:moveTo>
                  <a:pt x="75043" y="1597161"/>
                </a:moveTo>
                <a:cubicBezTo>
                  <a:pt x="85545" y="1601240"/>
                  <a:pt x="96683" y="1603828"/>
                  <a:pt x="108134" y="1604721"/>
                </a:cubicBezTo>
                <a:cubicBezTo>
                  <a:pt x="123403" y="1605911"/>
                  <a:pt x="139230" y="1604086"/>
                  <a:pt x="154857" y="1598764"/>
                </a:cubicBezTo>
                <a:cubicBezTo>
                  <a:pt x="199605" y="1583520"/>
                  <a:pt x="230305" y="1542741"/>
                  <a:pt x="233875" y="1496935"/>
                </a:cubicBezTo>
                <a:lnTo>
                  <a:pt x="231813" y="1480763"/>
                </a:lnTo>
                <a:lnTo>
                  <a:pt x="540598" y="1375577"/>
                </a:lnTo>
                <a:lnTo>
                  <a:pt x="563677" y="1402157"/>
                </a:lnTo>
                <a:cubicBezTo>
                  <a:pt x="602868" y="1432435"/>
                  <a:pt x="652926" y="1434839"/>
                  <a:pt x="692537" y="1412103"/>
                </a:cubicBezTo>
                <a:lnTo>
                  <a:pt x="693400" y="1411346"/>
                </a:lnTo>
                <a:lnTo>
                  <a:pt x="797736" y="1491953"/>
                </a:lnTo>
                <a:lnTo>
                  <a:pt x="894945" y="1567053"/>
                </a:lnTo>
                <a:lnTo>
                  <a:pt x="894430" y="1568079"/>
                </a:lnTo>
                <a:cubicBezTo>
                  <a:pt x="882432" y="1612147"/>
                  <a:pt x="897395" y="1659977"/>
                  <a:pt x="936587" y="1690255"/>
                </a:cubicBezTo>
                <a:cubicBezTo>
                  <a:pt x="986466" y="1728790"/>
                  <a:pt x="1060415" y="1721441"/>
                  <a:pt x="1100786" y="1669186"/>
                </a:cubicBezTo>
                <a:cubicBezTo>
                  <a:pt x="1110878" y="1656123"/>
                  <a:pt x="1117725" y="1641737"/>
                  <a:pt x="1121540" y="1626904"/>
                </a:cubicBezTo>
                <a:lnTo>
                  <a:pt x="1123204" y="1597620"/>
                </a:lnTo>
                <a:lnTo>
                  <a:pt x="1237555" y="1551067"/>
                </a:lnTo>
                <a:lnTo>
                  <a:pt x="1355644" y="1502993"/>
                </a:lnTo>
                <a:lnTo>
                  <a:pt x="1362776" y="1511266"/>
                </a:lnTo>
                <a:cubicBezTo>
                  <a:pt x="1401076" y="1541000"/>
                  <a:pt x="1452016" y="1543225"/>
                  <a:pt x="1491817" y="1520936"/>
                </a:cubicBezTo>
                <a:lnTo>
                  <a:pt x="1499270" y="1514511"/>
                </a:lnTo>
                <a:lnTo>
                  <a:pt x="1790657" y="1739626"/>
                </a:lnTo>
                <a:lnTo>
                  <a:pt x="1783473" y="1754261"/>
                </a:lnTo>
                <a:cubicBezTo>
                  <a:pt x="1772031" y="1798759"/>
                  <a:pt x="1787886" y="1847276"/>
                  <a:pt x="1825296" y="1876178"/>
                </a:cubicBezTo>
                <a:cubicBezTo>
                  <a:pt x="1838359" y="1886271"/>
                  <a:pt x="1852745" y="1893118"/>
                  <a:pt x="1867578" y="1896932"/>
                </a:cubicBezTo>
                <a:cubicBezTo>
                  <a:pt x="1912075" y="1908374"/>
                  <a:pt x="1960593" y="1892520"/>
                  <a:pt x="1989494" y="1855110"/>
                </a:cubicBezTo>
                <a:cubicBezTo>
                  <a:pt x="2029865" y="1802855"/>
                  <a:pt x="2018306" y="1729446"/>
                  <a:pt x="1968427" y="1690911"/>
                </a:cubicBezTo>
                <a:cubicBezTo>
                  <a:pt x="1929235" y="1660633"/>
                  <a:pt x="1878145" y="1659565"/>
                  <a:pt x="1838792" y="1681967"/>
                </a:cubicBezTo>
                <a:lnTo>
                  <a:pt x="1838014" y="1682642"/>
                </a:lnTo>
                <a:lnTo>
                  <a:pt x="1544325" y="1455749"/>
                </a:lnTo>
                <a:lnTo>
                  <a:pt x="1547700" y="1448953"/>
                </a:lnTo>
                <a:cubicBezTo>
                  <a:pt x="1559428" y="1404868"/>
                  <a:pt x="1544645" y="1356070"/>
                  <a:pt x="1506345" y="1326336"/>
                </a:cubicBezTo>
                <a:lnTo>
                  <a:pt x="1493239" y="1319828"/>
                </a:lnTo>
                <a:lnTo>
                  <a:pt x="1509136" y="1199535"/>
                </a:lnTo>
                <a:lnTo>
                  <a:pt x="1524327" y="1084591"/>
                </a:lnTo>
                <a:lnTo>
                  <a:pt x="1557251" y="1073434"/>
                </a:lnTo>
                <a:cubicBezTo>
                  <a:pt x="1570368" y="1065966"/>
                  <a:pt x="1582182" y="1055892"/>
                  <a:pt x="1591815" y="1043422"/>
                </a:cubicBezTo>
                <a:cubicBezTo>
                  <a:pt x="1632186" y="991167"/>
                  <a:pt x="1620627" y="917758"/>
                  <a:pt x="1570748" y="879222"/>
                </a:cubicBezTo>
                <a:cubicBezTo>
                  <a:pt x="1544620" y="859037"/>
                  <a:pt x="1513204" y="851834"/>
                  <a:pt x="1483503" y="855912"/>
                </a:cubicBezTo>
                <a:lnTo>
                  <a:pt x="1444684" y="869068"/>
                </a:lnTo>
                <a:lnTo>
                  <a:pt x="1340899" y="788887"/>
                </a:lnTo>
                <a:lnTo>
                  <a:pt x="1246914" y="716278"/>
                </a:lnTo>
                <a:lnTo>
                  <a:pt x="1249341" y="673586"/>
                </a:lnTo>
                <a:cubicBezTo>
                  <a:pt x="1245263" y="643885"/>
                  <a:pt x="1229903" y="615899"/>
                  <a:pt x="1204964" y="596631"/>
                </a:cubicBezTo>
                <a:lnTo>
                  <a:pt x="1168993" y="578975"/>
                </a:lnTo>
                <a:lnTo>
                  <a:pt x="1168993" y="225315"/>
                </a:lnTo>
                <a:lnTo>
                  <a:pt x="1170003" y="225113"/>
                </a:lnTo>
                <a:cubicBezTo>
                  <a:pt x="1211789" y="207666"/>
                  <a:pt x="1242179" y="166584"/>
                  <a:pt x="1242179" y="117058"/>
                </a:cubicBezTo>
                <a:cubicBezTo>
                  <a:pt x="1242179" y="54028"/>
                  <a:pt x="1191154" y="0"/>
                  <a:pt x="1125121" y="1"/>
                </a:cubicBezTo>
                <a:cubicBezTo>
                  <a:pt x="1062090" y="1"/>
                  <a:pt x="1008063" y="51026"/>
                  <a:pt x="1008063" y="117059"/>
                </a:cubicBezTo>
                <a:cubicBezTo>
                  <a:pt x="1008063" y="164333"/>
                  <a:pt x="1036765" y="206541"/>
                  <a:pt x="1078973" y="224691"/>
                </a:cubicBezTo>
                <a:lnTo>
                  <a:pt x="1094946" y="227954"/>
                </a:lnTo>
                <a:lnTo>
                  <a:pt x="1094946" y="580718"/>
                </a:lnTo>
                <a:lnTo>
                  <a:pt x="1086671" y="583843"/>
                </a:lnTo>
                <a:lnTo>
                  <a:pt x="1075329" y="587687"/>
                </a:lnTo>
                <a:lnTo>
                  <a:pt x="1040783" y="617683"/>
                </a:lnTo>
                <a:lnTo>
                  <a:pt x="1040763" y="617700"/>
                </a:lnTo>
                <a:cubicBezTo>
                  <a:pt x="1031588" y="629576"/>
                  <a:pt x="1025281" y="642956"/>
                  <a:pt x="1021723" y="656920"/>
                </a:cubicBezTo>
                <a:lnTo>
                  <a:pt x="1021715" y="657057"/>
                </a:lnTo>
                <a:lnTo>
                  <a:pt x="1020784" y="658980"/>
                </a:lnTo>
                <a:lnTo>
                  <a:pt x="1019460" y="681579"/>
                </a:lnTo>
                <a:lnTo>
                  <a:pt x="901080" y="729772"/>
                </a:lnTo>
                <a:lnTo>
                  <a:pt x="783553" y="777618"/>
                </a:lnTo>
                <a:lnTo>
                  <a:pt x="778015" y="771240"/>
                </a:lnTo>
                <a:cubicBezTo>
                  <a:pt x="725760" y="730869"/>
                  <a:pt x="652351" y="742428"/>
                  <a:pt x="613815" y="792308"/>
                </a:cubicBezTo>
                <a:cubicBezTo>
                  <a:pt x="575280" y="842187"/>
                  <a:pt x="582629" y="916137"/>
                  <a:pt x="634884" y="956507"/>
                </a:cubicBezTo>
                <a:lnTo>
                  <a:pt x="645314" y="961627"/>
                </a:lnTo>
                <a:lnTo>
                  <a:pt x="629499" y="1081304"/>
                </a:lnTo>
                <a:lnTo>
                  <a:pt x="614430" y="1195319"/>
                </a:lnTo>
                <a:lnTo>
                  <a:pt x="577174" y="1207946"/>
                </a:lnTo>
                <a:cubicBezTo>
                  <a:pt x="564056" y="1215413"/>
                  <a:pt x="552242" y="1225488"/>
                  <a:pt x="542608" y="1237958"/>
                </a:cubicBezTo>
                <a:cubicBezTo>
                  <a:pt x="532516" y="1251022"/>
                  <a:pt x="525669" y="1265407"/>
                  <a:pt x="521855" y="1280240"/>
                </a:cubicBezTo>
                <a:lnTo>
                  <a:pt x="520493" y="1304200"/>
                </a:lnTo>
                <a:lnTo>
                  <a:pt x="205439" y="1411522"/>
                </a:lnTo>
                <a:lnTo>
                  <a:pt x="204922" y="1410631"/>
                </a:lnTo>
                <a:cubicBezTo>
                  <a:pt x="174933" y="1376702"/>
                  <a:pt x="126246" y="1361182"/>
                  <a:pt x="79366" y="1377152"/>
                </a:cubicBezTo>
                <a:cubicBezTo>
                  <a:pt x="19701" y="1397476"/>
                  <a:pt x="-14987" y="1463197"/>
                  <a:pt x="6306" y="1525703"/>
                </a:cubicBezTo>
                <a:cubicBezTo>
                  <a:pt x="17738" y="1559264"/>
                  <a:pt x="43535" y="1584923"/>
                  <a:pt x="75043" y="1597161"/>
                </a:cubicBezTo>
                <a:close/>
              </a:path>
            </a:pathLst>
          </a:custGeom>
          <a:solidFill>
            <a:schemeClr val="bg2">
              <a:lumMod val="50000"/>
              <a:alpha val="20000"/>
            </a:schemeClr>
          </a:solidFill>
          <a:ln w="43323" cap="flat">
            <a:noFill/>
            <a:prstDash val="solid"/>
            <a:miter/>
          </a:ln>
        </p:spPr>
        <p:txBody>
          <a:bodyPr anchor="ctr"/>
          <a:lstStyle/>
          <a:p>
            <a:pPr>
              <a:defRPr/>
            </a:pPr>
            <a:endParaRPr lang="en-US" dirty="0"/>
          </a:p>
        </p:txBody>
      </p:sp>
      <p:sp>
        <p:nvSpPr>
          <p:cNvPr id="8" name="Freeform: Shape 386">
            <a:extLst>
              <a:ext uri="{FF2B5EF4-FFF2-40B4-BE49-F238E27FC236}">
                <a16:creationId xmlns:a16="http://schemas.microsoft.com/office/drawing/2014/main" id="{0B6578C6-7A11-03A3-34BC-61A1BC04262C}"/>
              </a:ext>
            </a:extLst>
          </p:cNvPr>
          <p:cNvSpPr/>
          <p:nvPr/>
        </p:nvSpPr>
        <p:spPr>
          <a:xfrm rot="6936088">
            <a:off x="6863556" y="2318545"/>
            <a:ext cx="1076325" cy="881062"/>
          </a:xfrm>
          <a:custGeom>
            <a:avLst/>
            <a:gdLst>
              <a:gd name="connsiteX0" fmla="*/ 618123 w 1077492"/>
              <a:gd name="connsiteY0" fmla="*/ 5091 h 880832"/>
              <a:gd name="connsiteX1" fmla="*/ 649515 w 1077492"/>
              <a:gd name="connsiteY1" fmla="*/ 48 h 880832"/>
              <a:gd name="connsiteX2" fmla="*/ 706766 w 1077492"/>
              <a:gd name="connsiteY2" fmla="*/ 25655 h 880832"/>
              <a:gd name="connsiteX3" fmla="*/ 703831 w 1077492"/>
              <a:gd name="connsiteY3" fmla="*/ 142493 h 880832"/>
              <a:gd name="connsiteX4" fmla="*/ 665641 w 1077492"/>
              <a:gd name="connsiteY4" fmla="*/ 157025 h 880832"/>
              <a:gd name="connsiteX5" fmla="*/ 665641 w 1077492"/>
              <a:gd name="connsiteY5" fmla="*/ 352605 h 880832"/>
              <a:gd name="connsiteX6" fmla="*/ 684786 w 1077492"/>
              <a:gd name="connsiteY6" fmla="*/ 356972 h 880832"/>
              <a:gd name="connsiteX7" fmla="*/ 718689 w 1077492"/>
              <a:gd name="connsiteY7" fmla="*/ 380793 h 880832"/>
              <a:gd name="connsiteX8" fmla="*/ 738749 w 1077492"/>
              <a:gd name="connsiteY8" fmla="*/ 496690 h 880832"/>
              <a:gd name="connsiteX9" fmla="*/ 735230 w 1077492"/>
              <a:gd name="connsiteY9" fmla="*/ 501698 h 880832"/>
              <a:gd name="connsiteX10" fmla="*/ 845060 w 1077492"/>
              <a:gd name="connsiteY10" fmla="*/ 617186 h 880832"/>
              <a:gd name="connsiteX11" fmla="*/ 879258 w 1077492"/>
              <a:gd name="connsiteY11" fmla="*/ 595803 h 880832"/>
              <a:gd name="connsiteX12" fmla="*/ 1037048 w 1077492"/>
              <a:gd name="connsiteY12" fmla="*/ 632408 h 880832"/>
              <a:gd name="connsiteX13" fmla="*/ 1031825 w 1077492"/>
              <a:gd name="connsiteY13" fmla="*/ 840388 h 880832"/>
              <a:gd name="connsiteX14" fmla="*/ 823846 w 1077492"/>
              <a:gd name="connsiteY14" fmla="*/ 835165 h 880832"/>
              <a:gd name="connsiteX15" fmla="*/ 795994 w 1077492"/>
              <a:gd name="connsiteY15" fmla="*/ 674255 h 880832"/>
              <a:gd name="connsiteX16" fmla="*/ 803191 w 1077492"/>
              <a:gd name="connsiteY16" fmla="*/ 664013 h 880832"/>
              <a:gd name="connsiteX17" fmla="*/ 690708 w 1077492"/>
              <a:gd name="connsiteY17" fmla="*/ 545736 h 880832"/>
              <a:gd name="connsiteX18" fmla="*/ 678778 w 1077492"/>
              <a:gd name="connsiteY18" fmla="*/ 553196 h 880832"/>
              <a:gd name="connsiteX19" fmla="*/ 565128 w 1077492"/>
              <a:gd name="connsiteY19" fmla="*/ 526831 h 880832"/>
              <a:gd name="connsiteX20" fmla="*/ 562479 w 1077492"/>
              <a:gd name="connsiteY20" fmla="*/ 522594 h 880832"/>
              <a:gd name="connsiteX21" fmla="*/ 207664 w 1077492"/>
              <a:gd name="connsiteY21" fmla="*/ 608151 h 880832"/>
              <a:gd name="connsiteX22" fmla="*/ 203307 w 1077492"/>
              <a:gd name="connsiteY22" fmla="*/ 628640 h 880832"/>
              <a:gd name="connsiteX23" fmla="*/ 178918 w 1077492"/>
              <a:gd name="connsiteY23" fmla="*/ 663609 h 880832"/>
              <a:gd name="connsiteX24" fmla="*/ 29119 w 1077492"/>
              <a:gd name="connsiteY24" fmla="*/ 659847 h 880832"/>
              <a:gd name="connsiteX25" fmla="*/ 32881 w 1077492"/>
              <a:gd name="connsiteY25" fmla="*/ 510048 h 880832"/>
              <a:gd name="connsiteX26" fmla="*/ 67936 w 1077492"/>
              <a:gd name="connsiteY26" fmla="*/ 487958 h 880832"/>
              <a:gd name="connsiteX27" fmla="*/ 182679 w 1077492"/>
              <a:gd name="connsiteY27" fmla="*/ 513810 h 880832"/>
              <a:gd name="connsiteX28" fmla="*/ 199867 w 1077492"/>
              <a:gd name="connsiteY28" fmla="*/ 541086 h 880832"/>
              <a:gd name="connsiteX29" fmla="*/ 537541 w 1077492"/>
              <a:gd name="connsiteY29" fmla="*/ 459661 h 880832"/>
              <a:gd name="connsiteX30" fmla="*/ 536059 w 1077492"/>
              <a:gd name="connsiteY30" fmla="*/ 450434 h 880832"/>
              <a:gd name="connsiteX31" fmla="*/ 568890 w 1077492"/>
              <a:gd name="connsiteY31" fmla="*/ 377032 h 880832"/>
              <a:gd name="connsiteX32" fmla="*/ 605039 w 1077492"/>
              <a:gd name="connsiteY32" fmla="*/ 354429 h 880832"/>
              <a:gd name="connsiteX33" fmla="*/ 624516 w 1077492"/>
              <a:gd name="connsiteY33" fmla="*/ 351300 h 880832"/>
              <a:gd name="connsiteX34" fmla="*/ 624516 w 1077492"/>
              <a:gd name="connsiteY34" fmla="*/ 160667 h 880832"/>
              <a:gd name="connsiteX35" fmla="*/ 613436 w 1077492"/>
              <a:gd name="connsiteY35" fmla="*/ 158139 h 880832"/>
              <a:gd name="connsiteX36" fmla="*/ 586993 w 1077492"/>
              <a:gd name="connsiteY36" fmla="*/ 139559 h 880832"/>
              <a:gd name="connsiteX37" fmla="*/ 589927 w 1077492"/>
              <a:gd name="connsiteY37" fmla="*/ 22721 h 880832"/>
              <a:gd name="connsiteX38" fmla="*/ 618123 w 1077492"/>
              <a:gd name="connsiteY38" fmla="*/ 5091 h 880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77492" h="880832">
                <a:moveTo>
                  <a:pt x="618123" y="5091"/>
                </a:moveTo>
                <a:cubicBezTo>
                  <a:pt x="628264" y="1341"/>
                  <a:pt x="638938" y="-311"/>
                  <a:pt x="649515" y="48"/>
                </a:cubicBezTo>
                <a:cubicBezTo>
                  <a:pt x="670668" y="767"/>
                  <a:pt x="691432" y="9532"/>
                  <a:pt x="706766" y="25655"/>
                </a:cubicBezTo>
                <a:cubicBezTo>
                  <a:pt x="738893" y="59437"/>
                  <a:pt x="736078" y="111827"/>
                  <a:pt x="703831" y="142493"/>
                </a:cubicBezTo>
                <a:lnTo>
                  <a:pt x="665641" y="157025"/>
                </a:lnTo>
                <a:lnTo>
                  <a:pt x="665641" y="352605"/>
                </a:lnTo>
                <a:lnTo>
                  <a:pt x="684786" y="356972"/>
                </a:lnTo>
                <a:cubicBezTo>
                  <a:pt x="697289" y="362480"/>
                  <a:pt x="708859" y="370458"/>
                  <a:pt x="718689" y="380793"/>
                </a:cubicBezTo>
                <a:cubicBezTo>
                  <a:pt x="749581" y="413278"/>
                  <a:pt x="755275" y="459181"/>
                  <a:pt x="738749" y="496690"/>
                </a:cubicBezTo>
                <a:lnTo>
                  <a:pt x="735230" y="501698"/>
                </a:lnTo>
                <a:lnTo>
                  <a:pt x="845060" y="617186"/>
                </a:lnTo>
                <a:lnTo>
                  <a:pt x="879258" y="595803"/>
                </a:lnTo>
                <a:cubicBezTo>
                  <a:pt x="933414" y="575777"/>
                  <a:pt x="996107" y="589357"/>
                  <a:pt x="1037048" y="632408"/>
                </a:cubicBezTo>
                <a:cubicBezTo>
                  <a:pt x="1094236" y="692542"/>
                  <a:pt x="1089226" y="785799"/>
                  <a:pt x="1031825" y="840388"/>
                </a:cubicBezTo>
                <a:cubicBezTo>
                  <a:pt x="971691" y="897576"/>
                  <a:pt x="878434" y="892566"/>
                  <a:pt x="823846" y="835165"/>
                </a:cubicBezTo>
                <a:cubicBezTo>
                  <a:pt x="780955" y="790064"/>
                  <a:pt x="773050" y="726332"/>
                  <a:pt x="795994" y="674255"/>
                </a:cubicBezTo>
                <a:lnTo>
                  <a:pt x="803191" y="664013"/>
                </a:lnTo>
                <a:lnTo>
                  <a:pt x="690708" y="545736"/>
                </a:lnTo>
                <a:lnTo>
                  <a:pt x="678778" y="553196"/>
                </a:lnTo>
                <a:cubicBezTo>
                  <a:pt x="639771" y="567620"/>
                  <a:pt x="594617" y="557839"/>
                  <a:pt x="565128" y="526831"/>
                </a:cubicBezTo>
                <a:lnTo>
                  <a:pt x="562479" y="522594"/>
                </a:lnTo>
                <a:lnTo>
                  <a:pt x="207664" y="608151"/>
                </a:lnTo>
                <a:lnTo>
                  <a:pt x="203307" y="628640"/>
                </a:lnTo>
                <a:cubicBezTo>
                  <a:pt x="197853" y="641384"/>
                  <a:pt x="189746" y="653311"/>
                  <a:pt x="178918" y="663609"/>
                </a:cubicBezTo>
                <a:cubicBezTo>
                  <a:pt x="137575" y="702927"/>
                  <a:pt x="70309" y="703160"/>
                  <a:pt x="29119" y="659847"/>
                </a:cubicBezTo>
                <a:cubicBezTo>
                  <a:pt x="-10199" y="618504"/>
                  <a:pt x="-10431" y="551239"/>
                  <a:pt x="32881" y="510048"/>
                </a:cubicBezTo>
                <a:cubicBezTo>
                  <a:pt x="43217" y="500219"/>
                  <a:pt x="55173" y="492832"/>
                  <a:pt x="67936" y="487958"/>
                </a:cubicBezTo>
                <a:cubicBezTo>
                  <a:pt x="106227" y="473336"/>
                  <a:pt x="151787" y="481326"/>
                  <a:pt x="182679" y="513810"/>
                </a:cubicBezTo>
                <a:lnTo>
                  <a:pt x="199867" y="541086"/>
                </a:lnTo>
                <a:lnTo>
                  <a:pt x="537541" y="459661"/>
                </a:lnTo>
                <a:lnTo>
                  <a:pt x="536059" y="450434"/>
                </a:lnTo>
                <a:cubicBezTo>
                  <a:pt x="536980" y="423313"/>
                  <a:pt x="548218" y="396691"/>
                  <a:pt x="568890" y="377032"/>
                </a:cubicBezTo>
                <a:cubicBezTo>
                  <a:pt x="579718" y="366735"/>
                  <a:pt x="592037" y="359237"/>
                  <a:pt x="605039" y="354429"/>
                </a:cubicBezTo>
                <a:lnTo>
                  <a:pt x="624516" y="351300"/>
                </a:lnTo>
                <a:lnTo>
                  <a:pt x="624516" y="160667"/>
                </a:lnTo>
                <a:lnTo>
                  <a:pt x="613436" y="158139"/>
                </a:lnTo>
                <a:cubicBezTo>
                  <a:pt x="603685" y="153843"/>
                  <a:pt x="594660" y="147621"/>
                  <a:pt x="586993" y="139559"/>
                </a:cubicBezTo>
                <a:cubicBezTo>
                  <a:pt x="554867" y="105778"/>
                  <a:pt x="557681" y="53388"/>
                  <a:pt x="589927" y="22721"/>
                </a:cubicBezTo>
                <a:cubicBezTo>
                  <a:pt x="598373" y="14690"/>
                  <a:pt x="607982" y="8842"/>
                  <a:pt x="618123" y="5091"/>
                </a:cubicBezTo>
                <a:close/>
              </a:path>
            </a:pathLst>
          </a:custGeom>
          <a:solidFill>
            <a:schemeClr val="bg2">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9" name="Freeform: Shape 388">
            <a:extLst>
              <a:ext uri="{FF2B5EF4-FFF2-40B4-BE49-F238E27FC236}">
                <a16:creationId xmlns:a16="http://schemas.microsoft.com/office/drawing/2014/main" id="{A96DF2EA-D27B-DD8C-4B7F-67B4A8DE20E3}"/>
              </a:ext>
            </a:extLst>
          </p:cNvPr>
          <p:cNvSpPr/>
          <p:nvPr/>
        </p:nvSpPr>
        <p:spPr>
          <a:xfrm rot="1022389">
            <a:off x="9542463" y="315913"/>
            <a:ext cx="1025525" cy="838200"/>
          </a:xfrm>
          <a:custGeom>
            <a:avLst/>
            <a:gdLst>
              <a:gd name="connsiteX0" fmla="*/ 618123 w 1077492"/>
              <a:gd name="connsiteY0" fmla="*/ 5091 h 880832"/>
              <a:gd name="connsiteX1" fmla="*/ 649515 w 1077492"/>
              <a:gd name="connsiteY1" fmla="*/ 48 h 880832"/>
              <a:gd name="connsiteX2" fmla="*/ 706766 w 1077492"/>
              <a:gd name="connsiteY2" fmla="*/ 25655 h 880832"/>
              <a:gd name="connsiteX3" fmla="*/ 703831 w 1077492"/>
              <a:gd name="connsiteY3" fmla="*/ 142493 h 880832"/>
              <a:gd name="connsiteX4" fmla="*/ 665641 w 1077492"/>
              <a:gd name="connsiteY4" fmla="*/ 157025 h 880832"/>
              <a:gd name="connsiteX5" fmla="*/ 665641 w 1077492"/>
              <a:gd name="connsiteY5" fmla="*/ 352605 h 880832"/>
              <a:gd name="connsiteX6" fmla="*/ 684786 w 1077492"/>
              <a:gd name="connsiteY6" fmla="*/ 356972 h 880832"/>
              <a:gd name="connsiteX7" fmla="*/ 718689 w 1077492"/>
              <a:gd name="connsiteY7" fmla="*/ 380793 h 880832"/>
              <a:gd name="connsiteX8" fmla="*/ 738749 w 1077492"/>
              <a:gd name="connsiteY8" fmla="*/ 496690 h 880832"/>
              <a:gd name="connsiteX9" fmla="*/ 735230 w 1077492"/>
              <a:gd name="connsiteY9" fmla="*/ 501698 h 880832"/>
              <a:gd name="connsiteX10" fmla="*/ 845060 w 1077492"/>
              <a:gd name="connsiteY10" fmla="*/ 617186 h 880832"/>
              <a:gd name="connsiteX11" fmla="*/ 879258 w 1077492"/>
              <a:gd name="connsiteY11" fmla="*/ 595803 h 880832"/>
              <a:gd name="connsiteX12" fmla="*/ 1037048 w 1077492"/>
              <a:gd name="connsiteY12" fmla="*/ 632408 h 880832"/>
              <a:gd name="connsiteX13" fmla="*/ 1031825 w 1077492"/>
              <a:gd name="connsiteY13" fmla="*/ 840388 h 880832"/>
              <a:gd name="connsiteX14" fmla="*/ 823846 w 1077492"/>
              <a:gd name="connsiteY14" fmla="*/ 835165 h 880832"/>
              <a:gd name="connsiteX15" fmla="*/ 795994 w 1077492"/>
              <a:gd name="connsiteY15" fmla="*/ 674255 h 880832"/>
              <a:gd name="connsiteX16" fmla="*/ 803191 w 1077492"/>
              <a:gd name="connsiteY16" fmla="*/ 664013 h 880832"/>
              <a:gd name="connsiteX17" fmla="*/ 690708 w 1077492"/>
              <a:gd name="connsiteY17" fmla="*/ 545736 h 880832"/>
              <a:gd name="connsiteX18" fmla="*/ 678778 w 1077492"/>
              <a:gd name="connsiteY18" fmla="*/ 553196 h 880832"/>
              <a:gd name="connsiteX19" fmla="*/ 565128 w 1077492"/>
              <a:gd name="connsiteY19" fmla="*/ 526831 h 880832"/>
              <a:gd name="connsiteX20" fmla="*/ 562479 w 1077492"/>
              <a:gd name="connsiteY20" fmla="*/ 522594 h 880832"/>
              <a:gd name="connsiteX21" fmla="*/ 207664 w 1077492"/>
              <a:gd name="connsiteY21" fmla="*/ 608151 h 880832"/>
              <a:gd name="connsiteX22" fmla="*/ 203307 w 1077492"/>
              <a:gd name="connsiteY22" fmla="*/ 628640 h 880832"/>
              <a:gd name="connsiteX23" fmla="*/ 178918 w 1077492"/>
              <a:gd name="connsiteY23" fmla="*/ 663609 h 880832"/>
              <a:gd name="connsiteX24" fmla="*/ 29119 w 1077492"/>
              <a:gd name="connsiteY24" fmla="*/ 659847 h 880832"/>
              <a:gd name="connsiteX25" fmla="*/ 32881 w 1077492"/>
              <a:gd name="connsiteY25" fmla="*/ 510048 h 880832"/>
              <a:gd name="connsiteX26" fmla="*/ 67936 w 1077492"/>
              <a:gd name="connsiteY26" fmla="*/ 487958 h 880832"/>
              <a:gd name="connsiteX27" fmla="*/ 182679 w 1077492"/>
              <a:gd name="connsiteY27" fmla="*/ 513810 h 880832"/>
              <a:gd name="connsiteX28" fmla="*/ 199867 w 1077492"/>
              <a:gd name="connsiteY28" fmla="*/ 541086 h 880832"/>
              <a:gd name="connsiteX29" fmla="*/ 537541 w 1077492"/>
              <a:gd name="connsiteY29" fmla="*/ 459661 h 880832"/>
              <a:gd name="connsiteX30" fmla="*/ 536059 w 1077492"/>
              <a:gd name="connsiteY30" fmla="*/ 450434 h 880832"/>
              <a:gd name="connsiteX31" fmla="*/ 568890 w 1077492"/>
              <a:gd name="connsiteY31" fmla="*/ 377032 h 880832"/>
              <a:gd name="connsiteX32" fmla="*/ 605039 w 1077492"/>
              <a:gd name="connsiteY32" fmla="*/ 354429 h 880832"/>
              <a:gd name="connsiteX33" fmla="*/ 624516 w 1077492"/>
              <a:gd name="connsiteY33" fmla="*/ 351300 h 880832"/>
              <a:gd name="connsiteX34" fmla="*/ 624516 w 1077492"/>
              <a:gd name="connsiteY34" fmla="*/ 160667 h 880832"/>
              <a:gd name="connsiteX35" fmla="*/ 613436 w 1077492"/>
              <a:gd name="connsiteY35" fmla="*/ 158139 h 880832"/>
              <a:gd name="connsiteX36" fmla="*/ 586993 w 1077492"/>
              <a:gd name="connsiteY36" fmla="*/ 139559 h 880832"/>
              <a:gd name="connsiteX37" fmla="*/ 589927 w 1077492"/>
              <a:gd name="connsiteY37" fmla="*/ 22721 h 880832"/>
              <a:gd name="connsiteX38" fmla="*/ 618123 w 1077492"/>
              <a:gd name="connsiteY38" fmla="*/ 5091 h 880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77492" h="880832">
                <a:moveTo>
                  <a:pt x="618123" y="5091"/>
                </a:moveTo>
                <a:cubicBezTo>
                  <a:pt x="628264" y="1341"/>
                  <a:pt x="638938" y="-311"/>
                  <a:pt x="649515" y="48"/>
                </a:cubicBezTo>
                <a:cubicBezTo>
                  <a:pt x="670668" y="767"/>
                  <a:pt x="691432" y="9532"/>
                  <a:pt x="706766" y="25655"/>
                </a:cubicBezTo>
                <a:cubicBezTo>
                  <a:pt x="738893" y="59437"/>
                  <a:pt x="736078" y="111827"/>
                  <a:pt x="703831" y="142493"/>
                </a:cubicBezTo>
                <a:lnTo>
                  <a:pt x="665641" y="157025"/>
                </a:lnTo>
                <a:lnTo>
                  <a:pt x="665641" y="352605"/>
                </a:lnTo>
                <a:lnTo>
                  <a:pt x="684786" y="356972"/>
                </a:lnTo>
                <a:cubicBezTo>
                  <a:pt x="697289" y="362480"/>
                  <a:pt x="708859" y="370458"/>
                  <a:pt x="718689" y="380793"/>
                </a:cubicBezTo>
                <a:cubicBezTo>
                  <a:pt x="749581" y="413278"/>
                  <a:pt x="755275" y="459181"/>
                  <a:pt x="738749" y="496690"/>
                </a:cubicBezTo>
                <a:lnTo>
                  <a:pt x="735230" y="501698"/>
                </a:lnTo>
                <a:lnTo>
                  <a:pt x="845060" y="617186"/>
                </a:lnTo>
                <a:lnTo>
                  <a:pt x="879258" y="595803"/>
                </a:lnTo>
                <a:cubicBezTo>
                  <a:pt x="933414" y="575777"/>
                  <a:pt x="996107" y="589357"/>
                  <a:pt x="1037048" y="632408"/>
                </a:cubicBezTo>
                <a:cubicBezTo>
                  <a:pt x="1094236" y="692542"/>
                  <a:pt x="1089226" y="785799"/>
                  <a:pt x="1031825" y="840388"/>
                </a:cubicBezTo>
                <a:cubicBezTo>
                  <a:pt x="971691" y="897576"/>
                  <a:pt x="878434" y="892566"/>
                  <a:pt x="823846" y="835165"/>
                </a:cubicBezTo>
                <a:cubicBezTo>
                  <a:pt x="780955" y="790064"/>
                  <a:pt x="773050" y="726332"/>
                  <a:pt x="795994" y="674255"/>
                </a:cubicBezTo>
                <a:lnTo>
                  <a:pt x="803191" y="664013"/>
                </a:lnTo>
                <a:lnTo>
                  <a:pt x="690708" y="545736"/>
                </a:lnTo>
                <a:lnTo>
                  <a:pt x="678778" y="553196"/>
                </a:lnTo>
                <a:cubicBezTo>
                  <a:pt x="639771" y="567620"/>
                  <a:pt x="594617" y="557839"/>
                  <a:pt x="565128" y="526831"/>
                </a:cubicBezTo>
                <a:lnTo>
                  <a:pt x="562479" y="522594"/>
                </a:lnTo>
                <a:lnTo>
                  <a:pt x="207664" y="608151"/>
                </a:lnTo>
                <a:lnTo>
                  <a:pt x="203307" y="628640"/>
                </a:lnTo>
                <a:cubicBezTo>
                  <a:pt x="197853" y="641384"/>
                  <a:pt x="189746" y="653311"/>
                  <a:pt x="178918" y="663609"/>
                </a:cubicBezTo>
                <a:cubicBezTo>
                  <a:pt x="137575" y="702927"/>
                  <a:pt x="70309" y="703160"/>
                  <a:pt x="29119" y="659847"/>
                </a:cubicBezTo>
                <a:cubicBezTo>
                  <a:pt x="-10199" y="618504"/>
                  <a:pt x="-10431" y="551239"/>
                  <a:pt x="32881" y="510048"/>
                </a:cubicBezTo>
                <a:cubicBezTo>
                  <a:pt x="43217" y="500219"/>
                  <a:pt x="55173" y="492832"/>
                  <a:pt x="67936" y="487958"/>
                </a:cubicBezTo>
                <a:cubicBezTo>
                  <a:pt x="106227" y="473336"/>
                  <a:pt x="151787" y="481326"/>
                  <a:pt x="182679" y="513810"/>
                </a:cubicBezTo>
                <a:lnTo>
                  <a:pt x="199867" y="541086"/>
                </a:lnTo>
                <a:lnTo>
                  <a:pt x="537541" y="459661"/>
                </a:lnTo>
                <a:lnTo>
                  <a:pt x="536059" y="450434"/>
                </a:lnTo>
                <a:cubicBezTo>
                  <a:pt x="536980" y="423313"/>
                  <a:pt x="548218" y="396691"/>
                  <a:pt x="568890" y="377032"/>
                </a:cubicBezTo>
                <a:cubicBezTo>
                  <a:pt x="579718" y="366735"/>
                  <a:pt x="592037" y="359237"/>
                  <a:pt x="605039" y="354429"/>
                </a:cubicBezTo>
                <a:lnTo>
                  <a:pt x="624516" y="351300"/>
                </a:lnTo>
                <a:lnTo>
                  <a:pt x="624516" y="160667"/>
                </a:lnTo>
                <a:lnTo>
                  <a:pt x="613436" y="158139"/>
                </a:lnTo>
                <a:cubicBezTo>
                  <a:pt x="603685" y="153843"/>
                  <a:pt x="594660" y="147621"/>
                  <a:pt x="586993" y="139559"/>
                </a:cubicBezTo>
                <a:cubicBezTo>
                  <a:pt x="554867" y="105778"/>
                  <a:pt x="557681" y="53388"/>
                  <a:pt x="589927" y="22721"/>
                </a:cubicBezTo>
                <a:cubicBezTo>
                  <a:pt x="598373" y="14690"/>
                  <a:pt x="607982" y="8842"/>
                  <a:pt x="618123" y="5091"/>
                </a:cubicBezTo>
                <a:close/>
              </a:path>
            </a:pathLst>
          </a:custGeom>
          <a:solidFill>
            <a:schemeClr val="bg2">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0" name="Freeform: Shape 384">
            <a:extLst>
              <a:ext uri="{FF2B5EF4-FFF2-40B4-BE49-F238E27FC236}">
                <a16:creationId xmlns:a16="http://schemas.microsoft.com/office/drawing/2014/main" id="{FFCAC789-37BB-8242-2990-9C2FBE2DC514}"/>
              </a:ext>
            </a:extLst>
          </p:cNvPr>
          <p:cNvSpPr/>
          <p:nvPr/>
        </p:nvSpPr>
        <p:spPr>
          <a:xfrm rot="1022389">
            <a:off x="2794000" y="401638"/>
            <a:ext cx="1076325" cy="881062"/>
          </a:xfrm>
          <a:custGeom>
            <a:avLst/>
            <a:gdLst>
              <a:gd name="connsiteX0" fmla="*/ 618123 w 1077492"/>
              <a:gd name="connsiteY0" fmla="*/ 5091 h 880832"/>
              <a:gd name="connsiteX1" fmla="*/ 649515 w 1077492"/>
              <a:gd name="connsiteY1" fmla="*/ 48 h 880832"/>
              <a:gd name="connsiteX2" fmla="*/ 706766 w 1077492"/>
              <a:gd name="connsiteY2" fmla="*/ 25655 h 880832"/>
              <a:gd name="connsiteX3" fmla="*/ 703831 w 1077492"/>
              <a:gd name="connsiteY3" fmla="*/ 142493 h 880832"/>
              <a:gd name="connsiteX4" fmla="*/ 665641 w 1077492"/>
              <a:gd name="connsiteY4" fmla="*/ 157025 h 880832"/>
              <a:gd name="connsiteX5" fmla="*/ 665641 w 1077492"/>
              <a:gd name="connsiteY5" fmla="*/ 352605 h 880832"/>
              <a:gd name="connsiteX6" fmla="*/ 684786 w 1077492"/>
              <a:gd name="connsiteY6" fmla="*/ 356972 h 880832"/>
              <a:gd name="connsiteX7" fmla="*/ 718689 w 1077492"/>
              <a:gd name="connsiteY7" fmla="*/ 380793 h 880832"/>
              <a:gd name="connsiteX8" fmla="*/ 738749 w 1077492"/>
              <a:gd name="connsiteY8" fmla="*/ 496690 h 880832"/>
              <a:gd name="connsiteX9" fmla="*/ 735230 w 1077492"/>
              <a:gd name="connsiteY9" fmla="*/ 501698 h 880832"/>
              <a:gd name="connsiteX10" fmla="*/ 845060 w 1077492"/>
              <a:gd name="connsiteY10" fmla="*/ 617186 h 880832"/>
              <a:gd name="connsiteX11" fmla="*/ 879258 w 1077492"/>
              <a:gd name="connsiteY11" fmla="*/ 595803 h 880832"/>
              <a:gd name="connsiteX12" fmla="*/ 1037048 w 1077492"/>
              <a:gd name="connsiteY12" fmla="*/ 632408 h 880832"/>
              <a:gd name="connsiteX13" fmla="*/ 1031825 w 1077492"/>
              <a:gd name="connsiteY13" fmla="*/ 840388 h 880832"/>
              <a:gd name="connsiteX14" fmla="*/ 823846 w 1077492"/>
              <a:gd name="connsiteY14" fmla="*/ 835165 h 880832"/>
              <a:gd name="connsiteX15" fmla="*/ 795994 w 1077492"/>
              <a:gd name="connsiteY15" fmla="*/ 674255 h 880832"/>
              <a:gd name="connsiteX16" fmla="*/ 803191 w 1077492"/>
              <a:gd name="connsiteY16" fmla="*/ 664013 h 880832"/>
              <a:gd name="connsiteX17" fmla="*/ 690708 w 1077492"/>
              <a:gd name="connsiteY17" fmla="*/ 545736 h 880832"/>
              <a:gd name="connsiteX18" fmla="*/ 678778 w 1077492"/>
              <a:gd name="connsiteY18" fmla="*/ 553196 h 880832"/>
              <a:gd name="connsiteX19" fmla="*/ 565128 w 1077492"/>
              <a:gd name="connsiteY19" fmla="*/ 526831 h 880832"/>
              <a:gd name="connsiteX20" fmla="*/ 562479 w 1077492"/>
              <a:gd name="connsiteY20" fmla="*/ 522594 h 880832"/>
              <a:gd name="connsiteX21" fmla="*/ 207664 w 1077492"/>
              <a:gd name="connsiteY21" fmla="*/ 608151 h 880832"/>
              <a:gd name="connsiteX22" fmla="*/ 203307 w 1077492"/>
              <a:gd name="connsiteY22" fmla="*/ 628640 h 880832"/>
              <a:gd name="connsiteX23" fmla="*/ 178918 w 1077492"/>
              <a:gd name="connsiteY23" fmla="*/ 663609 h 880832"/>
              <a:gd name="connsiteX24" fmla="*/ 29119 w 1077492"/>
              <a:gd name="connsiteY24" fmla="*/ 659847 h 880832"/>
              <a:gd name="connsiteX25" fmla="*/ 32881 w 1077492"/>
              <a:gd name="connsiteY25" fmla="*/ 510048 h 880832"/>
              <a:gd name="connsiteX26" fmla="*/ 67936 w 1077492"/>
              <a:gd name="connsiteY26" fmla="*/ 487958 h 880832"/>
              <a:gd name="connsiteX27" fmla="*/ 182679 w 1077492"/>
              <a:gd name="connsiteY27" fmla="*/ 513810 h 880832"/>
              <a:gd name="connsiteX28" fmla="*/ 199867 w 1077492"/>
              <a:gd name="connsiteY28" fmla="*/ 541086 h 880832"/>
              <a:gd name="connsiteX29" fmla="*/ 537541 w 1077492"/>
              <a:gd name="connsiteY29" fmla="*/ 459661 h 880832"/>
              <a:gd name="connsiteX30" fmla="*/ 536059 w 1077492"/>
              <a:gd name="connsiteY30" fmla="*/ 450434 h 880832"/>
              <a:gd name="connsiteX31" fmla="*/ 568890 w 1077492"/>
              <a:gd name="connsiteY31" fmla="*/ 377032 h 880832"/>
              <a:gd name="connsiteX32" fmla="*/ 605039 w 1077492"/>
              <a:gd name="connsiteY32" fmla="*/ 354429 h 880832"/>
              <a:gd name="connsiteX33" fmla="*/ 624516 w 1077492"/>
              <a:gd name="connsiteY33" fmla="*/ 351300 h 880832"/>
              <a:gd name="connsiteX34" fmla="*/ 624516 w 1077492"/>
              <a:gd name="connsiteY34" fmla="*/ 160667 h 880832"/>
              <a:gd name="connsiteX35" fmla="*/ 613436 w 1077492"/>
              <a:gd name="connsiteY35" fmla="*/ 158139 h 880832"/>
              <a:gd name="connsiteX36" fmla="*/ 586993 w 1077492"/>
              <a:gd name="connsiteY36" fmla="*/ 139559 h 880832"/>
              <a:gd name="connsiteX37" fmla="*/ 589927 w 1077492"/>
              <a:gd name="connsiteY37" fmla="*/ 22721 h 880832"/>
              <a:gd name="connsiteX38" fmla="*/ 618123 w 1077492"/>
              <a:gd name="connsiteY38" fmla="*/ 5091 h 880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77492" h="880832">
                <a:moveTo>
                  <a:pt x="618123" y="5091"/>
                </a:moveTo>
                <a:cubicBezTo>
                  <a:pt x="628264" y="1341"/>
                  <a:pt x="638938" y="-311"/>
                  <a:pt x="649515" y="48"/>
                </a:cubicBezTo>
                <a:cubicBezTo>
                  <a:pt x="670668" y="767"/>
                  <a:pt x="691432" y="9532"/>
                  <a:pt x="706766" y="25655"/>
                </a:cubicBezTo>
                <a:cubicBezTo>
                  <a:pt x="738893" y="59437"/>
                  <a:pt x="736078" y="111827"/>
                  <a:pt x="703831" y="142493"/>
                </a:cubicBezTo>
                <a:lnTo>
                  <a:pt x="665641" y="157025"/>
                </a:lnTo>
                <a:lnTo>
                  <a:pt x="665641" y="352605"/>
                </a:lnTo>
                <a:lnTo>
                  <a:pt x="684786" y="356972"/>
                </a:lnTo>
                <a:cubicBezTo>
                  <a:pt x="697289" y="362480"/>
                  <a:pt x="708859" y="370458"/>
                  <a:pt x="718689" y="380793"/>
                </a:cubicBezTo>
                <a:cubicBezTo>
                  <a:pt x="749581" y="413278"/>
                  <a:pt x="755275" y="459181"/>
                  <a:pt x="738749" y="496690"/>
                </a:cubicBezTo>
                <a:lnTo>
                  <a:pt x="735230" y="501698"/>
                </a:lnTo>
                <a:lnTo>
                  <a:pt x="845060" y="617186"/>
                </a:lnTo>
                <a:lnTo>
                  <a:pt x="879258" y="595803"/>
                </a:lnTo>
                <a:cubicBezTo>
                  <a:pt x="933414" y="575777"/>
                  <a:pt x="996107" y="589357"/>
                  <a:pt x="1037048" y="632408"/>
                </a:cubicBezTo>
                <a:cubicBezTo>
                  <a:pt x="1094236" y="692542"/>
                  <a:pt x="1089226" y="785799"/>
                  <a:pt x="1031825" y="840388"/>
                </a:cubicBezTo>
                <a:cubicBezTo>
                  <a:pt x="971691" y="897576"/>
                  <a:pt x="878434" y="892566"/>
                  <a:pt x="823846" y="835165"/>
                </a:cubicBezTo>
                <a:cubicBezTo>
                  <a:pt x="780955" y="790064"/>
                  <a:pt x="773050" y="726332"/>
                  <a:pt x="795994" y="674255"/>
                </a:cubicBezTo>
                <a:lnTo>
                  <a:pt x="803191" y="664013"/>
                </a:lnTo>
                <a:lnTo>
                  <a:pt x="690708" y="545736"/>
                </a:lnTo>
                <a:lnTo>
                  <a:pt x="678778" y="553196"/>
                </a:lnTo>
                <a:cubicBezTo>
                  <a:pt x="639771" y="567620"/>
                  <a:pt x="594617" y="557839"/>
                  <a:pt x="565128" y="526831"/>
                </a:cubicBezTo>
                <a:lnTo>
                  <a:pt x="562479" y="522594"/>
                </a:lnTo>
                <a:lnTo>
                  <a:pt x="207664" y="608151"/>
                </a:lnTo>
                <a:lnTo>
                  <a:pt x="203307" y="628640"/>
                </a:lnTo>
                <a:cubicBezTo>
                  <a:pt x="197853" y="641384"/>
                  <a:pt x="189746" y="653311"/>
                  <a:pt x="178918" y="663609"/>
                </a:cubicBezTo>
                <a:cubicBezTo>
                  <a:pt x="137575" y="702927"/>
                  <a:pt x="70309" y="703160"/>
                  <a:pt x="29119" y="659847"/>
                </a:cubicBezTo>
                <a:cubicBezTo>
                  <a:pt x="-10199" y="618504"/>
                  <a:pt x="-10431" y="551239"/>
                  <a:pt x="32881" y="510048"/>
                </a:cubicBezTo>
                <a:cubicBezTo>
                  <a:pt x="43217" y="500219"/>
                  <a:pt x="55173" y="492832"/>
                  <a:pt x="67936" y="487958"/>
                </a:cubicBezTo>
                <a:cubicBezTo>
                  <a:pt x="106227" y="473336"/>
                  <a:pt x="151787" y="481326"/>
                  <a:pt x="182679" y="513810"/>
                </a:cubicBezTo>
                <a:lnTo>
                  <a:pt x="199867" y="541086"/>
                </a:lnTo>
                <a:lnTo>
                  <a:pt x="537541" y="459661"/>
                </a:lnTo>
                <a:lnTo>
                  <a:pt x="536059" y="450434"/>
                </a:lnTo>
                <a:cubicBezTo>
                  <a:pt x="536980" y="423313"/>
                  <a:pt x="548218" y="396691"/>
                  <a:pt x="568890" y="377032"/>
                </a:cubicBezTo>
                <a:cubicBezTo>
                  <a:pt x="579718" y="366735"/>
                  <a:pt x="592037" y="359237"/>
                  <a:pt x="605039" y="354429"/>
                </a:cubicBezTo>
                <a:lnTo>
                  <a:pt x="624516" y="351300"/>
                </a:lnTo>
                <a:lnTo>
                  <a:pt x="624516" y="160667"/>
                </a:lnTo>
                <a:lnTo>
                  <a:pt x="613436" y="158139"/>
                </a:lnTo>
                <a:cubicBezTo>
                  <a:pt x="603685" y="153843"/>
                  <a:pt x="594660" y="147621"/>
                  <a:pt x="586993" y="139559"/>
                </a:cubicBezTo>
                <a:cubicBezTo>
                  <a:pt x="554867" y="105778"/>
                  <a:pt x="557681" y="53388"/>
                  <a:pt x="589927" y="22721"/>
                </a:cubicBezTo>
                <a:cubicBezTo>
                  <a:pt x="598373" y="14690"/>
                  <a:pt x="607982" y="8842"/>
                  <a:pt x="618123" y="5091"/>
                </a:cubicBezTo>
                <a:close/>
              </a:path>
            </a:pathLst>
          </a:custGeom>
          <a:solidFill>
            <a:schemeClr val="bg2">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1" name="Freeform: Shape 387">
            <a:extLst>
              <a:ext uri="{FF2B5EF4-FFF2-40B4-BE49-F238E27FC236}">
                <a16:creationId xmlns:a16="http://schemas.microsoft.com/office/drawing/2014/main" id="{1F4ECDA3-C4F9-8880-5BC7-AF19BC95A55A}"/>
              </a:ext>
            </a:extLst>
          </p:cNvPr>
          <p:cNvSpPr/>
          <p:nvPr/>
        </p:nvSpPr>
        <p:spPr>
          <a:xfrm rot="355510">
            <a:off x="6770688" y="9525"/>
            <a:ext cx="1911350" cy="1944688"/>
          </a:xfrm>
          <a:custGeom>
            <a:avLst/>
            <a:gdLst>
              <a:gd name="connsiteX0" fmla="*/ 859940 w 1882134"/>
              <a:gd name="connsiteY0" fmla="*/ 932267 h 1915580"/>
              <a:gd name="connsiteX1" fmla="*/ 747989 w 1882134"/>
              <a:gd name="connsiteY1" fmla="*/ 997319 h 1915580"/>
              <a:gd name="connsiteX2" fmla="*/ 636844 w 1882134"/>
              <a:gd name="connsiteY2" fmla="*/ 1061903 h 1915580"/>
              <a:gd name="connsiteX3" fmla="*/ 638527 w 1882134"/>
              <a:gd name="connsiteY3" fmla="*/ 1070293 h 1915580"/>
              <a:gd name="connsiteX4" fmla="*/ 565410 w 1882134"/>
              <a:gd name="connsiteY4" fmla="*/ 1179755 h 1915580"/>
              <a:gd name="connsiteX5" fmla="*/ 562511 w 1882134"/>
              <a:gd name="connsiteY5" fmla="*/ 1180336 h 1915580"/>
              <a:gd name="connsiteX6" fmla="*/ 562511 w 1882134"/>
              <a:gd name="connsiteY6" fmla="*/ 1439244 h 1915580"/>
              <a:gd name="connsiteX7" fmla="*/ 572773 w 1882134"/>
              <a:gd name="connsiteY7" fmla="*/ 1441246 h 1915580"/>
              <a:gd name="connsiteX8" fmla="*/ 644608 w 1882134"/>
              <a:gd name="connsiteY8" fmla="*/ 1550707 h 1915580"/>
              <a:gd name="connsiteX9" fmla="*/ 640375 w 1882134"/>
              <a:gd name="connsiteY9" fmla="*/ 1571429 h 1915580"/>
              <a:gd name="connsiteX10" fmla="*/ 865510 w 1882134"/>
              <a:gd name="connsiteY10" fmla="*/ 1701672 h 1915580"/>
              <a:gd name="connsiteX11" fmla="*/ 886716 w 1882134"/>
              <a:gd name="connsiteY11" fmla="*/ 1687534 h 1915580"/>
              <a:gd name="connsiteX12" fmla="*/ 933465 w 1882134"/>
              <a:gd name="connsiteY12" fmla="*/ 1678413 h 1915580"/>
              <a:gd name="connsiteX13" fmla="*/ 980215 w 1882134"/>
              <a:gd name="connsiteY13" fmla="*/ 1687962 h 1915580"/>
              <a:gd name="connsiteX14" fmla="*/ 997982 w 1882134"/>
              <a:gd name="connsiteY14" fmla="*/ 1700143 h 1915580"/>
              <a:gd name="connsiteX15" fmla="*/ 1212258 w 1882134"/>
              <a:gd name="connsiteY15" fmla="*/ 1576182 h 1915580"/>
              <a:gd name="connsiteX16" fmla="*/ 1210160 w 1882134"/>
              <a:gd name="connsiteY16" fmla="*/ 1565911 h 1915580"/>
              <a:gd name="connsiteX17" fmla="*/ 1283277 w 1882134"/>
              <a:gd name="connsiteY17" fmla="*/ 1456450 h 1915580"/>
              <a:gd name="connsiteX18" fmla="*/ 1298338 w 1882134"/>
              <a:gd name="connsiteY18" fmla="*/ 1453428 h 1915580"/>
              <a:gd name="connsiteX19" fmla="*/ 1298338 w 1882134"/>
              <a:gd name="connsiteY19" fmla="*/ 1189696 h 1915580"/>
              <a:gd name="connsiteX20" fmla="*/ 1292399 w 1882134"/>
              <a:gd name="connsiteY20" fmla="*/ 1188448 h 1915580"/>
              <a:gd name="connsiteX21" fmla="*/ 1219282 w 1882134"/>
              <a:gd name="connsiteY21" fmla="*/ 1079414 h 1915580"/>
              <a:gd name="connsiteX22" fmla="*/ 1223749 w 1882134"/>
              <a:gd name="connsiteY22" fmla="*/ 1057548 h 1915580"/>
              <a:gd name="connsiteX23" fmla="*/ 997965 w 1882134"/>
              <a:gd name="connsiteY23" fmla="*/ 926929 h 1915580"/>
              <a:gd name="connsiteX24" fmla="*/ 994296 w 1882134"/>
              <a:gd name="connsiteY24" fmla="*/ 929366 h 1915580"/>
              <a:gd name="connsiteX25" fmla="*/ 988000 w 1882134"/>
              <a:gd name="connsiteY25" fmla="*/ 935188 h 1915580"/>
              <a:gd name="connsiteX26" fmla="*/ 978749 w 1882134"/>
              <a:gd name="connsiteY26" fmla="*/ 939691 h 1915580"/>
              <a:gd name="connsiteX27" fmla="*/ 969810 w 1882134"/>
              <a:gd name="connsiteY27" fmla="*/ 945628 h 1915580"/>
              <a:gd name="connsiteX28" fmla="*/ 964268 w 1882134"/>
              <a:gd name="connsiteY28" fmla="*/ 946740 h 1915580"/>
              <a:gd name="connsiteX29" fmla="*/ 958437 w 1882134"/>
              <a:gd name="connsiteY29" fmla="*/ 949579 h 1915580"/>
              <a:gd name="connsiteX30" fmla="*/ 924343 w 1882134"/>
              <a:gd name="connsiteY30" fmla="*/ 954750 h 1915580"/>
              <a:gd name="connsiteX31" fmla="*/ 924343 w 1882134"/>
              <a:gd name="connsiteY31" fmla="*/ 954750 h 1915580"/>
              <a:gd name="connsiteX32" fmla="*/ 923835 w 1882134"/>
              <a:gd name="connsiteY32" fmla="*/ 954643 h 1915580"/>
              <a:gd name="connsiteX33" fmla="*/ 881110 w 1882134"/>
              <a:gd name="connsiteY33" fmla="*/ 945723 h 1915580"/>
              <a:gd name="connsiteX34" fmla="*/ 880997 w 1882134"/>
              <a:gd name="connsiteY34" fmla="*/ 945646 h 1915580"/>
              <a:gd name="connsiteX35" fmla="*/ 878876 w 1882134"/>
              <a:gd name="connsiteY35" fmla="*/ 945200 h 1915580"/>
              <a:gd name="connsiteX36" fmla="*/ 1285908 w 1882134"/>
              <a:gd name="connsiteY36" fmla="*/ 209454 h 1915580"/>
              <a:gd name="connsiteX37" fmla="*/ 1039711 w 1882134"/>
              <a:gd name="connsiteY37" fmla="*/ 351883 h 1915580"/>
              <a:gd name="connsiteX38" fmla="*/ 1042927 w 1882134"/>
              <a:gd name="connsiteY38" fmla="*/ 367913 h 1915580"/>
              <a:gd name="connsiteX39" fmla="*/ 1007580 w 1882134"/>
              <a:gd name="connsiteY39" fmla="*/ 452291 h 1915580"/>
              <a:gd name="connsiteX40" fmla="*/ 972994 w 1882134"/>
              <a:gd name="connsiteY40" fmla="*/ 475261 h 1915580"/>
              <a:gd name="connsiteX41" fmla="*/ 972994 w 1882134"/>
              <a:gd name="connsiteY41" fmla="*/ 608121 h 1915580"/>
              <a:gd name="connsiteX42" fmla="*/ 972994 w 1882134"/>
              <a:gd name="connsiteY42" fmla="*/ 728436 h 1915580"/>
              <a:gd name="connsiteX43" fmla="*/ 1008720 w 1882134"/>
              <a:gd name="connsiteY43" fmla="*/ 752929 h 1915580"/>
              <a:gd name="connsiteX44" fmla="*/ 1042927 w 1882134"/>
              <a:gd name="connsiteY44" fmla="*/ 836166 h 1915580"/>
              <a:gd name="connsiteX45" fmla="*/ 1038547 w 1882134"/>
              <a:gd name="connsiteY45" fmla="*/ 857606 h 1915580"/>
              <a:gd name="connsiteX46" fmla="*/ 1264627 w 1882134"/>
              <a:gd name="connsiteY46" fmla="*/ 988396 h 1915580"/>
              <a:gd name="connsiteX47" fmla="*/ 1292399 w 1882134"/>
              <a:gd name="connsiteY47" fmla="*/ 969952 h 1915580"/>
              <a:gd name="connsiteX48" fmla="*/ 1337865 w 1882134"/>
              <a:gd name="connsiteY48" fmla="*/ 960830 h 1915580"/>
              <a:gd name="connsiteX49" fmla="*/ 1384615 w 1882134"/>
              <a:gd name="connsiteY49" fmla="*/ 970380 h 1915580"/>
              <a:gd name="connsiteX50" fmla="*/ 1410990 w 1882134"/>
              <a:gd name="connsiteY50" fmla="*/ 988463 h 1915580"/>
              <a:gd name="connsiteX51" fmla="*/ 1650068 w 1882134"/>
              <a:gd name="connsiteY51" fmla="*/ 850153 h 1915580"/>
              <a:gd name="connsiteX52" fmla="*/ 1644966 w 1882134"/>
              <a:gd name="connsiteY52" fmla="*/ 824004 h 1915580"/>
              <a:gd name="connsiteX53" fmla="*/ 1680313 w 1882134"/>
              <a:gd name="connsiteY53" fmla="*/ 739627 h 1915580"/>
              <a:gd name="connsiteX54" fmla="*/ 1705780 w 1882134"/>
              <a:gd name="connsiteY54" fmla="*/ 722714 h 1915580"/>
              <a:gd name="connsiteX55" fmla="*/ 1705779 w 1882134"/>
              <a:gd name="connsiteY55" fmla="*/ 484271 h 1915580"/>
              <a:gd name="connsiteX56" fmla="*/ 1701598 w 1882134"/>
              <a:gd name="connsiteY56" fmla="*/ 483455 h 1915580"/>
              <a:gd name="connsiteX57" fmla="*/ 1629764 w 1882134"/>
              <a:gd name="connsiteY57" fmla="*/ 373993 h 1915580"/>
              <a:gd name="connsiteX58" fmla="*/ 1634464 w 1882134"/>
              <a:gd name="connsiteY58" fmla="*/ 350982 h 1915580"/>
              <a:gd name="connsiteX59" fmla="*/ 1412691 w 1882134"/>
              <a:gd name="connsiteY59" fmla="*/ 222683 h 1915580"/>
              <a:gd name="connsiteX60" fmla="*/ 1404617 w 1882134"/>
              <a:gd name="connsiteY60" fmla="*/ 228046 h 1915580"/>
              <a:gd name="connsiteX61" fmla="*/ 1359150 w 1882134"/>
              <a:gd name="connsiteY61" fmla="*/ 237167 h 1915580"/>
              <a:gd name="connsiteX62" fmla="*/ 1312401 w 1882134"/>
              <a:gd name="connsiteY62" fmla="*/ 227618 h 1915580"/>
              <a:gd name="connsiteX63" fmla="*/ 441920 w 1882134"/>
              <a:gd name="connsiteY63" fmla="*/ 226293 h 1915580"/>
              <a:gd name="connsiteX64" fmla="*/ 231909 w 1882134"/>
              <a:gd name="connsiteY64" fmla="*/ 347787 h 1915580"/>
              <a:gd name="connsiteX65" fmla="*/ 237167 w 1882134"/>
              <a:gd name="connsiteY65" fmla="*/ 373994 h 1915580"/>
              <a:gd name="connsiteX66" fmla="*/ 164050 w 1882134"/>
              <a:gd name="connsiteY66" fmla="*/ 483456 h 1915580"/>
              <a:gd name="connsiteX67" fmla="*/ 155071 w 1882134"/>
              <a:gd name="connsiteY67" fmla="*/ 485258 h 1915580"/>
              <a:gd name="connsiteX68" fmla="*/ 155071 w 1882134"/>
              <a:gd name="connsiteY68" fmla="*/ 740239 h 1915580"/>
              <a:gd name="connsiteX69" fmla="*/ 165333 w 1882134"/>
              <a:gd name="connsiteY69" fmla="*/ 742335 h 1915580"/>
              <a:gd name="connsiteX70" fmla="*/ 237167 w 1882134"/>
              <a:gd name="connsiteY70" fmla="*/ 851369 h 1915580"/>
              <a:gd name="connsiteX71" fmla="*/ 234601 w 1882134"/>
              <a:gd name="connsiteY71" fmla="*/ 863932 h 1915580"/>
              <a:gd name="connsiteX72" fmla="*/ 440781 w 1882134"/>
              <a:gd name="connsiteY72" fmla="*/ 983210 h 1915580"/>
              <a:gd name="connsiteX73" fmla="*/ 474477 w 1882134"/>
              <a:gd name="connsiteY73" fmla="*/ 960831 h 1915580"/>
              <a:gd name="connsiteX74" fmla="*/ 519943 w 1882134"/>
              <a:gd name="connsiteY74" fmla="*/ 951709 h 1915580"/>
              <a:gd name="connsiteX75" fmla="*/ 566693 w 1882134"/>
              <a:gd name="connsiteY75" fmla="*/ 961258 h 1915580"/>
              <a:gd name="connsiteX76" fmla="*/ 601190 w 1882134"/>
              <a:gd name="connsiteY76" fmla="*/ 984910 h 1915580"/>
              <a:gd name="connsiteX77" fmla="*/ 705420 w 1882134"/>
              <a:gd name="connsiteY77" fmla="*/ 924344 h 1915580"/>
              <a:gd name="connsiteX78" fmla="*/ 785942 w 1882134"/>
              <a:gd name="connsiteY78" fmla="*/ 878642 h 1915580"/>
              <a:gd name="connsiteX79" fmla="*/ 811567 w 1882134"/>
              <a:gd name="connsiteY79" fmla="*/ 863817 h 1915580"/>
              <a:gd name="connsiteX80" fmla="*/ 805759 w 1882134"/>
              <a:gd name="connsiteY80" fmla="*/ 836166 h 1915580"/>
              <a:gd name="connsiteX81" fmla="*/ 878876 w 1882134"/>
              <a:gd name="connsiteY81" fmla="*/ 726704 h 1915580"/>
              <a:gd name="connsiteX82" fmla="*/ 887857 w 1882134"/>
              <a:gd name="connsiteY82" fmla="*/ 724902 h 1915580"/>
              <a:gd name="connsiteX83" fmla="*/ 887857 w 1882134"/>
              <a:gd name="connsiteY83" fmla="*/ 602041 h 1915580"/>
              <a:gd name="connsiteX84" fmla="*/ 887857 w 1882134"/>
              <a:gd name="connsiteY84" fmla="*/ 479177 h 1915580"/>
              <a:gd name="connsiteX85" fmla="*/ 878877 w 1882134"/>
              <a:gd name="connsiteY85" fmla="*/ 477375 h 1915580"/>
              <a:gd name="connsiteX86" fmla="*/ 805760 w 1882134"/>
              <a:gd name="connsiteY86" fmla="*/ 367913 h 1915580"/>
              <a:gd name="connsiteX87" fmla="*/ 810313 w 1882134"/>
              <a:gd name="connsiteY87" fmla="*/ 345620 h 1915580"/>
              <a:gd name="connsiteX88" fmla="*/ 607514 w 1882134"/>
              <a:gd name="connsiteY88" fmla="*/ 228297 h 1915580"/>
              <a:gd name="connsiteX89" fmla="*/ 572440 w 1882134"/>
              <a:gd name="connsiteY89" fmla="*/ 252065 h 1915580"/>
              <a:gd name="connsiteX90" fmla="*/ 526305 w 1882134"/>
              <a:gd name="connsiteY90" fmla="*/ 261493 h 1915580"/>
              <a:gd name="connsiteX91" fmla="*/ 442371 w 1882134"/>
              <a:gd name="connsiteY91" fmla="*/ 226958 h 1915580"/>
              <a:gd name="connsiteX92" fmla="*/ 525745 w 1882134"/>
              <a:gd name="connsiteY92" fmla="*/ 24326 h 1915580"/>
              <a:gd name="connsiteX93" fmla="*/ 644609 w 1882134"/>
              <a:gd name="connsiteY93" fmla="*/ 142629 h 1915580"/>
              <a:gd name="connsiteX94" fmla="*/ 641709 w 1882134"/>
              <a:gd name="connsiteY94" fmla="*/ 157167 h 1915580"/>
              <a:gd name="connsiteX95" fmla="*/ 747989 w 1882134"/>
              <a:gd name="connsiteY95" fmla="*/ 218924 h 1915580"/>
              <a:gd name="connsiteX96" fmla="*/ 849541 w 1882134"/>
              <a:gd name="connsiteY96" fmla="*/ 277934 h 1915580"/>
              <a:gd name="connsiteX97" fmla="*/ 878877 w 1882134"/>
              <a:gd name="connsiteY97" fmla="*/ 258452 h 1915580"/>
              <a:gd name="connsiteX98" fmla="*/ 924343 w 1882134"/>
              <a:gd name="connsiteY98" fmla="*/ 249330 h 1915580"/>
              <a:gd name="connsiteX99" fmla="*/ 971093 w 1882134"/>
              <a:gd name="connsiteY99" fmla="*/ 258879 h 1915580"/>
              <a:gd name="connsiteX100" fmla="*/ 999784 w 1882134"/>
              <a:gd name="connsiteY100" fmla="*/ 278550 h 1915580"/>
              <a:gd name="connsiteX101" fmla="*/ 1112862 w 1882134"/>
              <a:gd name="connsiteY101" fmla="*/ 212843 h 1915580"/>
              <a:gd name="connsiteX102" fmla="*/ 1244810 w 1882134"/>
              <a:gd name="connsiteY102" fmla="*/ 139736 h 1915580"/>
              <a:gd name="connsiteX103" fmla="*/ 1240567 w 1882134"/>
              <a:gd name="connsiteY103" fmla="*/ 118583 h 1915580"/>
              <a:gd name="connsiteX104" fmla="*/ 1359150 w 1882134"/>
              <a:gd name="connsiteY104" fmla="*/ 0 h 1915580"/>
              <a:gd name="connsiteX105" fmla="*/ 1477734 w 1882134"/>
              <a:gd name="connsiteY105" fmla="*/ 118583 h 1915580"/>
              <a:gd name="connsiteX106" fmla="*/ 1468446 w 1882134"/>
              <a:gd name="connsiteY106" fmla="*/ 164056 h 1915580"/>
              <a:gd name="connsiteX107" fmla="*/ 1562871 w 1882134"/>
              <a:gd name="connsiteY107" fmla="*/ 218924 h 1915580"/>
              <a:gd name="connsiteX108" fmla="*/ 1674171 w 1882134"/>
              <a:gd name="connsiteY108" fmla="*/ 283599 h 1915580"/>
              <a:gd name="connsiteX109" fmla="*/ 1702880 w 1882134"/>
              <a:gd name="connsiteY109" fmla="*/ 264532 h 1915580"/>
              <a:gd name="connsiteX110" fmla="*/ 1748347 w 1882134"/>
              <a:gd name="connsiteY110" fmla="*/ 255410 h 1915580"/>
              <a:gd name="connsiteX111" fmla="*/ 1866931 w 1882134"/>
              <a:gd name="connsiteY111" fmla="*/ 373993 h 1915580"/>
              <a:gd name="connsiteX112" fmla="*/ 1793814 w 1882134"/>
              <a:gd name="connsiteY112" fmla="*/ 483456 h 1915580"/>
              <a:gd name="connsiteX113" fmla="*/ 1787876 w 1882134"/>
              <a:gd name="connsiteY113" fmla="*/ 484647 h 1915580"/>
              <a:gd name="connsiteX114" fmla="*/ 1787876 w 1882134"/>
              <a:gd name="connsiteY114" fmla="*/ 608121 h 1915580"/>
              <a:gd name="connsiteX115" fmla="*/ 1787876 w 1882134"/>
              <a:gd name="connsiteY115" fmla="*/ 710390 h 1915580"/>
              <a:gd name="connsiteX116" fmla="*/ 1810299 w 1882134"/>
              <a:gd name="connsiteY116" fmla="*/ 714970 h 1915580"/>
              <a:gd name="connsiteX117" fmla="*/ 1882134 w 1882134"/>
              <a:gd name="connsiteY117" fmla="*/ 824004 h 1915580"/>
              <a:gd name="connsiteX118" fmla="*/ 1763550 w 1882134"/>
              <a:gd name="connsiteY118" fmla="*/ 942588 h 1915580"/>
              <a:gd name="connsiteX119" fmla="*/ 1716800 w 1882134"/>
              <a:gd name="connsiteY119" fmla="*/ 933466 h 1915580"/>
              <a:gd name="connsiteX120" fmla="*/ 1696290 w 1882134"/>
              <a:gd name="connsiteY120" fmla="*/ 919792 h 1915580"/>
              <a:gd name="connsiteX121" fmla="*/ 1562871 w 1882134"/>
              <a:gd name="connsiteY121" fmla="*/ 997319 h 1915580"/>
              <a:gd name="connsiteX122" fmla="*/ 1452273 w 1882134"/>
              <a:gd name="connsiteY122" fmla="*/ 1058596 h 1915580"/>
              <a:gd name="connsiteX123" fmla="*/ 1456449 w 1882134"/>
              <a:gd name="connsiteY123" fmla="*/ 1079414 h 1915580"/>
              <a:gd name="connsiteX124" fmla="*/ 1383332 w 1882134"/>
              <a:gd name="connsiteY124" fmla="*/ 1188876 h 1915580"/>
              <a:gd name="connsiteX125" fmla="*/ 1380434 w 1882134"/>
              <a:gd name="connsiteY125" fmla="*/ 1189457 h 1915580"/>
              <a:gd name="connsiteX126" fmla="*/ 1380434 w 1882134"/>
              <a:gd name="connsiteY126" fmla="*/ 1316581 h 1915580"/>
              <a:gd name="connsiteX127" fmla="*/ 1380434 w 1882134"/>
              <a:gd name="connsiteY127" fmla="*/ 1459744 h 1915580"/>
              <a:gd name="connsiteX128" fmla="*/ 1413121 w 1882134"/>
              <a:gd name="connsiteY128" fmla="*/ 1481535 h 1915580"/>
              <a:gd name="connsiteX129" fmla="*/ 1447328 w 1882134"/>
              <a:gd name="connsiteY129" fmla="*/ 1565911 h 1915580"/>
              <a:gd name="connsiteX130" fmla="*/ 1328743 w 1882134"/>
              <a:gd name="connsiteY130" fmla="*/ 1684495 h 1915580"/>
              <a:gd name="connsiteX131" fmla="*/ 1283277 w 1882134"/>
              <a:gd name="connsiteY131" fmla="*/ 1675374 h 1915580"/>
              <a:gd name="connsiteX132" fmla="*/ 1245755 w 1882134"/>
              <a:gd name="connsiteY132" fmla="*/ 1650453 h 1915580"/>
              <a:gd name="connsiteX133" fmla="*/ 1152389 w 1882134"/>
              <a:gd name="connsiteY133" fmla="*/ 1702738 h 1915580"/>
              <a:gd name="connsiteX134" fmla="*/ 1045590 w 1882134"/>
              <a:gd name="connsiteY134" fmla="*/ 1764797 h 1915580"/>
              <a:gd name="connsiteX135" fmla="*/ 1052050 w 1882134"/>
              <a:gd name="connsiteY135" fmla="*/ 1796996 h 1915580"/>
              <a:gd name="connsiteX136" fmla="*/ 933465 w 1882134"/>
              <a:gd name="connsiteY136" fmla="*/ 1915580 h 1915580"/>
              <a:gd name="connsiteX137" fmla="*/ 814882 w 1882134"/>
              <a:gd name="connsiteY137" fmla="*/ 1796996 h 1915580"/>
              <a:gd name="connsiteX138" fmla="*/ 820094 w 1882134"/>
              <a:gd name="connsiteY138" fmla="*/ 1770286 h 1915580"/>
              <a:gd name="connsiteX139" fmla="*/ 705420 w 1882134"/>
              <a:gd name="connsiteY139" fmla="*/ 1702738 h 1915580"/>
              <a:gd name="connsiteX140" fmla="*/ 599803 w 1882134"/>
              <a:gd name="connsiteY140" fmla="*/ 1641366 h 1915580"/>
              <a:gd name="connsiteX141" fmla="*/ 571490 w 1882134"/>
              <a:gd name="connsiteY141" fmla="*/ 1660170 h 1915580"/>
              <a:gd name="connsiteX142" fmla="*/ 526023 w 1882134"/>
              <a:gd name="connsiteY142" fmla="*/ 1669292 h 1915580"/>
              <a:gd name="connsiteX143" fmla="*/ 407440 w 1882134"/>
              <a:gd name="connsiteY143" fmla="*/ 1550707 h 1915580"/>
              <a:gd name="connsiteX144" fmla="*/ 442787 w 1882134"/>
              <a:gd name="connsiteY144" fmla="*/ 1466331 h 1915580"/>
              <a:gd name="connsiteX145" fmla="*/ 480415 w 1882134"/>
              <a:gd name="connsiteY145" fmla="*/ 1441340 h 1915580"/>
              <a:gd name="connsiteX146" fmla="*/ 480415 w 1882134"/>
              <a:gd name="connsiteY146" fmla="*/ 1313541 h 1915580"/>
              <a:gd name="connsiteX147" fmla="*/ 480415 w 1882134"/>
              <a:gd name="connsiteY147" fmla="*/ 1180946 h 1915580"/>
              <a:gd name="connsiteX148" fmla="*/ 474477 w 1882134"/>
              <a:gd name="connsiteY148" fmla="*/ 1179755 h 1915580"/>
              <a:gd name="connsiteX149" fmla="*/ 401359 w 1882134"/>
              <a:gd name="connsiteY149" fmla="*/ 1070292 h 1915580"/>
              <a:gd name="connsiteX150" fmla="*/ 403715 w 1882134"/>
              <a:gd name="connsiteY150" fmla="*/ 1058760 h 1915580"/>
              <a:gd name="connsiteX151" fmla="*/ 297980 w 1882134"/>
              <a:gd name="connsiteY151" fmla="*/ 997319 h 1915580"/>
              <a:gd name="connsiteX152" fmla="*/ 197246 w 1882134"/>
              <a:gd name="connsiteY152" fmla="*/ 938785 h 1915580"/>
              <a:gd name="connsiteX153" fmla="*/ 164050 w 1882134"/>
              <a:gd name="connsiteY153" fmla="*/ 960831 h 1915580"/>
              <a:gd name="connsiteX154" fmla="*/ 118583 w 1882134"/>
              <a:gd name="connsiteY154" fmla="*/ 969953 h 1915580"/>
              <a:gd name="connsiteX155" fmla="*/ 0 w 1882134"/>
              <a:gd name="connsiteY155" fmla="*/ 851369 h 1915580"/>
              <a:gd name="connsiteX156" fmla="*/ 71834 w 1882134"/>
              <a:gd name="connsiteY156" fmla="*/ 741907 h 1915580"/>
              <a:gd name="connsiteX157" fmla="*/ 72975 w 1882134"/>
              <a:gd name="connsiteY157" fmla="*/ 741685 h 1915580"/>
              <a:gd name="connsiteX158" fmla="*/ 72975 w 1882134"/>
              <a:gd name="connsiteY158" fmla="*/ 608121 h 1915580"/>
              <a:gd name="connsiteX159" fmla="*/ 72975 w 1882134"/>
              <a:gd name="connsiteY159" fmla="*/ 483679 h 1915580"/>
              <a:gd name="connsiteX160" fmla="*/ 71834 w 1882134"/>
              <a:gd name="connsiteY160" fmla="*/ 483456 h 1915580"/>
              <a:gd name="connsiteX161" fmla="*/ 0 w 1882134"/>
              <a:gd name="connsiteY161" fmla="*/ 373994 h 1915580"/>
              <a:gd name="connsiteX162" fmla="*/ 118583 w 1882134"/>
              <a:gd name="connsiteY162" fmla="*/ 255410 h 1915580"/>
              <a:gd name="connsiteX163" fmla="*/ 165333 w 1882134"/>
              <a:gd name="connsiteY163" fmla="*/ 264960 h 1915580"/>
              <a:gd name="connsiteX164" fmla="*/ 189840 w 1882134"/>
              <a:gd name="connsiteY164" fmla="*/ 281762 h 1915580"/>
              <a:gd name="connsiteX165" fmla="*/ 297980 w 1882134"/>
              <a:gd name="connsiteY165" fmla="*/ 218924 h 1915580"/>
              <a:gd name="connsiteX166" fmla="*/ 409656 w 1882134"/>
              <a:gd name="connsiteY166" fmla="*/ 154031 h 1915580"/>
              <a:gd name="connsiteX167" fmla="*/ 407441 w 1882134"/>
              <a:gd name="connsiteY167" fmla="*/ 143189 h 1915580"/>
              <a:gd name="connsiteX168" fmla="*/ 525745 w 1882134"/>
              <a:gd name="connsiteY168" fmla="*/ 24326 h 1915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Lst>
            <a:rect l="l" t="t" r="r" b="b"/>
            <a:pathLst>
              <a:path w="1882134" h="1915580">
                <a:moveTo>
                  <a:pt x="859940" y="932267"/>
                </a:moveTo>
                <a:lnTo>
                  <a:pt x="747989" y="997319"/>
                </a:lnTo>
                <a:lnTo>
                  <a:pt x="636844" y="1061903"/>
                </a:lnTo>
                <a:lnTo>
                  <a:pt x="638527" y="1070293"/>
                </a:lnTo>
                <a:cubicBezTo>
                  <a:pt x="638527" y="1120463"/>
                  <a:pt x="607741" y="1162081"/>
                  <a:pt x="565410" y="1179755"/>
                </a:cubicBezTo>
                <a:lnTo>
                  <a:pt x="562511" y="1180336"/>
                </a:lnTo>
                <a:lnTo>
                  <a:pt x="562511" y="1439244"/>
                </a:lnTo>
                <a:lnTo>
                  <a:pt x="572773" y="1441246"/>
                </a:lnTo>
                <a:cubicBezTo>
                  <a:pt x="615532" y="1458919"/>
                  <a:pt x="644608" y="1500537"/>
                  <a:pt x="644608" y="1550707"/>
                </a:cubicBezTo>
                <a:lnTo>
                  <a:pt x="640375" y="1571429"/>
                </a:lnTo>
                <a:lnTo>
                  <a:pt x="865510" y="1701672"/>
                </a:lnTo>
                <a:lnTo>
                  <a:pt x="886716" y="1687534"/>
                </a:lnTo>
                <a:cubicBezTo>
                  <a:pt x="900969" y="1681643"/>
                  <a:pt x="916742" y="1678413"/>
                  <a:pt x="933465" y="1678413"/>
                </a:cubicBezTo>
                <a:cubicBezTo>
                  <a:pt x="950189" y="1678413"/>
                  <a:pt x="965962" y="1681833"/>
                  <a:pt x="980215" y="1687962"/>
                </a:cubicBezTo>
                <a:lnTo>
                  <a:pt x="997982" y="1700143"/>
                </a:lnTo>
                <a:lnTo>
                  <a:pt x="1212258" y="1576182"/>
                </a:lnTo>
                <a:lnTo>
                  <a:pt x="1210160" y="1565911"/>
                </a:lnTo>
                <a:cubicBezTo>
                  <a:pt x="1210160" y="1515742"/>
                  <a:pt x="1240946" y="1474123"/>
                  <a:pt x="1283277" y="1456450"/>
                </a:cubicBezTo>
                <a:lnTo>
                  <a:pt x="1298338" y="1453428"/>
                </a:lnTo>
                <a:lnTo>
                  <a:pt x="1298338" y="1189696"/>
                </a:lnTo>
                <a:lnTo>
                  <a:pt x="1292399" y="1188448"/>
                </a:lnTo>
                <a:cubicBezTo>
                  <a:pt x="1250068" y="1170062"/>
                  <a:pt x="1219282" y="1127303"/>
                  <a:pt x="1219282" y="1079414"/>
                </a:cubicBezTo>
                <a:lnTo>
                  <a:pt x="1223749" y="1057548"/>
                </a:lnTo>
                <a:lnTo>
                  <a:pt x="997965" y="926929"/>
                </a:lnTo>
                <a:lnTo>
                  <a:pt x="994296" y="929366"/>
                </a:lnTo>
                <a:lnTo>
                  <a:pt x="988000" y="935188"/>
                </a:lnTo>
                <a:lnTo>
                  <a:pt x="978749" y="939691"/>
                </a:lnTo>
                <a:lnTo>
                  <a:pt x="969810" y="945628"/>
                </a:lnTo>
                <a:lnTo>
                  <a:pt x="964268" y="946740"/>
                </a:lnTo>
                <a:lnTo>
                  <a:pt x="958437" y="949579"/>
                </a:lnTo>
                <a:cubicBezTo>
                  <a:pt x="947754" y="952933"/>
                  <a:pt x="936316" y="954750"/>
                  <a:pt x="924343" y="954750"/>
                </a:cubicBezTo>
                <a:lnTo>
                  <a:pt x="924343" y="954750"/>
                </a:lnTo>
                <a:lnTo>
                  <a:pt x="923835" y="954643"/>
                </a:lnTo>
                <a:lnTo>
                  <a:pt x="881110" y="945723"/>
                </a:lnTo>
                <a:lnTo>
                  <a:pt x="880997" y="945646"/>
                </a:lnTo>
                <a:lnTo>
                  <a:pt x="878876" y="945200"/>
                </a:lnTo>
                <a:close/>
                <a:moveTo>
                  <a:pt x="1285908" y="209454"/>
                </a:moveTo>
                <a:lnTo>
                  <a:pt x="1039711" y="351883"/>
                </a:lnTo>
                <a:lnTo>
                  <a:pt x="1042927" y="367913"/>
                </a:lnTo>
                <a:cubicBezTo>
                  <a:pt x="1042927" y="401360"/>
                  <a:pt x="1029244" y="431006"/>
                  <a:pt x="1007580" y="452291"/>
                </a:cubicBezTo>
                <a:lnTo>
                  <a:pt x="972994" y="475261"/>
                </a:lnTo>
                <a:lnTo>
                  <a:pt x="972994" y="608121"/>
                </a:lnTo>
                <a:lnTo>
                  <a:pt x="972994" y="728436"/>
                </a:lnTo>
                <a:lnTo>
                  <a:pt x="1008720" y="752929"/>
                </a:lnTo>
                <a:cubicBezTo>
                  <a:pt x="1030004" y="774594"/>
                  <a:pt x="1042927" y="804239"/>
                  <a:pt x="1042927" y="836166"/>
                </a:cubicBezTo>
                <a:lnTo>
                  <a:pt x="1038547" y="857606"/>
                </a:lnTo>
                <a:lnTo>
                  <a:pt x="1264627" y="988396"/>
                </a:lnTo>
                <a:lnTo>
                  <a:pt x="1292399" y="969952"/>
                </a:lnTo>
                <a:cubicBezTo>
                  <a:pt x="1306509" y="964061"/>
                  <a:pt x="1321902" y="960830"/>
                  <a:pt x="1337865" y="960830"/>
                </a:cubicBezTo>
                <a:cubicBezTo>
                  <a:pt x="1354588" y="960830"/>
                  <a:pt x="1370362" y="964251"/>
                  <a:pt x="1384615" y="970380"/>
                </a:cubicBezTo>
                <a:lnTo>
                  <a:pt x="1410990" y="988463"/>
                </a:lnTo>
                <a:lnTo>
                  <a:pt x="1650068" y="850153"/>
                </a:lnTo>
                <a:lnTo>
                  <a:pt x="1644966" y="824004"/>
                </a:lnTo>
                <a:cubicBezTo>
                  <a:pt x="1644966" y="790557"/>
                  <a:pt x="1658649" y="760911"/>
                  <a:pt x="1680313" y="739627"/>
                </a:cubicBezTo>
                <a:lnTo>
                  <a:pt x="1705780" y="722714"/>
                </a:lnTo>
                <a:lnTo>
                  <a:pt x="1705779" y="484271"/>
                </a:lnTo>
                <a:lnTo>
                  <a:pt x="1701598" y="483455"/>
                </a:lnTo>
                <a:cubicBezTo>
                  <a:pt x="1658839" y="465782"/>
                  <a:pt x="1629764" y="424164"/>
                  <a:pt x="1629764" y="373993"/>
                </a:cubicBezTo>
                <a:lnTo>
                  <a:pt x="1634464" y="350982"/>
                </a:lnTo>
                <a:lnTo>
                  <a:pt x="1412691" y="222683"/>
                </a:lnTo>
                <a:lnTo>
                  <a:pt x="1404617" y="228046"/>
                </a:lnTo>
                <a:cubicBezTo>
                  <a:pt x="1390507" y="233937"/>
                  <a:pt x="1375113" y="237167"/>
                  <a:pt x="1359150" y="237167"/>
                </a:cubicBezTo>
                <a:cubicBezTo>
                  <a:pt x="1342427" y="237167"/>
                  <a:pt x="1326653" y="233747"/>
                  <a:pt x="1312401" y="227618"/>
                </a:cubicBezTo>
                <a:close/>
                <a:moveTo>
                  <a:pt x="441920" y="226293"/>
                </a:moveTo>
                <a:lnTo>
                  <a:pt x="231909" y="347787"/>
                </a:lnTo>
                <a:lnTo>
                  <a:pt x="237167" y="373994"/>
                </a:lnTo>
                <a:cubicBezTo>
                  <a:pt x="237167" y="424164"/>
                  <a:pt x="206381" y="465783"/>
                  <a:pt x="164050" y="483456"/>
                </a:cubicBezTo>
                <a:lnTo>
                  <a:pt x="155071" y="485258"/>
                </a:lnTo>
                <a:lnTo>
                  <a:pt x="155071" y="740239"/>
                </a:lnTo>
                <a:lnTo>
                  <a:pt x="165333" y="742335"/>
                </a:lnTo>
                <a:cubicBezTo>
                  <a:pt x="208092" y="760721"/>
                  <a:pt x="237168" y="803479"/>
                  <a:pt x="237167" y="851369"/>
                </a:cubicBezTo>
                <a:lnTo>
                  <a:pt x="234601" y="863932"/>
                </a:lnTo>
                <a:lnTo>
                  <a:pt x="440781" y="983210"/>
                </a:lnTo>
                <a:lnTo>
                  <a:pt x="474477" y="960831"/>
                </a:lnTo>
                <a:cubicBezTo>
                  <a:pt x="488587" y="954940"/>
                  <a:pt x="503980" y="951709"/>
                  <a:pt x="519943" y="951709"/>
                </a:cubicBezTo>
                <a:cubicBezTo>
                  <a:pt x="536667" y="951709"/>
                  <a:pt x="552440" y="955130"/>
                  <a:pt x="566693" y="961258"/>
                </a:cubicBezTo>
                <a:lnTo>
                  <a:pt x="601190" y="984910"/>
                </a:lnTo>
                <a:lnTo>
                  <a:pt x="705420" y="924344"/>
                </a:lnTo>
                <a:lnTo>
                  <a:pt x="785942" y="878642"/>
                </a:lnTo>
                <a:lnTo>
                  <a:pt x="811567" y="863817"/>
                </a:lnTo>
                <a:lnTo>
                  <a:pt x="805759" y="836166"/>
                </a:lnTo>
                <a:cubicBezTo>
                  <a:pt x="805759" y="785996"/>
                  <a:pt x="836545" y="744378"/>
                  <a:pt x="878876" y="726704"/>
                </a:cubicBezTo>
                <a:lnTo>
                  <a:pt x="887857" y="724902"/>
                </a:lnTo>
                <a:lnTo>
                  <a:pt x="887857" y="602041"/>
                </a:lnTo>
                <a:lnTo>
                  <a:pt x="887857" y="479177"/>
                </a:lnTo>
                <a:lnTo>
                  <a:pt x="878877" y="477375"/>
                </a:lnTo>
                <a:cubicBezTo>
                  <a:pt x="836546" y="459702"/>
                  <a:pt x="805760" y="418084"/>
                  <a:pt x="805760" y="367913"/>
                </a:cubicBezTo>
                <a:lnTo>
                  <a:pt x="810313" y="345620"/>
                </a:lnTo>
                <a:lnTo>
                  <a:pt x="607514" y="228297"/>
                </a:lnTo>
                <a:lnTo>
                  <a:pt x="572440" y="252065"/>
                </a:lnTo>
                <a:cubicBezTo>
                  <a:pt x="558268" y="258099"/>
                  <a:pt x="542678" y="261454"/>
                  <a:pt x="526305" y="261493"/>
                </a:cubicBezTo>
                <a:cubicBezTo>
                  <a:pt x="493559" y="261570"/>
                  <a:pt x="463882" y="248367"/>
                  <a:pt x="442371" y="226958"/>
                </a:cubicBezTo>
                <a:close/>
                <a:moveTo>
                  <a:pt x="525745" y="24326"/>
                </a:moveTo>
                <a:cubicBezTo>
                  <a:pt x="591236" y="24171"/>
                  <a:pt x="644453" y="77137"/>
                  <a:pt x="644609" y="142629"/>
                </a:cubicBezTo>
                <a:lnTo>
                  <a:pt x="641709" y="157167"/>
                </a:lnTo>
                <a:lnTo>
                  <a:pt x="747989" y="218924"/>
                </a:lnTo>
                <a:lnTo>
                  <a:pt x="849541" y="277934"/>
                </a:lnTo>
                <a:lnTo>
                  <a:pt x="878877" y="258452"/>
                </a:lnTo>
                <a:cubicBezTo>
                  <a:pt x="892987" y="252560"/>
                  <a:pt x="908380" y="249330"/>
                  <a:pt x="924343" y="249330"/>
                </a:cubicBezTo>
                <a:cubicBezTo>
                  <a:pt x="941066" y="249330"/>
                  <a:pt x="956840" y="252750"/>
                  <a:pt x="971093" y="258879"/>
                </a:cubicBezTo>
                <a:lnTo>
                  <a:pt x="999784" y="278550"/>
                </a:lnTo>
                <a:lnTo>
                  <a:pt x="1112862" y="212843"/>
                </a:lnTo>
                <a:lnTo>
                  <a:pt x="1244810" y="139736"/>
                </a:lnTo>
                <a:lnTo>
                  <a:pt x="1240567" y="118583"/>
                </a:lnTo>
                <a:cubicBezTo>
                  <a:pt x="1240566" y="51690"/>
                  <a:pt x="1295297" y="0"/>
                  <a:pt x="1359150" y="0"/>
                </a:cubicBezTo>
                <a:cubicBezTo>
                  <a:pt x="1426044" y="0"/>
                  <a:pt x="1477734" y="54731"/>
                  <a:pt x="1477734" y="118583"/>
                </a:cubicBezTo>
                <a:lnTo>
                  <a:pt x="1468446" y="164056"/>
                </a:lnTo>
                <a:lnTo>
                  <a:pt x="1562871" y="218924"/>
                </a:lnTo>
                <a:lnTo>
                  <a:pt x="1674171" y="283599"/>
                </a:lnTo>
                <a:lnTo>
                  <a:pt x="1702880" y="264532"/>
                </a:lnTo>
                <a:cubicBezTo>
                  <a:pt x="1716991" y="258640"/>
                  <a:pt x="1732384" y="255410"/>
                  <a:pt x="1748347" y="255410"/>
                </a:cubicBezTo>
                <a:cubicBezTo>
                  <a:pt x="1815241" y="255410"/>
                  <a:pt x="1866931" y="310141"/>
                  <a:pt x="1866931" y="373993"/>
                </a:cubicBezTo>
                <a:cubicBezTo>
                  <a:pt x="1866931" y="424164"/>
                  <a:pt x="1836145" y="465782"/>
                  <a:pt x="1793814" y="483456"/>
                </a:cubicBezTo>
                <a:lnTo>
                  <a:pt x="1787876" y="484647"/>
                </a:lnTo>
                <a:lnTo>
                  <a:pt x="1787876" y="608121"/>
                </a:lnTo>
                <a:lnTo>
                  <a:pt x="1787876" y="710390"/>
                </a:lnTo>
                <a:lnTo>
                  <a:pt x="1810299" y="714970"/>
                </a:lnTo>
                <a:cubicBezTo>
                  <a:pt x="1853058" y="733356"/>
                  <a:pt x="1882134" y="776115"/>
                  <a:pt x="1882134" y="824004"/>
                </a:cubicBezTo>
                <a:cubicBezTo>
                  <a:pt x="1882134" y="890898"/>
                  <a:pt x="1827403" y="942588"/>
                  <a:pt x="1763550" y="942588"/>
                </a:cubicBezTo>
                <a:cubicBezTo>
                  <a:pt x="1746826" y="942588"/>
                  <a:pt x="1731053" y="939357"/>
                  <a:pt x="1716800" y="933466"/>
                </a:cubicBezTo>
                <a:lnTo>
                  <a:pt x="1696290" y="919792"/>
                </a:lnTo>
                <a:lnTo>
                  <a:pt x="1562871" y="997319"/>
                </a:lnTo>
                <a:lnTo>
                  <a:pt x="1452273" y="1058596"/>
                </a:lnTo>
                <a:lnTo>
                  <a:pt x="1456449" y="1079414"/>
                </a:lnTo>
                <a:cubicBezTo>
                  <a:pt x="1456450" y="1129584"/>
                  <a:pt x="1425663" y="1171202"/>
                  <a:pt x="1383332" y="1188876"/>
                </a:cubicBezTo>
                <a:lnTo>
                  <a:pt x="1380434" y="1189457"/>
                </a:lnTo>
                <a:lnTo>
                  <a:pt x="1380434" y="1316581"/>
                </a:lnTo>
                <a:lnTo>
                  <a:pt x="1380434" y="1459744"/>
                </a:lnTo>
                <a:lnTo>
                  <a:pt x="1413121" y="1481535"/>
                </a:lnTo>
                <a:cubicBezTo>
                  <a:pt x="1434405" y="1502819"/>
                  <a:pt x="1447327" y="1532465"/>
                  <a:pt x="1447328" y="1565911"/>
                </a:cubicBezTo>
                <a:cubicBezTo>
                  <a:pt x="1447328" y="1632805"/>
                  <a:pt x="1392597" y="1684495"/>
                  <a:pt x="1328743" y="1684495"/>
                </a:cubicBezTo>
                <a:cubicBezTo>
                  <a:pt x="1312780" y="1684496"/>
                  <a:pt x="1297387" y="1681265"/>
                  <a:pt x="1283277" y="1675374"/>
                </a:cubicBezTo>
                <a:lnTo>
                  <a:pt x="1245755" y="1650453"/>
                </a:lnTo>
                <a:lnTo>
                  <a:pt x="1152389" y="1702738"/>
                </a:lnTo>
                <a:lnTo>
                  <a:pt x="1045590" y="1764797"/>
                </a:lnTo>
                <a:lnTo>
                  <a:pt x="1052050" y="1796996"/>
                </a:lnTo>
                <a:cubicBezTo>
                  <a:pt x="1052050" y="1863890"/>
                  <a:pt x="997319" y="1915580"/>
                  <a:pt x="933465" y="1915580"/>
                </a:cubicBezTo>
                <a:cubicBezTo>
                  <a:pt x="869613" y="1915580"/>
                  <a:pt x="814882" y="1860849"/>
                  <a:pt x="814882" y="1796996"/>
                </a:cubicBezTo>
                <a:lnTo>
                  <a:pt x="820094" y="1770286"/>
                </a:lnTo>
                <a:lnTo>
                  <a:pt x="705420" y="1702738"/>
                </a:lnTo>
                <a:lnTo>
                  <a:pt x="599803" y="1641366"/>
                </a:lnTo>
                <a:lnTo>
                  <a:pt x="571490" y="1660170"/>
                </a:lnTo>
                <a:cubicBezTo>
                  <a:pt x="557380" y="1666061"/>
                  <a:pt x="541987" y="1669291"/>
                  <a:pt x="526023" y="1669292"/>
                </a:cubicBezTo>
                <a:cubicBezTo>
                  <a:pt x="462171" y="1669292"/>
                  <a:pt x="407440" y="1617602"/>
                  <a:pt x="407440" y="1550707"/>
                </a:cubicBezTo>
                <a:cubicBezTo>
                  <a:pt x="407440" y="1517261"/>
                  <a:pt x="421123" y="1487615"/>
                  <a:pt x="442787" y="1466331"/>
                </a:cubicBezTo>
                <a:lnTo>
                  <a:pt x="480415" y="1441340"/>
                </a:lnTo>
                <a:lnTo>
                  <a:pt x="480415" y="1313541"/>
                </a:lnTo>
                <a:lnTo>
                  <a:pt x="480415" y="1180946"/>
                </a:lnTo>
                <a:lnTo>
                  <a:pt x="474477" y="1179755"/>
                </a:lnTo>
                <a:cubicBezTo>
                  <a:pt x="432146" y="1162081"/>
                  <a:pt x="401359" y="1120463"/>
                  <a:pt x="401359" y="1070292"/>
                </a:cubicBezTo>
                <a:lnTo>
                  <a:pt x="403715" y="1058760"/>
                </a:lnTo>
                <a:lnTo>
                  <a:pt x="297980" y="997319"/>
                </a:lnTo>
                <a:lnTo>
                  <a:pt x="197246" y="938785"/>
                </a:lnTo>
                <a:lnTo>
                  <a:pt x="164050" y="960831"/>
                </a:lnTo>
                <a:cubicBezTo>
                  <a:pt x="149940" y="966723"/>
                  <a:pt x="134547" y="969953"/>
                  <a:pt x="118583" y="969953"/>
                </a:cubicBezTo>
                <a:cubicBezTo>
                  <a:pt x="51690" y="969953"/>
                  <a:pt x="0" y="915222"/>
                  <a:pt x="0" y="851369"/>
                </a:cubicBezTo>
                <a:cubicBezTo>
                  <a:pt x="0" y="801199"/>
                  <a:pt x="29076" y="759581"/>
                  <a:pt x="71834" y="741907"/>
                </a:cubicBezTo>
                <a:lnTo>
                  <a:pt x="72975" y="741685"/>
                </a:lnTo>
                <a:lnTo>
                  <a:pt x="72975" y="608121"/>
                </a:lnTo>
                <a:lnTo>
                  <a:pt x="72975" y="483679"/>
                </a:lnTo>
                <a:lnTo>
                  <a:pt x="71834" y="483456"/>
                </a:lnTo>
                <a:cubicBezTo>
                  <a:pt x="29076" y="465783"/>
                  <a:pt x="0" y="424164"/>
                  <a:pt x="0" y="373994"/>
                </a:cubicBezTo>
                <a:cubicBezTo>
                  <a:pt x="0" y="310141"/>
                  <a:pt x="51690" y="255410"/>
                  <a:pt x="118583" y="255410"/>
                </a:cubicBezTo>
                <a:cubicBezTo>
                  <a:pt x="135307" y="255410"/>
                  <a:pt x="151080" y="258831"/>
                  <a:pt x="165333" y="264960"/>
                </a:cubicBezTo>
                <a:lnTo>
                  <a:pt x="189840" y="281762"/>
                </a:lnTo>
                <a:lnTo>
                  <a:pt x="297980" y="218924"/>
                </a:lnTo>
                <a:lnTo>
                  <a:pt x="409656" y="154031"/>
                </a:lnTo>
                <a:lnTo>
                  <a:pt x="407441" y="143189"/>
                </a:lnTo>
                <a:cubicBezTo>
                  <a:pt x="407286" y="77697"/>
                  <a:pt x="460252" y="24480"/>
                  <a:pt x="525745" y="24326"/>
                </a:cubicBezTo>
                <a:close/>
              </a:path>
            </a:pathLst>
          </a:custGeom>
          <a:solidFill>
            <a:schemeClr val="bg2">
              <a:lumMod val="50000"/>
              <a:alpha val="20000"/>
            </a:schemeClr>
          </a:solidFill>
          <a:ln w="43323" cap="flat">
            <a:noFill/>
            <a:prstDash val="solid"/>
            <a:miter/>
          </a:ln>
        </p:spPr>
        <p:txBody>
          <a:bodyPr anchor="ctr"/>
          <a:lstStyle/>
          <a:p>
            <a:pPr>
              <a:defRPr/>
            </a:pPr>
            <a:endParaRPr lang="en-US"/>
          </a:p>
        </p:txBody>
      </p:sp>
      <p:sp>
        <p:nvSpPr>
          <p:cNvPr id="21" name="Freeform: Shape 382">
            <a:extLst>
              <a:ext uri="{FF2B5EF4-FFF2-40B4-BE49-F238E27FC236}">
                <a16:creationId xmlns:a16="http://schemas.microsoft.com/office/drawing/2014/main" id="{6806B7B0-FA57-35AB-CE92-C5A09C85B474}"/>
              </a:ext>
            </a:extLst>
          </p:cNvPr>
          <p:cNvSpPr/>
          <p:nvPr/>
        </p:nvSpPr>
        <p:spPr>
          <a:xfrm rot="19743079">
            <a:off x="10683875" y="1743075"/>
            <a:ext cx="1457325" cy="1482725"/>
          </a:xfrm>
          <a:custGeom>
            <a:avLst/>
            <a:gdLst>
              <a:gd name="connsiteX0" fmla="*/ 859940 w 1882134"/>
              <a:gd name="connsiteY0" fmla="*/ 932267 h 1915580"/>
              <a:gd name="connsiteX1" fmla="*/ 747989 w 1882134"/>
              <a:gd name="connsiteY1" fmla="*/ 997319 h 1915580"/>
              <a:gd name="connsiteX2" fmla="*/ 636844 w 1882134"/>
              <a:gd name="connsiteY2" fmla="*/ 1061903 h 1915580"/>
              <a:gd name="connsiteX3" fmla="*/ 638527 w 1882134"/>
              <a:gd name="connsiteY3" fmla="*/ 1070293 h 1915580"/>
              <a:gd name="connsiteX4" fmla="*/ 565410 w 1882134"/>
              <a:gd name="connsiteY4" fmla="*/ 1179755 h 1915580"/>
              <a:gd name="connsiteX5" fmla="*/ 562511 w 1882134"/>
              <a:gd name="connsiteY5" fmla="*/ 1180336 h 1915580"/>
              <a:gd name="connsiteX6" fmla="*/ 562511 w 1882134"/>
              <a:gd name="connsiteY6" fmla="*/ 1439244 h 1915580"/>
              <a:gd name="connsiteX7" fmla="*/ 572773 w 1882134"/>
              <a:gd name="connsiteY7" fmla="*/ 1441246 h 1915580"/>
              <a:gd name="connsiteX8" fmla="*/ 644608 w 1882134"/>
              <a:gd name="connsiteY8" fmla="*/ 1550707 h 1915580"/>
              <a:gd name="connsiteX9" fmla="*/ 640375 w 1882134"/>
              <a:gd name="connsiteY9" fmla="*/ 1571429 h 1915580"/>
              <a:gd name="connsiteX10" fmla="*/ 865510 w 1882134"/>
              <a:gd name="connsiteY10" fmla="*/ 1701672 h 1915580"/>
              <a:gd name="connsiteX11" fmla="*/ 886716 w 1882134"/>
              <a:gd name="connsiteY11" fmla="*/ 1687534 h 1915580"/>
              <a:gd name="connsiteX12" fmla="*/ 933465 w 1882134"/>
              <a:gd name="connsiteY12" fmla="*/ 1678413 h 1915580"/>
              <a:gd name="connsiteX13" fmla="*/ 980215 w 1882134"/>
              <a:gd name="connsiteY13" fmla="*/ 1687962 h 1915580"/>
              <a:gd name="connsiteX14" fmla="*/ 997982 w 1882134"/>
              <a:gd name="connsiteY14" fmla="*/ 1700143 h 1915580"/>
              <a:gd name="connsiteX15" fmla="*/ 1212258 w 1882134"/>
              <a:gd name="connsiteY15" fmla="*/ 1576182 h 1915580"/>
              <a:gd name="connsiteX16" fmla="*/ 1210160 w 1882134"/>
              <a:gd name="connsiteY16" fmla="*/ 1565911 h 1915580"/>
              <a:gd name="connsiteX17" fmla="*/ 1283277 w 1882134"/>
              <a:gd name="connsiteY17" fmla="*/ 1456450 h 1915580"/>
              <a:gd name="connsiteX18" fmla="*/ 1298338 w 1882134"/>
              <a:gd name="connsiteY18" fmla="*/ 1453428 h 1915580"/>
              <a:gd name="connsiteX19" fmla="*/ 1298338 w 1882134"/>
              <a:gd name="connsiteY19" fmla="*/ 1189696 h 1915580"/>
              <a:gd name="connsiteX20" fmla="*/ 1292399 w 1882134"/>
              <a:gd name="connsiteY20" fmla="*/ 1188448 h 1915580"/>
              <a:gd name="connsiteX21" fmla="*/ 1219282 w 1882134"/>
              <a:gd name="connsiteY21" fmla="*/ 1079414 h 1915580"/>
              <a:gd name="connsiteX22" fmla="*/ 1223749 w 1882134"/>
              <a:gd name="connsiteY22" fmla="*/ 1057548 h 1915580"/>
              <a:gd name="connsiteX23" fmla="*/ 997965 w 1882134"/>
              <a:gd name="connsiteY23" fmla="*/ 926929 h 1915580"/>
              <a:gd name="connsiteX24" fmla="*/ 994296 w 1882134"/>
              <a:gd name="connsiteY24" fmla="*/ 929366 h 1915580"/>
              <a:gd name="connsiteX25" fmla="*/ 988000 w 1882134"/>
              <a:gd name="connsiteY25" fmla="*/ 935188 h 1915580"/>
              <a:gd name="connsiteX26" fmla="*/ 978749 w 1882134"/>
              <a:gd name="connsiteY26" fmla="*/ 939691 h 1915580"/>
              <a:gd name="connsiteX27" fmla="*/ 969810 w 1882134"/>
              <a:gd name="connsiteY27" fmla="*/ 945628 h 1915580"/>
              <a:gd name="connsiteX28" fmla="*/ 964268 w 1882134"/>
              <a:gd name="connsiteY28" fmla="*/ 946740 h 1915580"/>
              <a:gd name="connsiteX29" fmla="*/ 958437 w 1882134"/>
              <a:gd name="connsiteY29" fmla="*/ 949579 h 1915580"/>
              <a:gd name="connsiteX30" fmla="*/ 924343 w 1882134"/>
              <a:gd name="connsiteY30" fmla="*/ 954750 h 1915580"/>
              <a:gd name="connsiteX31" fmla="*/ 924343 w 1882134"/>
              <a:gd name="connsiteY31" fmla="*/ 954750 h 1915580"/>
              <a:gd name="connsiteX32" fmla="*/ 923835 w 1882134"/>
              <a:gd name="connsiteY32" fmla="*/ 954643 h 1915580"/>
              <a:gd name="connsiteX33" fmla="*/ 881110 w 1882134"/>
              <a:gd name="connsiteY33" fmla="*/ 945723 h 1915580"/>
              <a:gd name="connsiteX34" fmla="*/ 880997 w 1882134"/>
              <a:gd name="connsiteY34" fmla="*/ 945646 h 1915580"/>
              <a:gd name="connsiteX35" fmla="*/ 878876 w 1882134"/>
              <a:gd name="connsiteY35" fmla="*/ 945200 h 1915580"/>
              <a:gd name="connsiteX36" fmla="*/ 1285908 w 1882134"/>
              <a:gd name="connsiteY36" fmla="*/ 209454 h 1915580"/>
              <a:gd name="connsiteX37" fmla="*/ 1039711 w 1882134"/>
              <a:gd name="connsiteY37" fmla="*/ 351883 h 1915580"/>
              <a:gd name="connsiteX38" fmla="*/ 1042927 w 1882134"/>
              <a:gd name="connsiteY38" fmla="*/ 367913 h 1915580"/>
              <a:gd name="connsiteX39" fmla="*/ 1007580 w 1882134"/>
              <a:gd name="connsiteY39" fmla="*/ 452291 h 1915580"/>
              <a:gd name="connsiteX40" fmla="*/ 972994 w 1882134"/>
              <a:gd name="connsiteY40" fmla="*/ 475261 h 1915580"/>
              <a:gd name="connsiteX41" fmla="*/ 972994 w 1882134"/>
              <a:gd name="connsiteY41" fmla="*/ 608121 h 1915580"/>
              <a:gd name="connsiteX42" fmla="*/ 972994 w 1882134"/>
              <a:gd name="connsiteY42" fmla="*/ 728436 h 1915580"/>
              <a:gd name="connsiteX43" fmla="*/ 1008720 w 1882134"/>
              <a:gd name="connsiteY43" fmla="*/ 752929 h 1915580"/>
              <a:gd name="connsiteX44" fmla="*/ 1042927 w 1882134"/>
              <a:gd name="connsiteY44" fmla="*/ 836166 h 1915580"/>
              <a:gd name="connsiteX45" fmla="*/ 1038547 w 1882134"/>
              <a:gd name="connsiteY45" fmla="*/ 857606 h 1915580"/>
              <a:gd name="connsiteX46" fmla="*/ 1264627 w 1882134"/>
              <a:gd name="connsiteY46" fmla="*/ 988396 h 1915580"/>
              <a:gd name="connsiteX47" fmla="*/ 1292399 w 1882134"/>
              <a:gd name="connsiteY47" fmla="*/ 969952 h 1915580"/>
              <a:gd name="connsiteX48" fmla="*/ 1337865 w 1882134"/>
              <a:gd name="connsiteY48" fmla="*/ 960830 h 1915580"/>
              <a:gd name="connsiteX49" fmla="*/ 1384615 w 1882134"/>
              <a:gd name="connsiteY49" fmla="*/ 970380 h 1915580"/>
              <a:gd name="connsiteX50" fmla="*/ 1410990 w 1882134"/>
              <a:gd name="connsiteY50" fmla="*/ 988463 h 1915580"/>
              <a:gd name="connsiteX51" fmla="*/ 1650068 w 1882134"/>
              <a:gd name="connsiteY51" fmla="*/ 850153 h 1915580"/>
              <a:gd name="connsiteX52" fmla="*/ 1644966 w 1882134"/>
              <a:gd name="connsiteY52" fmla="*/ 824004 h 1915580"/>
              <a:gd name="connsiteX53" fmla="*/ 1680313 w 1882134"/>
              <a:gd name="connsiteY53" fmla="*/ 739627 h 1915580"/>
              <a:gd name="connsiteX54" fmla="*/ 1705780 w 1882134"/>
              <a:gd name="connsiteY54" fmla="*/ 722714 h 1915580"/>
              <a:gd name="connsiteX55" fmla="*/ 1705779 w 1882134"/>
              <a:gd name="connsiteY55" fmla="*/ 484271 h 1915580"/>
              <a:gd name="connsiteX56" fmla="*/ 1701598 w 1882134"/>
              <a:gd name="connsiteY56" fmla="*/ 483455 h 1915580"/>
              <a:gd name="connsiteX57" fmla="*/ 1629764 w 1882134"/>
              <a:gd name="connsiteY57" fmla="*/ 373993 h 1915580"/>
              <a:gd name="connsiteX58" fmla="*/ 1634464 w 1882134"/>
              <a:gd name="connsiteY58" fmla="*/ 350982 h 1915580"/>
              <a:gd name="connsiteX59" fmla="*/ 1412691 w 1882134"/>
              <a:gd name="connsiteY59" fmla="*/ 222683 h 1915580"/>
              <a:gd name="connsiteX60" fmla="*/ 1404617 w 1882134"/>
              <a:gd name="connsiteY60" fmla="*/ 228046 h 1915580"/>
              <a:gd name="connsiteX61" fmla="*/ 1359150 w 1882134"/>
              <a:gd name="connsiteY61" fmla="*/ 237167 h 1915580"/>
              <a:gd name="connsiteX62" fmla="*/ 1312401 w 1882134"/>
              <a:gd name="connsiteY62" fmla="*/ 227618 h 1915580"/>
              <a:gd name="connsiteX63" fmla="*/ 441920 w 1882134"/>
              <a:gd name="connsiteY63" fmla="*/ 226293 h 1915580"/>
              <a:gd name="connsiteX64" fmla="*/ 231909 w 1882134"/>
              <a:gd name="connsiteY64" fmla="*/ 347787 h 1915580"/>
              <a:gd name="connsiteX65" fmla="*/ 237167 w 1882134"/>
              <a:gd name="connsiteY65" fmla="*/ 373994 h 1915580"/>
              <a:gd name="connsiteX66" fmla="*/ 164050 w 1882134"/>
              <a:gd name="connsiteY66" fmla="*/ 483456 h 1915580"/>
              <a:gd name="connsiteX67" fmla="*/ 155071 w 1882134"/>
              <a:gd name="connsiteY67" fmla="*/ 485258 h 1915580"/>
              <a:gd name="connsiteX68" fmla="*/ 155071 w 1882134"/>
              <a:gd name="connsiteY68" fmla="*/ 740239 h 1915580"/>
              <a:gd name="connsiteX69" fmla="*/ 165333 w 1882134"/>
              <a:gd name="connsiteY69" fmla="*/ 742335 h 1915580"/>
              <a:gd name="connsiteX70" fmla="*/ 237167 w 1882134"/>
              <a:gd name="connsiteY70" fmla="*/ 851369 h 1915580"/>
              <a:gd name="connsiteX71" fmla="*/ 234601 w 1882134"/>
              <a:gd name="connsiteY71" fmla="*/ 863932 h 1915580"/>
              <a:gd name="connsiteX72" fmla="*/ 440781 w 1882134"/>
              <a:gd name="connsiteY72" fmla="*/ 983210 h 1915580"/>
              <a:gd name="connsiteX73" fmla="*/ 474477 w 1882134"/>
              <a:gd name="connsiteY73" fmla="*/ 960831 h 1915580"/>
              <a:gd name="connsiteX74" fmla="*/ 519943 w 1882134"/>
              <a:gd name="connsiteY74" fmla="*/ 951709 h 1915580"/>
              <a:gd name="connsiteX75" fmla="*/ 566693 w 1882134"/>
              <a:gd name="connsiteY75" fmla="*/ 961258 h 1915580"/>
              <a:gd name="connsiteX76" fmla="*/ 601190 w 1882134"/>
              <a:gd name="connsiteY76" fmla="*/ 984910 h 1915580"/>
              <a:gd name="connsiteX77" fmla="*/ 705420 w 1882134"/>
              <a:gd name="connsiteY77" fmla="*/ 924344 h 1915580"/>
              <a:gd name="connsiteX78" fmla="*/ 785942 w 1882134"/>
              <a:gd name="connsiteY78" fmla="*/ 878642 h 1915580"/>
              <a:gd name="connsiteX79" fmla="*/ 811567 w 1882134"/>
              <a:gd name="connsiteY79" fmla="*/ 863817 h 1915580"/>
              <a:gd name="connsiteX80" fmla="*/ 805759 w 1882134"/>
              <a:gd name="connsiteY80" fmla="*/ 836166 h 1915580"/>
              <a:gd name="connsiteX81" fmla="*/ 878876 w 1882134"/>
              <a:gd name="connsiteY81" fmla="*/ 726704 h 1915580"/>
              <a:gd name="connsiteX82" fmla="*/ 887857 w 1882134"/>
              <a:gd name="connsiteY82" fmla="*/ 724902 h 1915580"/>
              <a:gd name="connsiteX83" fmla="*/ 887857 w 1882134"/>
              <a:gd name="connsiteY83" fmla="*/ 602041 h 1915580"/>
              <a:gd name="connsiteX84" fmla="*/ 887857 w 1882134"/>
              <a:gd name="connsiteY84" fmla="*/ 479177 h 1915580"/>
              <a:gd name="connsiteX85" fmla="*/ 878877 w 1882134"/>
              <a:gd name="connsiteY85" fmla="*/ 477375 h 1915580"/>
              <a:gd name="connsiteX86" fmla="*/ 805760 w 1882134"/>
              <a:gd name="connsiteY86" fmla="*/ 367913 h 1915580"/>
              <a:gd name="connsiteX87" fmla="*/ 810313 w 1882134"/>
              <a:gd name="connsiteY87" fmla="*/ 345620 h 1915580"/>
              <a:gd name="connsiteX88" fmla="*/ 607514 w 1882134"/>
              <a:gd name="connsiteY88" fmla="*/ 228297 h 1915580"/>
              <a:gd name="connsiteX89" fmla="*/ 572440 w 1882134"/>
              <a:gd name="connsiteY89" fmla="*/ 252065 h 1915580"/>
              <a:gd name="connsiteX90" fmla="*/ 526305 w 1882134"/>
              <a:gd name="connsiteY90" fmla="*/ 261493 h 1915580"/>
              <a:gd name="connsiteX91" fmla="*/ 442371 w 1882134"/>
              <a:gd name="connsiteY91" fmla="*/ 226958 h 1915580"/>
              <a:gd name="connsiteX92" fmla="*/ 525745 w 1882134"/>
              <a:gd name="connsiteY92" fmla="*/ 24326 h 1915580"/>
              <a:gd name="connsiteX93" fmla="*/ 644609 w 1882134"/>
              <a:gd name="connsiteY93" fmla="*/ 142629 h 1915580"/>
              <a:gd name="connsiteX94" fmla="*/ 641709 w 1882134"/>
              <a:gd name="connsiteY94" fmla="*/ 157167 h 1915580"/>
              <a:gd name="connsiteX95" fmla="*/ 747989 w 1882134"/>
              <a:gd name="connsiteY95" fmla="*/ 218924 h 1915580"/>
              <a:gd name="connsiteX96" fmla="*/ 849541 w 1882134"/>
              <a:gd name="connsiteY96" fmla="*/ 277934 h 1915580"/>
              <a:gd name="connsiteX97" fmla="*/ 878877 w 1882134"/>
              <a:gd name="connsiteY97" fmla="*/ 258452 h 1915580"/>
              <a:gd name="connsiteX98" fmla="*/ 924343 w 1882134"/>
              <a:gd name="connsiteY98" fmla="*/ 249330 h 1915580"/>
              <a:gd name="connsiteX99" fmla="*/ 971093 w 1882134"/>
              <a:gd name="connsiteY99" fmla="*/ 258879 h 1915580"/>
              <a:gd name="connsiteX100" fmla="*/ 999784 w 1882134"/>
              <a:gd name="connsiteY100" fmla="*/ 278550 h 1915580"/>
              <a:gd name="connsiteX101" fmla="*/ 1112862 w 1882134"/>
              <a:gd name="connsiteY101" fmla="*/ 212843 h 1915580"/>
              <a:gd name="connsiteX102" fmla="*/ 1244810 w 1882134"/>
              <a:gd name="connsiteY102" fmla="*/ 139736 h 1915580"/>
              <a:gd name="connsiteX103" fmla="*/ 1240567 w 1882134"/>
              <a:gd name="connsiteY103" fmla="*/ 118583 h 1915580"/>
              <a:gd name="connsiteX104" fmla="*/ 1359150 w 1882134"/>
              <a:gd name="connsiteY104" fmla="*/ 0 h 1915580"/>
              <a:gd name="connsiteX105" fmla="*/ 1477734 w 1882134"/>
              <a:gd name="connsiteY105" fmla="*/ 118583 h 1915580"/>
              <a:gd name="connsiteX106" fmla="*/ 1468446 w 1882134"/>
              <a:gd name="connsiteY106" fmla="*/ 164056 h 1915580"/>
              <a:gd name="connsiteX107" fmla="*/ 1562871 w 1882134"/>
              <a:gd name="connsiteY107" fmla="*/ 218924 h 1915580"/>
              <a:gd name="connsiteX108" fmla="*/ 1674171 w 1882134"/>
              <a:gd name="connsiteY108" fmla="*/ 283599 h 1915580"/>
              <a:gd name="connsiteX109" fmla="*/ 1702880 w 1882134"/>
              <a:gd name="connsiteY109" fmla="*/ 264532 h 1915580"/>
              <a:gd name="connsiteX110" fmla="*/ 1748347 w 1882134"/>
              <a:gd name="connsiteY110" fmla="*/ 255410 h 1915580"/>
              <a:gd name="connsiteX111" fmla="*/ 1866931 w 1882134"/>
              <a:gd name="connsiteY111" fmla="*/ 373993 h 1915580"/>
              <a:gd name="connsiteX112" fmla="*/ 1793814 w 1882134"/>
              <a:gd name="connsiteY112" fmla="*/ 483456 h 1915580"/>
              <a:gd name="connsiteX113" fmla="*/ 1787876 w 1882134"/>
              <a:gd name="connsiteY113" fmla="*/ 484647 h 1915580"/>
              <a:gd name="connsiteX114" fmla="*/ 1787876 w 1882134"/>
              <a:gd name="connsiteY114" fmla="*/ 608121 h 1915580"/>
              <a:gd name="connsiteX115" fmla="*/ 1787876 w 1882134"/>
              <a:gd name="connsiteY115" fmla="*/ 710390 h 1915580"/>
              <a:gd name="connsiteX116" fmla="*/ 1810299 w 1882134"/>
              <a:gd name="connsiteY116" fmla="*/ 714970 h 1915580"/>
              <a:gd name="connsiteX117" fmla="*/ 1882134 w 1882134"/>
              <a:gd name="connsiteY117" fmla="*/ 824004 h 1915580"/>
              <a:gd name="connsiteX118" fmla="*/ 1763550 w 1882134"/>
              <a:gd name="connsiteY118" fmla="*/ 942588 h 1915580"/>
              <a:gd name="connsiteX119" fmla="*/ 1716800 w 1882134"/>
              <a:gd name="connsiteY119" fmla="*/ 933466 h 1915580"/>
              <a:gd name="connsiteX120" fmla="*/ 1696290 w 1882134"/>
              <a:gd name="connsiteY120" fmla="*/ 919792 h 1915580"/>
              <a:gd name="connsiteX121" fmla="*/ 1562871 w 1882134"/>
              <a:gd name="connsiteY121" fmla="*/ 997319 h 1915580"/>
              <a:gd name="connsiteX122" fmla="*/ 1452273 w 1882134"/>
              <a:gd name="connsiteY122" fmla="*/ 1058596 h 1915580"/>
              <a:gd name="connsiteX123" fmla="*/ 1456449 w 1882134"/>
              <a:gd name="connsiteY123" fmla="*/ 1079414 h 1915580"/>
              <a:gd name="connsiteX124" fmla="*/ 1383332 w 1882134"/>
              <a:gd name="connsiteY124" fmla="*/ 1188876 h 1915580"/>
              <a:gd name="connsiteX125" fmla="*/ 1380434 w 1882134"/>
              <a:gd name="connsiteY125" fmla="*/ 1189457 h 1915580"/>
              <a:gd name="connsiteX126" fmla="*/ 1380434 w 1882134"/>
              <a:gd name="connsiteY126" fmla="*/ 1316581 h 1915580"/>
              <a:gd name="connsiteX127" fmla="*/ 1380434 w 1882134"/>
              <a:gd name="connsiteY127" fmla="*/ 1459744 h 1915580"/>
              <a:gd name="connsiteX128" fmla="*/ 1413121 w 1882134"/>
              <a:gd name="connsiteY128" fmla="*/ 1481535 h 1915580"/>
              <a:gd name="connsiteX129" fmla="*/ 1447328 w 1882134"/>
              <a:gd name="connsiteY129" fmla="*/ 1565911 h 1915580"/>
              <a:gd name="connsiteX130" fmla="*/ 1328743 w 1882134"/>
              <a:gd name="connsiteY130" fmla="*/ 1684495 h 1915580"/>
              <a:gd name="connsiteX131" fmla="*/ 1283277 w 1882134"/>
              <a:gd name="connsiteY131" fmla="*/ 1675374 h 1915580"/>
              <a:gd name="connsiteX132" fmla="*/ 1245755 w 1882134"/>
              <a:gd name="connsiteY132" fmla="*/ 1650453 h 1915580"/>
              <a:gd name="connsiteX133" fmla="*/ 1152389 w 1882134"/>
              <a:gd name="connsiteY133" fmla="*/ 1702738 h 1915580"/>
              <a:gd name="connsiteX134" fmla="*/ 1045590 w 1882134"/>
              <a:gd name="connsiteY134" fmla="*/ 1764797 h 1915580"/>
              <a:gd name="connsiteX135" fmla="*/ 1052050 w 1882134"/>
              <a:gd name="connsiteY135" fmla="*/ 1796996 h 1915580"/>
              <a:gd name="connsiteX136" fmla="*/ 933465 w 1882134"/>
              <a:gd name="connsiteY136" fmla="*/ 1915580 h 1915580"/>
              <a:gd name="connsiteX137" fmla="*/ 814882 w 1882134"/>
              <a:gd name="connsiteY137" fmla="*/ 1796996 h 1915580"/>
              <a:gd name="connsiteX138" fmla="*/ 820094 w 1882134"/>
              <a:gd name="connsiteY138" fmla="*/ 1770286 h 1915580"/>
              <a:gd name="connsiteX139" fmla="*/ 705420 w 1882134"/>
              <a:gd name="connsiteY139" fmla="*/ 1702738 h 1915580"/>
              <a:gd name="connsiteX140" fmla="*/ 599803 w 1882134"/>
              <a:gd name="connsiteY140" fmla="*/ 1641366 h 1915580"/>
              <a:gd name="connsiteX141" fmla="*/ 571490 w 1882134"/>
              <a:gd name="connsiteY141" fmla="*/ 1660170 h 1915580"/>
              <a:gd name="connsiteX142" fmla="*/ 526023 w 1882134"/>
              <a:gd name="connsiteY142" fmla="*/ 1669292 h 1915580"/>
              <a:gd name="connsiteX143" fmla="*/ 407440 w 1882134"/>
              <a:gd name="connsiteY143" fmla="*/ 1550707 h 1915580"/>
              <a:gd name="connsiteX144" fmla="*/ 442787 w 1882134"/>
              <a:gd name="connsiteY144" fmla="*/ 1466331 h 1915580"/>
              <a:gd name="connsiteX145" fmla="*/ 480415 w 1882134"/>
              <a:gd name="connsiteY145" fmla="*/ 1441340 h 1915580"/>
              <a:gd name="connsiteX146" fmla="*/ 480415 w 1882134"/>
              <a:gd name="connsiteY146" fmla="*/ 1313541 h 1915580"/>
              <a:gd name="connsiteX147" fmla="*/ 480415 w 1882134"/>
              <a:gd name="connsiteY147" fmla="*/ 1180946 h 1915580"/>
              <a:gd name="connsiteX148" fmla="*/ 474477 w 1882134"/>
              <a:gd name="connsiteY148" fmla="*/ 1179755 h 1915580"/>
              <a:gd name="connsiteX149" fmla="*/ 401359 w 1882134"/>
              <a:gd name="connsiteY149" fmla="*/ 1070292 h 1915580"/>
              <a:gd name="connsiteX150" fmla="*/ 403715 w 1882134"/>
              <a:gd name="connsiteY150" fmla="*/ 1058760 h 1915580"/>
              <a:gd name="connsiteX151" fmla="*/ 297980 w 1882134"/>
              <a:gd name="connsiteY151" fmla="*/ 997319 h 1915580"/>
              <a:gd name="connsiteX152" fmla="*/ 197246 w 1882134"/>
              <a:gd name="connsiteY152" fmla="*/ 938785 h 1915580"/>
              <a:gd name="connsiteX153" fmla="*/ 164050 w 1882134"/>
              <a:gd name="connsiteY153" fmla="*/ 960831 h 1915580"/>
              <a:gd name="connsiteX154" fmla="*/ 118583 w 1882134"/>
              <a:gd name="connsiteY154" fmla="*/ 969953 h 1915580"/>
              <a:gd name="connsiteX155" fmla="*/ 0 w 1882134"/>
              <a:gd name="connsiteY155" fmla="*/ 851369 h 1915580"/>
              <a:gd name="connsiteX156" fmla="*/ 71834 w 1882134"/>
              <a:gd name="connsiteY156" fmla="*/ 741907 h 1915580"/>
              <a:gd name="connsiteX157" fmla="*/ 72975 w 1882134"/>
              <a:gd name="connsiteY157" fmla="*/ 741685 h 1915580"/>
              <a:gd name="connsiteX158" fmla="*/ 72975 w 1882134"/>
              <a:gd name="connsiteY158" fmla="*/ 608121 h 1915580"/>
              <a:gd name="connsiteX159" fmla="*/ 72975 w 1882134"/>
              <a:gd name="connsiteY159" fmla="*/ 483679 h 1915580"/>
              <a:gd name="connsiteX160" fmla="*/ 71834 w 1882134"/>
              <a:gd name="connsiteY160" fmla="*/ 483456 h 1915580"/>
              <a:gd name="connsiteX161" fmla="*/ 0 w 1882134"/>
              <a:gd name="connsiteY161" fmla="*/ 373994 h 1915580"/>
              <a:gd name="connsiteX162" fmla="*/ 118583 w 1882134"/>
              <a:gd name="connsiteY162" fmla="*/ 255410 h 1915580"/>
              <a:gd name="connsiteX163" fmla="*/ 165333 w 1882134"/>
              <a:gd name="connsiteY163" fmla="*/ 264960 h 1915580"/>
              <a:gd name="connsiteX164" fmla="*/ 189840 w 1882134"/>
              <a:gd name="connsiteY164" fmla="*/ 281762 h 1915580"/>
              <a:gd name="connsiteX165" fmla="*/ 297980 w 1882134"/>
              <a:gd name="connsiteY165" fmla="*/ 218924 h 1915580"/>
              <a:gd name="connsiteX166" fmla="*/ 409656 w 1882134"/>
              <a:gd name="connsiteY166" fmla="*/ 154031 h 1915580"/>
              <a:gd name="connsiteX167" fmla="*/ 407441 w 1882134"/>
              <a:gd name="connsiteY167" fmla="*/ 143189 h 1915580"/>
              <a:gd name="connsiteX168" fmla="*/ 525745 w 1882134"/>
              <a:gd name="connsiteY168" fmla="*/ 24326 h 1915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Lst>
            <a:rect l="l" t="t" r="r" b="b"/>
            <a:pathLst>
              <a:path w="1882134" h="1915580">
                <a:moveTo>
                  <a:pt x="859940" y="932267"/>
                </a:moveTo>
                <a:lnTo>
                  <a:pt x="747989" y="997319"/>
                </a:lnTo>
                <a:lnTo>
                  <a:pt x="636844" y="1061903"/>
                </a:lnTo>
                <a:lnTo>
                  <a:pt x="638527" y="1070293"/>
                </a:lnTo>
                <a:cubicBezTo>
                  <a:pt x="638527" y="1120463"/>
                  <a:pt x="607741" y="1162081"/>
                  <a:pt x="565410" y="1179755"/>
                </a:cubicBezTo>
                <a:lnTo>
                  <a:pt x="562511" y="1180336"/>
                </a:lnTo>
                <a:lnTo>
                  <a:pt x="562511" y="1439244"/>
                </a:lnTo>
                <a:lnTo>
                  <a:pt x="572773" y="1441246"/>
                </a:lnTo>
                <a:cubicBezTo>
                  <a:pt x="615532" y="1458919"/>
                  <a:pt x="644608" y="1500537"/>
                  <a:pt x="644608" y="1550707"/>
                </a:cubicBezTo>
                <a:lnTo>
                  <a:pt x="640375" y="1571429"/>
                </a:lnTo>
                <a:lnTo>
                  <a:pt x="865510" y="1701672"/>
                </a:lnTo>
                <a:lnTo>
                  <a:pt x="886716" y="1687534"/>
                </a:lnTo>
                <a:cubicBezTo>
                  <a:pt x="900969" y="1681643"/>
                  <a:pt x="916742" y="1678413"/>
                  <a:pt x="933465" y="1678413"/>
                </a:cubicBezTo>
                <a:cubicBezTo>
                  <a:pt x="950189" y="1678413"/>
                  <a:pt x="965962" y="1681833"/>
                  <a:pt x="980215" y="1687962"/>
                </a:cubicBezTo>
                <a:lnTo>
                  <a:pt x="997982" y="1700143"/>
                </a:lnTo>
                <a:lnTo>
                  <a:pt x="1212258" y="1576182"/>
                </a:lnTo>
                <a:lnTo>
                  <a:pt x="1210160" y="1565911"/>
                </a:lnTo>
                <a:cubicBezTo>
                  <a:pt x="1210160" y="1515742"/>
                  <a:pt x="1240946" y="1474123"/>
                  <a:pt x="1283277" y="1456450"/>
                </a:cubicBezTo>
                <a:lnTo>
                  <a:pt x="1298338" y="1453428"/>
                </a:lnTo>
                <a:lnTo>
                  <a:pt x="1298338" y="1189696"/>
                </a:lnTo>
                <a:lnTo>
                  <a:pt x="1292399" y="1188448"/>
                </a:lnTo>
                <a:cubicBezTo>
                  <a:pt x="1250068" y="1170062"/>
                  <a:pt x="1219282" y="1127303"/>
                  <a:pt x="1219282" y="1079414"/>
                </a:cubicBezTo>
                <a:lnTo>
                  <a:pt x="1223749" y="1057548"/>
                </a:lnTo>
                <a:lnTo>
                  <a:pt x="997965" y="926929"/>
                </a:lnTo>
                <a:lnTo>
                  <a:pt x="994296" y="929366"/>
                </a:lnTo>
                <a:lnTo>
                  <a:pt x="988000" y="935188"/>
                </a:lnTo>
                <a:lnTo>
                  <a:pt x="978749" y="939691"/>
                </a:lnTo>
                <a:lnTo>
                  <a:pt x="969810" y="945628"/>
                </a:lnTo>
                <a:lnTo>
                  <a:pt x="964268" y="946740"/>
                </a:lnTo>
                <a:lnTo>
                  <a:pt x="958437" y="949579"/>
                </a:lnTo>
                <a:cubicBezTo>
                  <a:pt x="947754" y="952933"/>
                  <a:pt x="936316" y="954750"/>
                  <a:pt x="924343" y="954750"/>
                </a:cubicBezTo>
                <a:lnTo>
                  <a:pt x="924343" y="954750"/>
                </a:lnTo>
                <a:lnTo>
                  <a:pt x="923835" y="954643"/>
                </a:lnTo>
                <a:lnTo>
                  <a:pt x="881110" y="945723"/>
                </a:lnTo>
                <a:lnTo>
                  <a:pt x="880997" y="945646"/>
                </a:lnTo>
                <a:lnTo>
                  <a:pt x="878876" y="945200"/>
                </a:lnTo>
                <a:close/>
                <a:moveTo>
                  <a:pt x="1285908" y="209454"/>
                </a:moveTo>
                <a:lnTo>
                  <a:pt x="1039711" y="351883"/>
                </a:lnTo>
                <a:lnTo>
                  <a:pt x="1042927" y="367913"/>
                </a:lnTo>
                <a:cubicBezTo>
                  <a:pt x="1042927" y="401360"/>
                  <a:pt x="1029244" y="431006"/>
                  <a:pt x="1007580" y="452291"/>
                </a:cubicBezTo>
                <a:lnTo>
                  <a:pt x="972994" y="475261"/>
                </a:lnTo>
                <a:lnTo>
                  <a:pt x="972994" y="608121"/>
                </a:lnTo>
                <a:lnTo>
                  <a:pt x="972994" y="728436"/>
                </a:lnTo>
                <a:lnTo>
                  <a:pt x="1008720" y="752929"/>
                </a:lnTo>
                <a:cubicBezTo>
                  <a:pt x="1030004" y="774594"/>
                  <a:pt x="1042927" y="804239"/>
                  <a:pt x="1042927" y="836166"/>
                </a:cubicBezTo>
                <a:lnTo>
                  <a:pt x="1038547" y="857606"/>
                </a:lnTo>
                <a:lnTo>
                  <a:pt x="1264627" y="988396"/>
                </a:lnTo>
                <a:lnTo>
                  <a:pt x="1292399" y="969952"/>
                </a:lnTo>
                <a:cubicBezTo>
                  <a:pt x="1306509" y="964061"/>
                  <a:pt x="1321902" y="960830"/>
                  <a:pt x="1337865" y="960830"/>
                </a:cubicBezTo>
                <a:cubicBezTo>
                  <a:pt x="1354588" y="960830"/>
                  <a:pt x="1370362" y="964251"/>
                  <a:pt x="1384615" y="970380"/>
                </a:cubicBezTo>
                <a:lnTo>
                  <a:pt x="1410990" y="988463"/>
                </a:lnTo>
                <a:lnTo>
                  <a:pt x="1650068" y="850153"/>
                </a:lnTo>
                <a:lnTo>
                  <a:pt x="1644966" y="824004"/>
                </a:lnTo>
                <a:cubicBezTo>
                  <a:pt x="1644966" y="790557"/>
                  <a:pt x="1658649" y="760911"/>
                  <a:pt x="1680313" y="739627"/>
                </a:cubicBezTo>
                <a:lnTo>
                  <a:pt x="1705780" y="722714"/>
                </a:lnTo>
                <a:lnTo>
                  <a:pt x="1705779" y="484271"/>
                </a:lnTo>
                <a:lnTo>
                  <a:pt x="1701598" y="483455"/>
                </a:lnTo>
                <a:cubicBezTo>
                  <a:pt x="1658839" y="465782"/>
                  <a:pt x="1629764" y="424164"/>
                  <a:pt x="1629764" y="373993"/>
                </a:cubicBezTo>
                <a:lnTo>
                  <a:pt x="1634464" y="350982"/>
                </a:lnTo>
                <a:lnTo>
                  <a:pt x="1412691" y="222683"/>
                </a:lnTo>
                <a:lnTo>
                  <a:pt x="1404617" y="228046"/>
                </a:lnTo>
                <a:cubicBezTo>
                  <a:pt x="1390507" y="233937"/>
                  <a:pt x="1375113" y="237167"/>
                  <a:pt x="1359150" y="237167"/>
                </a:cubicBezTo>
                <a:cubicBezTo>
                  <a:pt x="1342427" y="237167"/>
                  <a:pt x="1326653" y="233747"/>
                  <a:pt x="1312401" y="227618"/>
                </a:cubicBezTo>
                <a:close/>
                <a:moveTo>
                  <a:pt x="441920" y="226293"/>
                </a:moveTo>
                <a:lnTo>
                  <a:pt x="231909" y="347787"/>
                </a:lnTo>
                <a:lnTo>
                  <a:pt x="237167" y="373994"/>
                </a:lnTo>
                <a:cubicBezTo>
                  <a:pt x="237167" y="424164"/>
                  <a:pt x="206381" y="465783"/>
                  <a:pt x="164050" y="483456"/>
                </a:cubicBezTo>
                <a:lnTo>
                  <a:pt x="155071" y="485258"/>
                </a:lnTo>
                <a:lnTo>
                  <a:pt x="155071" y="740239"/>
                </a:lnTo>
                <a:lnTo>
                  <a:pt x="165333" y="742335"/>
                </a:lnTo>
                <a:cubicBezTo>
                  <a:pt x="208092" y="760721"/>
                  <a:pt x="237168" y="803479"/>
                  <a:pt x="237167" y="851369"/>
                </a:cubicBezTo>
                <a:lnTo>
                  <a:pt x="234601" y="863932"/>
                </a:lnTo>
                <a:lnTo>
                  <a:pt x="440781" y="983210"/>
                </a:lnTo>
                <a:lnTo>
                  <a:pt x="474477" y="960831"/>
                </a:lnTo>
                <a:cubicBezTo>
                  <a:pt x="488587" y="954940"/>
                  <a:pt x="503980" y="951709"/>
                  <a:pt x="519943" y="951709"/>
                </a:cubicBezTo>
                <a:cubicBezTo>
                  <a:pt x="536667" y="951709"/>
                  <a:pt x="552440" y="955130"/>
                  <a:pt x="566693" y="961258"/>
                </a:cubicBezTo>
                <a:lnTo>
                  <a:pt x="601190" y="984910"/>
                </a:lnTo>
                <a:lnTo>
                  <a:pt x="705420" y="924344"/>
                </a:lnTo>
                <a:lnTo>
                  <a:pt x="785942" y="878642"/>
                </a:lnTo>
                <a:lnTo>
                  <a:pt x="811567" y="863817"/>
                </a:lnTo>
                <a:lnTo>
                  <a:pt x="805759" y="836166"/>
                </a:lnTo>
                <a:cubicBezTo>
                  <a:pt x="805759" y="785996"/>
                  <a:pt x="836545" y="744378"/>
                  <a:pt x="878876" y="726704"/>
                </a:cubicBezTo>
                <a:lnTo>
                  <a:pt x="887857" y="724902"/>
                </a:lnTo>
                <a:lnTo>
                  <a:pt x="887857" y="602041"/>
                </a:lnTo>
                <a:lnTo>
                  <a:pt x="887857" y="479177"/>
                </a:lnTo>
                <a:lnTo>
                  <a:pt x="878877" y="477375"/>
                </a:lnTo>
                <a:cubicBezTo>
                  <a:pt x="836546" y="459702"/>
                  <a:pt x="805760" y="418084"/>
                  <a:pt x="805760" y="367913"/>
                </a:cubicBezTo>
                <a:lnTo>
                  <a:pt x="810313" y="345620"/>
                </a:lnTo>
                <a:lnTo>
                  <a:pt x="607514" y="228297"/>
                </a:lnTo>
                <a:lnTo>
                  <a:pt x="572440" y="252065"/>
                </a:lnTo>
                <a:cubicBezTo>
                  <a:pt x="558268" y="258099"/>
                  <a:pt x="542678" y="261454"/>
                  <a:pt x="526305" y="261493"/>
                </a:cubicBezTo>
                <a:cubicBezTo>
                  <a:pt x="493559" y="261570"/>
                  <a:pt x="463882" y="248367"/>
                  <a:pt x="442371" y="226958"/>
                </a:cubicBezTo>
                <a:close/>
                <a:moveTo>
                  <a:pt x="525745" y="24326"/>
                </a:moveTo>
                <a:cubicBezTo>
                  <a:pt x="591236" y="24171"/>
                  <a:pt x="644453" y="77137"/>
                  <a:pt x="644609" y="142629"/>
                </a:cubicBezTo>
                <a:lnTo>
                  <a:pt x="641709" y="157167"/>
                </a:lnTo>
                <a:lnTo>
                  <a:pt x="747989" y="218924"/>
                </a:lnTo>
                <a:lnTo>
                  <a:pt x="849541" y="277934"/>
                </a:lnTo>
                <a:lnTo>
                  <a:pt x="878877" y="258452"/>
                </a:lnTo>
                <a:cubicBezTo>
                  <a:pt x="892987" y="252560"/>
                  <a:pt x="908380" y="249330"/>
                  <a:pt x="924343" y="249330"/>
                </a:cubicBezTo>
                <a:cubicBezTo>
                  <a:pt x="941066" y="249330"/>
                  <a:pt x="956840" y="252750"/>
                  <a:pt x="971093" y="258879"/>
                </a:cubicBezTo>
                <a:lnTo>
                  <a:pt x="999784" y="278550"/>
                </a:lnTo>
                <a:lnTo>
                  <a:pt x="1112862" y="212843"/>
                </a:lnTo>
                <a:lnTo>
                  <a:pt x="1244810" y="139736"/>
                </a:lnTo>
                <a:lnTo>
                  <a:pt x="1240567" y="118583"/>
                </a:lnTo>
                <a:cubicBezTo>
                  <a:pt x="1240566" y="51690"/>
                  <a:pt x="1295297" y="0"/>
                  <a:pt x="1359150" y="0"/>
                </a:cubicBezTo>
                <a:cubicBezTo>
                  <a:pt x="1426044" y="0"/>
                  <a:pt x="1477734" y="54731"/>
                  <a:pt x="1477734" y="118583"/>
                </a:cubicBezTo>
                <a:lnTo>
                  <a:pt x="1468446" y="164056"/>
                </a:lnTo>
                <a:lnTo>
                  <a:pt x="1562871" y="218924"/>
                </a:lnTo>
                <a:lnTo>
                  <a:pt x="1674171" y="283599"/>
                </a:lnTo>
                <a:lnTo>
                  <a:pt x="1702880" y="264532"/>
                </a:lnTo>
                <a:cubicBezTo>
                  <a:pt x="1716991" y="258640"/>
                  <a:pt x="1732384" y="255410"/>
                  <a:pt x="1748347" y="255410"/>
                </a:cubicBezTo>
                <a:cubicBezTo>
                  <a:pt x="1815241" y="255410"/>
                  <a:pt x="1866931" y="310141"/>
                  <a:pt x="1866931" y="373993"/>
                </a:cubicBezTo>
                <a:cubicBezTo>
                  <a:pt x="1866931" y="424164"/>
                  <a:pt x="1836145" y="465782"/>
                  <a:pt x="1793814" y="483456"/>
                </a:cubicBezTo>
                <a:lnTo>
                  <a:pt x="1787876" y="484647"/>
                </a:lnTo>
                <a:lnTo>
                  <a:pt x="1787876" y="608121"/>
                </a:lnTo>
                <a:lnTo>
                  <a:pt x="1787876" y="710390"/>
                </a:lnTo>
                <a:lnTo>
                  <a:pt x="1810299" y="714970"/>
                </a:lnTo>
                <a:cubicBezTo>
                  <a:pt x="1853058" y="733356"/>
                  <a:pt x="1882134" y="776115"/>
                  <a:pt x="1882134" y="824004"/>
                </a:cubicBezTo>
                <a:cubicBezTo>
                  <a:pt x="1882134" y="890898"/>
                  <a:pt x="1827403" y="942588"/>
                  <a:pt x="1763550" y="942588"/>
                </a:cubicBezTo>
                <a:cubicBezTo>
                  <a:pt x="1746826" y="942588"/>
                  <a:pt x="1731053" y="939357"/>
                  <a:pt x="1716800" y="933466"/>
                </a:cubicBezTo>
                <a:lnTo>
                  <a:pt x="1696290" y="919792"/>
                </a:lnTo>
                <a:lnTo>
                  <a:pt x="1562871" y="997319"/>
                </a:lnTo>
                <a:lnTo>
                  <a:pt x="1452273" y="1058596"/>
                </a:lnTo>
                <a:lnTo>
                  <a:pt x="1456449" y="1079414"/>
                </a:lnTo>
                <a:cubicBezTo>
                  <a:pt x="1456450" y="1129584"/>
                  <a:pt x="1425663" y="1171202"/>
                  <a:pt x="1383332" y="1188876"/>
                </a:cubicBezTo>
                <a:lnTo>
                  <a:pt x="1380434" y="1189457"/>
                </a:lnTo>
                <a:lnTo>
                  <a:pt x="1380434" y="1316581"/>
                </a:lnTo>
                <a:lnTo>
                  <a:pt x="1380434" y="1459744"/>
                </a:lnTo>
                <a:lnTo>
                  <a:pt x="1413121" y="1481535"/>
                </a:lnTo>
                <a:cubicBezTo>
                  <a:pt x="1434405" y="1502819"/>
                  <a:pt x="1447327" y="1532465"/>
                  <a:pt x="1447328" y="1565911"/>
                </a:cubicBezTo>
                <a:cubicBezTo>
                  <a:pt x="1447328" y="1632805"/>
                  <a:pt x="1392597" y="1684495"/>
                  <a:pt x="1328743" y="1684495"/>
                </a:cubicBezTo>
                <a:cubicBezTo>
                  <a:pt x="1312780" y="1684496"/>
                  <a:pt x="1297387" y="1681265"/>
                  <a:pt x="1283277" y="1675374"/>
                </a:cubicBezTo>
                <a:lnTo>
                  <a:pt x="1245755" y="1650453"/>
                </a:lnTo>
                <a:lnTo>
                  <a:pt x="1152389" y="1702738"/>
                </a:lnTo>
                <a:lnTo>
                  <a:pt x="1045590" y="1764797"/>
                </a:lnTo>
                <a:lnTo>
                  <a:pt x="1052050" y="1796996"/>
                </a:lnTo>
                <a:cubicBezTo>
                  <a:pt x="1052050" y="1863890"/>
                  <a:pt x="997319" y="1915580"/>
                  <a:pt x="933465" y="1915580"/>
                </a:cubicBezTo>
                <a:cubicBezTo>
                  <a:pt x="869613" y="1915580"/>
                  <a:pt x="814882" y="1860849"/>
                  <a:pt x="814882" y="1796996"/>
                </a:cubicBezTo>
                <a:lnTo>
                  <a:pt x="820094" y="1770286"/>
                </a:lnTo>
                <a:lnTo>
                  <a:pt x="705420" y="1702738"/>
                </a:lnTo>
                <a:lnTo>
                  <a:pt x="599803" y="1641366"/>
                </a:lnTo>
                <a:lnTo>
                  <a:pt x="571490" y="1660170"/>
                </a:lnTo>
                <a:cubicBezTo>
                  <a:pt x="557380" y="1666061"/>
                  <a:pt x="541987" y="1669291"/>
                  <a:pt x="526023" y="1669292"/>
                </a:cubicBezTo>
                <a:cubicBezTo>
                  <a:pt x="462171" y="1669292"/>
                  <a:pt x="407440" y="1617602"/>
                  <a:pt x="407440" y="1550707"/>
                </a:cubicBezTo>
                <a:cubicBezTo>
                  <a:pt x="407440" y="1517261"/>
                  <a:pt x="421123" y="1487615"/>
                  <a:pt x="442787" y="1466331"/>
                </a:cubicBezTo>
                <a:lnTo>
                  <a:pt x="480415" y="1441340"/>
                </a:lnTo>
                <a:lnTo>
                  <a:pt x="480415" y="1313541"/>
                </a:lnTo>
                <a:lnTo>
                  <a:pt x="480415" y="1180946"/>
                </a:lnTo>
                <a:lnTo>
                  <a:pt x="474477" y="1179755"/>
                </a:lnTo>
                <a:cubicBezTo>
                  <a:pt x="432146" y="1162081"/>
                  <a:pt x="401359" y="1120463"/>
                  <a:pt x="401359" y="1070292"/>
                </a:cubicBezTo>
                <a:lnTo>
                  <a:pt x="403715" y="1058760"/>
                </a:lnTo>
                <a:lnTo>
                  <a:pt x="297980" y="997319"/>
                </a:lnTo>
                <a:lnTo>
                  <a:pt x="197246" y="938785"/>
                </a:lnTo>
                <a:lnTo>
                  <a:pt x="164050" y="960831"/>
                </a:lnTo>
                <a:cubicBezTo>
                  <a:pt x="149940" y="966723"/>
                  <a:pt x="134547" y="969953"/>
                  <a:pt x="118583" y="969953"/>
                </a:cubicBezTo>
                <a:cubicBezTo>
                  <a:pt x="51690" y="969953"/>
                  <a:pt x="0" y="915222"/>
                  <a:pt x="0" y="851369"/>
                </a:cubicBezTo>
                <a:cubicBezTo>
                  <a:pt x="0" y="801199"/>
                  <a:pt x="29076" y="759581"/>
                  <a:pt x="71834" y="741907"/>
                </a:cubicBezTo>
                <a:lnTo>
                  <a:pt x="72975" y="741685"/>
                </a:lnTo>
                <a:lnTo>
                  <a:pt x="72975" y="608121"/>
                </a:lnTo>
                <a:lnTo>
                  <a:pt x="72975" y="483679"/>
                </a:lnTo>
                <a:lnTo>
                  <a:pt x="71834" y="483456"/>
                </a:lnTo>
                <a:cubicBezTo>
                  <a:pt x="29076" y="465783"/>
                  <a:pt x="0" y="424164"/>
                  <a:pt x="0" y="373994"/>
                </a:cubicBezTo>
                <a:cubicBezTo>
                  <a:pt x="0" y="310141"/>
                  <a:pt x="51690" y="255410"/>
                  <a:pt x="118583" y="255410"/>
                </a:cubicBezTo>
                <a:cubicBezTo>
                  <a:pt x="135307" y="255410"/>
                  <a:pt x="151080" y="258831"/>
                  <a:pt x="165333" y="264960"/>
                </a:cubicBezTo>
                <a:lnTo>
                  <a:pt x="189840" y="281762"/>
                </a:lnTo>
                <a:lnTo>
                  <a:pt x="297980" y="218924"/>
                </a:lnTo>
                <a:lnTo>
                  <a:pt x="409656" y="154031"/>
                </a:lnTo>
                <a:lnTo>
                  <a:pt x="407441" y="143189"/>
                </a:lnTo>
                <a:cubicBezTo>
                  <a:pt x="407286" y="77697"/>
                  <a:pt x="460252" y="24480"/>
                  <a:pt x="525745" y="24326"/>
                </a:cubicBezTo>
                <a:close/>
              </a:path>
            </a:pathLst>
          </a:custGeom>
          <a:solidFill>
            <a:schemeClr val="bg2">
              <a:lumMod val="50000"/>
              <a:alpha val="20000"/>
            </a:schemeClr>
          </a:solidFill>
          <a:ln w="43323" cap="flat">
            <a:noFill/>
            <a:prstDash val="solid"/>
            <a:miter/>
          </a:ln>
        </p:spPr>
        <p:txBody>
          <a:bodyPr anchor="ctr"/>
          <a:lstStyle/>
          <a:p>
            <a:pPr>
              <a:defRPr/>
            </a:pPr>
            <a:endParaRPr lang="en-US"/>
          </a:p>
        </p:txBody>
      </p:sp>
      <p:sp>
        <p:nvSpPr>
          <p:cNvPr id="12" name="Freeform: Shape 387">
            <a:extLst>
              <a:ext uri="{FF2B5EF4-FFF2-40B4-BE49-F238E27FC236}">
                <a16:creationId xmlns:a16="http://schemas.microsoft.com/office/drawing/2014/main" id="{534C0A4B-D849-7B56-BA85-5C2B2FAEA540}"/>
              </a:ext>
            </a:extLst>
          </p:cNvPr>
          <p:cNvSpPr/>
          <p:nvPr/>
        </p:nvSpPr>
        <p:spPr>
          <a:xfrm rot="355510">
            <a:off x="26988" y="2022475"/>
            <a:ext cx="1912937" cy="1944688"/>
          </a:xfrm>
          <a:custGeom>
            <a:avLst/>
            <a:gdLst>
              <a:gd name="connsiteX0" fmla="*/ 859940 w 1882134"/>
              <a:gd name="connsiteY0" fmla="*/ 932267 h 1915580"/>
              <a:gd name="connsiteX1" fmla="*/ 747989 w 1882134"/>
              <a:gd name="connsiteY1" fmla="*/ 997319 h 1915580"/>
              <a:gd name="connsiteX2" fmla="*/ 636844 w 1882134"/>
              <a:gd name="connsiteY2" fmla="*/ 1061903 h 1915580"/>
              <a:gd name="connsiteX3" fmla="*/ 638527 w 1882134"/>
              <a:gd name="connsiteY3" fmla="*/ 1070293 h 1915580"/>
              <a:gd name="connsiteX4" fmla="*/ 565410 w 1882134"/>
              <a:gd name="connsiteY4" fmla="*/ 1179755 h 1915580"/>
              <a:gd name="connsiteX5" fmla="*/ 562511 w 1882134"/>
              <a:gd name="connsiteY5" fmla="*/ 1180336 h 1915580"/>
              <a:gd name="connsiteX6" fmla="*/ 562511 w 1882134"/>
              <a:gd name="connsiteY6" fmla="*/ 1439244 h 1915580"/>
              <a:gd name="connsiteX7" fmla="*/ 572773 w 1882134"/>
              <a:gd name="connsiteY7" fmla="*/ 1441246 h 1915580"/>
              <a:gd name="connsiteX8" fmla="*/ 644608 w 1882134"/>
              <a:gd name="connsiteY8" fmla="*/ 1550707 h 1915580"/>
              <a:gd name="connsiteX9" fmla="*/ 640375 w 1882134"/>
              <a:gd name="connsiteY9" fmla="*/ 1571429 h 1915580"/>
              <a:gd name="connsiteX10" fmla="*/ 865510 w 1882134"/>
              <a:gd name="connsiteY10" fmla="*/ 1701672 h 1915580"/>
              <a:gd name="connsiteX11" fmla="*/ 886716 w 1882134"/>
              <a:gd name="connsiteY11" fmla="*/ 1687534 h 1915580"/>
              <a:gd name="connsiteX12" fmla="*/ 933465 w 1882134"/>
              <a:gd name="connsiteY12" fmla="*/ 1678413 h 1915580"/>
              <a:gd name="connsiteX13" fmla="*/ 980215 w 1882134"/>
              <a:gd name="connsiteY13" fmla="*/ 1687962 h 1915580"/>
              <a:gd name="connsiteX14" fmla="*/ 997982 w 1882134"/>
              <a:gd name="connsiteY14" fmla="*/ 1700143 h 1915580"/>
              <a:gd name="connsiteX15" fmla="*/ 1212258 w 1882134"/>
              <a:gd name="connsiteY15" fmla="*/ 1576182 h 1915580"/>
              <a:gd name="connsiteX16" fmla="*/ 1210160 w 1882134"/>
              <a:gd name="connsiteY16" fmla="*/ 1565911 h 1915580"/>
              <a:gd name="connsiteX17" fmla="*/ 1283277 w 1882134"/>
              <a:gd name="connsiteY17" fmla="*/ 1456450 h 1915580"/>
              <a:gd name="connsiteX18" fmla="*/ 1298338 w 1882134"/>
              <a:gd name="connsiteY18" fmla="*/ 1453428 h 1915580"/>
              <a:gd name="connsiteX19" fmla="*/ 1298338 w 1882134"/>
              <a:gd name="connsiteY19" fmla="*/ 1189696 h 1915580"/>
              <a:gd name="connsiteX20" fmla="*/ 1292399 w 1882134"/>
              <a:gd name="connsiteY20" fmla="*/ 1188448 h 1915580"/>
              <a:gd name="connsiteX21" fmla="*/ 1219282 w 1882134"/>
              <a:gd name="connsiteY21" fmla="*/ 1079414 h 1915580"/>
              <a:gd name="connsiteX22" fmla="*/ 1223749 w 1882134"/>
              <a:gd name="connsiteY22" fmla="*/ 1057548 h 1915580"/>
              <a:gd name="connsiteX23" fmla="*/ 997965 w 1882134"/>
              <a:gd name="connsiteY23" fmla="*/ 926929 h 1915580"/>
              <a:gd name="connsiteX24" fmla="*/ 994296 w 1882134"/>
              <a:gd name="connsiteY24" fmla="*/ 929366 h 1915580"/>
              <a:gd name="connsiteX25" fmla="*/ 988000 w 1882134"/>
              <a:gd name="connsiteY25" fmla="*/ 935188 h 1915580"/>
              <a:gd name="connsiteX26" fmla="*/ 978749 w 1882134"/>
              <a:gd name="connsiteY26" fmla="*/ 939691 h 1915580"/>
              <a:gd name="connsiteX27" fmla="*/ 969810 w 1882134"/>
              <a:gd name="connsiteY27" fmla="*/ 945628 h 1915580"/>
              <a:gd name="connsiteX28" fmla="*/ 964268 w 1882134"/>
              <a:gd name="connsiteY28" fmla="*/ 946740 h 1915580"/>
              <a:gd name="connsiteX29" fmla="*/ 958437 w 1882134"/>
              <a:gd name="connsiteY29" fmla="*/ 949579 h 1915580"/>
              <a:gd name="connsiteX30" fmla="*/ 924343 w 1882134"/>
              <a:gd name="connsiteY30" fmla="*/ 954750 h 1915580"/>
              <a:gd name="connsiteX31" fmla="*/ 924343 w 1882134"/>
              <a:gd name="connsiteY31" fmla="*/ 954750 h 1915580"/>
              <a:gd name="connsiteX32" fmla="*/ 923835 w 1882134"/>
              <a:gd name="connsiteY32" fmla="*/ 954643 h 1915580"/>
              <a:gd name="connsiteX33" fmla="*/ 881110 w 1882134"/>
              <a:gd name="connsiteY33" fmla="*/ 945723 h 1915580"/>
              <a:gd name="connsiteX34" fmla="*/ 880997 w 1882134"/>
              <a:gd name="connsiteY34" fmla="*/ 945646 h 1915580"/>
              <a:gd name="connsiteX35" fmla="*/ 878876 w 1882134"/>
              <a:gd name="connsiteY35" fmla="*/ 945200 h 1915580"/>
              <a:gd name="connsiteX36" fmla="*/ 1285908 w 1882134"/>
              <a:gd name="connsiteY36" fmla="*/ 209454 h 1915580"/>
              <a:gd name="connsiteX37" fmla="*/ 1039711 w 1882134"/>
              <a:gd name="connsiteY37" fmla="*/ 351883 h 1915580"/>
              <a:gd name="connsiteX38" fmla="*/ 1042927 w 1882134"/>
              <a:gd name="connsiteY38" fmla="*/ 367913 h 1915580"/>
              <a:gd name="connsiteX39" fmla="*/ 1007580 w 1882134"/>
              <a:gd name="connsiteY39" fmla="*/ 452291 h 1915580"/>
              <a:gd name="connsiteX40" fmla="*/ 972994 w 1882134"/>
              <a:gd name="connsiteY40" fmla="*/ 475261 h 1915580"/>
              <a:gd name="connsiteX41" fmla="*/ 972994 w 1882134"/>
              <a:gd name="connsiteY41" fmla="*/ 608121 h 1915580"/>
              <a:gd name="connsiteX42" fmla="*/ 972994 w 1882134"/>
              <a:gd name="connsiteY42" fmla="*/ 728436 h 1915580"/>
              <a:gd name="connsiteX43" fmla="*/ 1008720 w 1882134"/>
              <a:gd name="connsiteY43" fmla="*/ 752929 h 1915580"/>
              <a:gd name="connsiteX44" fmla="*/ 1042927 w 1882134"/>
              <a:gd name="connsiteY44" fmla="*/ 836166 h 1915580"/>
              <a:gd name="connsiteX45" fmla="*/ 1038547 w 1882134"/>
              <a:gd name="connsiteY45" fmla="*/ 857606 h 1915580"/>
              <a:gd name="connsiteX46" fmla="*/ 1264627 w 1882134"/>
              <a:gd name="connsiteY46" fmla="*/ 988396 h 1915580"/>
              <a:gd name="connsiteX47" fmla="*/ 1292399 w 1882134"/>
              <a:gd name="connsiteY47" fmla="*/ 969952 h 1915580"/>
              <a:gd name="connsiteX48" fmla="*/ 1337865 w 1882134"/>
              <a:gd name="connsiteY48" fmla="*/ 960830 h 1915580"/>
              <a:gd name="connsiteX49" fmla="*/ 1384615 w 1882134"/>
              <a:gd name="connsiteY49" fmla="*/ 970380 h 1915580"/>
              <a:gd name="connsiteX50" fmla="*/ 1410990 w 1882134"/>
              <a:gd name="connsiteY50" fmla="*/ 988463 h 1915580"/>
              <a:gd name="connsiteX51" fmla="*/ 1650068 w 1882134"/>
              <a:gd name="connsiteY51" fmla="*/ 850153 h 1915580"/>
              <a:gd name="connsiteX52" fmla="*/ 1644966 w 1882134"/>
              <a:gd name="connsiteY52" fmla="*/ 824004 h 1915580"/>
              <a:gd name="connsiteX53" fmla="*/ 1680313 w 1882134"/>
              <a:gd name="connsiteY53" fmla="*/ 739627 h 1915580"/>
              <a:gd name="connsiteX54" fmla="*/ 1705780 w 1882134"/>
              <a:gd name="connsiteY54" fmla="*/ 722714 h 1915580"/>
              <a:gd name="connsiteX55" fmla="*/ 1705779 w 1882134"/>
              <a:gd name="connsiteY55" fmla="*/ 484271 h 1915580"/>
              <a:gd name="connsiteX56" fmla="*/ 1701598 w 1882134"/>
              <a:gd name="connsiteY56" fmla="*/ 483455 h 1915580"/>
              <a:gd name="connsiteX57" fmla="*/ 1629764 w 1882134"/>
              <a:gd name="connsiteY57" fmla="*/ 373993 h 1915580"/>
              <a:gd name="connsiteX58" fmla="*/ 1634464 w 1882134"/>
              <a:gd name="connsiteY58" fmla="*/ 350982 h 1915580"/>
              <a:gd name="connsiteX59" fmla="*/ 1412691 w 1882134"/>
              <a:gd name="connsiteY59" fmla="*/ 222683 h 1915580"/>
              <a:gd name="connsiteX60" fmla="*/ 1404617 w 1882134"/>
              <a:gd name="connsiteY60" fmla="*/ 228046 h 1915580"/>
              <a:gd name="connsiteX61" fmla="*/ 1359150 w 1882134"/>
              <a:gd name="connsiteY61" fmla="*/ 237167 h 1915580"/>
              <a:gd name="connsiteX62" fmla="*/ 1312401 w 1882134"/>
              <a:gd name="connsiteY62" fmla="*/ 227618 h 1915580"/>
              <a:gd name="connsiteX63" fmla="*/ 441920 w 1882134"/>
              <a:gd name="connsiteY63" fmla="*/ 226293 h 1915580"/>
              <a:gd name="connsiteX64" fmla="*/ 231909 w 1882134"/>
              <a:gd name="connsiteY64" fmla="*/ 347787 h 1915580"/>
              <a:gd name="connsiteX65" fmla="*/ 237167 w 1882134"/>
              <a:gd name="connsiteY65" fmla="*/ 373994 h 1915580"/>
              <a:gd name="connsiteX66" fmla="*/ 164050 w 1882134"/>
              <a:gd name="connsiteY66" fmla="*/ 483456 h 1915580"/>
              <a:gd name="connsiteX67" fmla="*/ 155071 w 1882134"/>
              <a:gd name="connsiteY67" fmla="*/ 485258 h 1915580"/>
              <a:gd name="connsiteX68" fmla="*/ 155071 w 1882134"/>
              <a:gd name="connsiteY68" fmla="*/ 740239 h 1915580"/>
              <a:gd name="connsiteX69" fmla="*/ 165333 w 1882134"/>
              <a:gd name="connsiteY69" fmla="*/ 742335 h 1915580"/>
              <a:gd name="connsiteX70" fmla="*/ 237167 w 1882134"/>
              <a:gd name="connsiteY70" fmla="*/ 851369 h 1915580"/>
              <a:gd name="connsiteX71" fmla="*/ 234601 w 1882134"/>
              <a:gd name="connsiteY71" fmla="*/ 863932 h 1915580"/>
              <a:gd name="connsiteX72" fmla="*/ 440781 w 1882134"/>
              <a:gd name="connsiteY72" fmla="*/ 983210 h 1915580"/>
              <a:gd name="connsiteX73" fmla="*/ 474477 w 1882134"/>
              <a:gd name="connsiteY73" fmla="*/ 960831 h 1915580"/>
              <a:gd name="connsiteX74" fmla="*/ 519943 w 1882134"/>
              <a:gd name="connsiteY74" fmla="*/ 951709 h 1915580"/>
              <a:gd name="connsiteX75" fmla="*/ 566693 w 1882134"/>
              <a:gd name="connsiteY75" fmla="*/ 961258 h 1915580"/>
              <a:gd name="connsiteX76" fmla="*/ 601190 w 1882134"/>
              <a:gd name="connsiteY76" fmla="*/ 984910 h 1915580"/>
              <a:gd name="connsiteX77" fmla="*/ 705420 w 1882134"/>
              <a:gd name="connsiteY77" fmla="*/ 924344 h 1915580"/>
              <a:gd name="connsiteX78" fmla="*/ 785942 w 1882134"/>
              <a:gd name="connsiteY78" fmla="*/ 878642 h 1915580"/>
              <a:gd name="connsiteX79" fmla="*/ 811567 w 1882134"/>
              <a:gd name="connsiteY79" fmla="*/ 863817 h 1915580"/>
              <a:gd name="connsiteX80" fmla="*/ 805759 w 1882134"/>
              <a:gd name="connsiteY80" fmla="*/ 836166 h 1915580"/>
              <a:gd name="connsiteX81" fmla="*/ 878876 w 1882134"/>
              <a:gd name="connsiteY81" fmla="*/ 726704 h 1915580"/>
              <a:gd name="connsiteX82" fmla="*/ 887857 w 1882134"/>
              <a:gd name="connsiteY82" fmla="*/ 724902 h 1915580"/>
              <a:gd name="connsiteX83" fmla="*/ 887857 w 1882134"/>
              <a:gd name="connsiteY83" fmla="*/ 602041 h 1915580"/>
              <a:gd name="connsiteX84" fmla="*/ 887857 w 1882134"/>
              <a:gd name="connsiteY84" fmla="*/ 479177 h 1915580"/>
              <a:gd name="connsiteX85" fmla="*/ 878877 w 1882134"/>
              <a:gd name="connsiteY85" fmla="*/ 477375 h 1915580"/>
              <a:gd name="connsiteX86" fmla="*/ 805760 w 1882134"/>
              <a:gd name="connsiteY86" fmla="*/ 367913 h 1915580"/>
              <a:gd name="connsiteX87" fmla="*/ 810313 w 1882134"/>
              <a:gd name="connsiteY87" fmla="*/ 345620 h 1915580"/>
              <a:gd name="connsiteX88" fmla="*/ 607514 w 1882134"/>
              <a:gd name="connsiteY88" fmla="*/ 228297 h 1915580"/>
              <a:gd name="connsiteX89" fmla="*/ 572440 w 1882134"/>
              <a:gd name="connsiteY89" fmla="*/ 252065 h 1915580"/>
              <a:gd name="connsiteX90" fmla="*/ 526305 w 1882134"/>
              <a:gd name="connsiteY90" fmla="*/ 261493 h 1915580"/>
              <a:gd name="connsiteX91" fmla="*/ 442371 w 1882134"/>
              <a:gd name="connsiteY91" fmla="*/ 226958 h 1915580"/>
              <a:gd name="connsiteX92" fmla="*/ 525745 w 1882134"/>
              <a:gd name="connsiteY92" fmla="*/ 24326 h 1915580"/>
              <a:gd name="connsiteX93" fmla="*/ 644609 w 1882134"/>
              <a:gd name="connsiteY93" fmla="*/ 142629 h 1915580"/>
              <a:gd name="connsiteX94" fmla="*/ 641709 w 1882134"/>
              <a:gd name="connsiteY94" fmla="*/ 157167 h 1915580"/>
              <a:gd name="connsiteX95" fmla="*/ 747989 w 1882134"/>
              <a:gd name="connsiteY95" fmla="*/ 218924 h 1915580"/>
              <a:gd name="connsiteX96" fmla="*/ 849541 w 1882134"/>
              <a:gd name="connsiteY96" fmla="*/ 277934 h 1915580"/>
              <a:gd name="connsiteX97" fmla="*/ 878877 w 1882134"/>
              <a:gd name="connsiteY97" fmla="*/ 258452 h 1915580"/>
              <a:gd name="connsiteX98" fmla="*/ 924343 w 1882134"/>
              <a:gd name="connsiteY98" fmla="*/ 249330 h 1915580"/>
              <a:gd name="connsiteX99" fmla="*/ 971093 w 1882134"/>
              <a:gd name="connsiteY99" fmla="*/ 258879 h 1915580"/>
              <a:gd name="connsiteX100" fmla="*/ 999784 w 1882134"/>
              <a:gd name="connsiteY100" fmla="*/ 278550 h 1915580"/>
              <a:gd name="connsiteX101" fmla="*/ 1112862 w 1882134"/>
              <a:gd name="connsiteY101" fmla="*/ 212843 h 1915580"/>
              <a:gd name="connsiteX102" fmla="*/ 1244810 w 1882134"/>
              <a:gd name="connsiteY102" fmla="*/ 139736 h 1915580"/>
              <a:gd name="connsiteX103" fmla="*/ 1240567 w 1882134"/>
              <a:gd name="connsiteY103" fmla="*/ 118583 h 1915580"/>
              <a:gd name="connsiteX104" fmla="*/ 1359150 w 1882134"/>
              <a:gd name="connsiteY104" fmla="*/ 0 h 1915580"/>
              <a:gd name="connsiteX105" fmla="*/ 1477734 w 1882134"/>
              <a:gd name="connsiteY105" fmla="*/ 118583 h 1915580"/>
              <a:gd name="connsiteX106" fmla="*/ 1468446 w 1882134"/>
              <a:gd name="connsiteY106" fmla="*/ 164056 h 1915580"/>
              <a:gd name="connsiteX107" fmla="*/ 1562871 w 1882134"/>
              <a:gd name="connsiteY107" fmla="*/ 218924 h 1915580"/>
              <a:gd name="connsiteX108" fmla="*/ 1674171 w 1882134"/>
              <a:gd name="connsiteY108" fmla="*/ 283599 h 1915580"/>
              <a:gd name="connsiteX109" fmla="*/ 1702880 w 1882134"/>
              <a:gd name="connsiteY109" fmla="*/ 264532 h 1915580"/>
              <a:gd name="connsiteX110" fmla="*/ 1748347 w 1882134"/>
              <a:gd name="connsiteY110" fmla="*/ 255410 h 1915580"/>
              <a:gd name="connsiteX111" fmla="*/ 1866931 w 1882134"/>
              <a:gd name="connsiteY111" fmla="*/ 373993 h 1915580"/>
              <a:gd name="connsiteX112" fmla="*/ 1793814 w 1882134"/>
              <a:gd name="connsiteY112" fmla="*/ 483456 h 1915580"/>
              <a:gd name="connsiteX113" fmla="*/ 1787876 w 1882134"/>
              <a:gd name="connsiteY113" fmla="*/ 484647 h 1915580"/>
              <a:gd name="connsiteX114" fmla="*/ 1787876 w 1882134"/>
              <a:gd name="connsiteY114" fmla="*/ 608121 h 1915580"/>
              <a:gd name="connsiteX115" fmla="*/ 1787876 w 1882134"/>
              <a:gd name="connsiteY115" fmla="*/ 710390 h 1915580"/>
              <a:gd name="connsiteX116" fmla="*/ 1810299 w 1882134"/>
              <a:gd name="connsiteY116" fmla="*/ 714970 h 1915580"/>
              <a:gd name="connsiteX117" fmla="*/ 1882134 w 1882134"/>
              <a:gd name="connsiteY117" fmla="*/ 824004 h 1915580"/>
              <a:gd name="connsiteX118" fmla="*/ 1763550 w 1882134"/>
              <a:gd name="connsiteY118" fmla="*/ 942588 h 1915580"/>
              <a:gd name="connsiteX119" fmla="*/ 1716800 w 1882134"/>
              <a:gd name="connsiteY119" fmla="*/ 933466 h 1915580"/>
              <a:gd name="connsiteX120" fmla="*/ 1696290 w 1882134"/>
              <a:gd name="connsiteY120" fmla="*/ 919792 h 1915580"/>
              <a:gd name="connsiteX121" fmla="*/ 1562871 w 1882134"/>
              <a:gd name="connsiteY121" fmla="*/ 997319 h 1915580"/>
              <a:gd name="connsiteX122" fmla="*/ 1452273 w 1882134"/>
              <a:gd name="connsiteY122" fmla="*/ 1058596 h 1915580"/>
              <a:gd name="connsiteX123" fmla="*/ 1456449 w 1882134"/>
              <a:gd name="connsiteY123" fmla="*/ 1079414 h 1915580"/>
              <a:gd name="connsiteX124" fmla="*/ 1383332 w 1882134"/>
              <a:gd name="connsiteY124" fmla="*/ 1188876 h 1915580"/>
              <a:gd name="connsiteX125" fmla="*/ 1380434 w 1882134"/>
              <a:gd name="connsiteY125" fmla="*/ 1189457 h 1915580"/>
              <a:gd name="connsiteX126" fmla="*/ 1380434 w 1882134"/>
              <a:gd name="connsiteY126" fmla="*/ 1316581 h 1915580"/>
              <a:gd name="connsiteX127" fmla="*/ 1380434 w 1882134"/>
              <a:gd name="connsiteY127" fmla="*/ 1459744 h 1915580"/>
              <a:gd name="connsiteX128" fmla="*/ 1413121 w 1882134"/>
              <a:gd name="connsiteY128" fmla="*/ 1481535 h 1915580"/>
              <a:gd name="connsiteX129" fmla="*/ 1447328 w 1882134"/>
              <a:gd name="connsiteY129" fmla="*/ 1565911 h 1915580"/>
              <a:gd name="connsiteX130" fmla="*/ 1328743 w 1882134"/>
              <a:gd name="connsiteY130" fmla="*/ 1684495 h 1915580"/>
              <a:gd name="connsiteX131" fmla="*/ 1283277 w 1882134"/>
              <a:gd name="connsiteY131" fmla="*/ 1675374 h 1915580"/>
              <a:gd name="connsiteX132" fmla="*/ 1245755 w 1882134"/>
              <a:gd name="connsiteY132" fmla="*/ 1650453 h 1915580"/>
              <a:gd name="connsiteX133" fmla="*/ 1152389 w 1882134"/>
              <a:gd name="connsiteY133" fmla="*/ 1702738 h 1915580"/>
              <a:gd name="connsiteX134" fmla="*/ 1045590 w 1882134"/>
              <a:gd name="connsiteY134" fmla="*/ 1764797 h 1915580"/>
              <a:gd name="connsiteX135" fmla="*/ 1052050 w 1882134"/>
              <a:gd name="connsiteY135" fmla="*/ 1796996 h 1915580"/>
              <a:gd name="connsiteX136" fmla="*/ 933465 w 1882134"/>
              <a:gd name="connsiteY136" fmla="*/ 1915580 h 1915580"/>
              <a:gd name="connsiteX137" fmla="*/ 814882 w 1882134"/>
              <a:gd name="connsiteY137" fmla="*/ 1796996 h 1915580"/>
              <a:gd name="connsiteX138" fmla="*/ 820094 w 1882134"/>
              <a:gd name="connsiteY138" fmla="*/ 1770286 h 1915580"/>
              <a:gd name="connsiteX139" fmla="*/ 705420 w 1882134"/>
              <a:gd name="connsiteY139" fmla="*/ 1702738 h 1915580"/>
              <a:gd name="connsiteX140" fmla="*/ 599803 w 1882134"/>
              <a:gd name="connsiteY140" fmla="*/ 1641366 h 1915580"/>
              <a:gd name="connsiteX141" fmla="*/ 571490 w 1882134"/>
              <a:gd name="connsiteY141" fmla="*/ 1660170 h 1915580"/>
              <a:gd name="connsiteX142" fmla="*/ 526023 w 1882134"/>
              <a:gd name="connsiteY142" fmla="*/ 1669292 h 1915580"/>
              <a:gd name="connsiteX143" fmla="*/ 407440 w 1882134"/>
              <a:gd name="connsiteY143" fmla="*/ 1550707 h 1915580"/>
              <a:gd name="connsiteX144" fmla="*/ 442787 w 1882134"/>
              <a:gd name="connsiteY144" fmla="*/ 1466331 h 1915580"/>
              <a:gd name="connsiteX145" fmla="*/ 480415 w 1882134"/>
              <a:gd name="connsiteY145" fmla="*/ 1441340 h 1915580"/>
              <a:gd name="connsiteX146" fmla="*/ 480415 w 1882134"/>
              <a:gd name="connsiteY146" fmla="*/ 1313541 h 1915580"/>
              <a:gd name="connsiteX147" fmla="*/ 480415 w 1882134"/>
              <a:gd name="connsiteY147" fmla="*/ 1180946 h 1915580"/>
              <a:gd name="connsiteX148" fmla="*/ 474477 w 1882134"/>
              <a:gd name="connsiteY148" fmla="*/ 1179755 h 1915580"/>
              <a:gd name="connsiteX149" fmla="*/ 401359 w 1882134"/>
              <a:gd name="connsiteY149" fmla="*/ 1070292 h 1915580"/>
              <a:gd name="connsiteX150" fmla="*/ 403715 w 1882134"/>
              <a:gd name="connsiteY150" fmla="*/ 1058760 h 1915580"/>
              <a:gd name="connsiteX151" fmla="*/ 297980 w 1882134"/>
              <a:gd name="connsiteY151" fmla="*/ 997319 h 1915580"/>
              <a:gd name="connsiteX152" fmla="*/ 197246 w 1882134"/>
              <a:gd name="connsiteY152" fmla="*/ 938785 h 1915580"/>
              <a:gd name="connsiteX153" fmla="*/ 164050 w 1882134"/>
              <a:gd name="connsiteY153" fmla="*/ 960831 h 1915580"/>
              <a:gd name="connsiteX154" fmla="*/ 118583 w 1882134"/>
              <a:gd name="connsiteY154" fmla="*/ 969953 h 1915580"/>
              <a:gd name="connsiteX155" fmla="*/ 0 w 1882134"/>
              <a:gd name="connsiteY155" fmla="*/ 851369 h 1915580"/>
              <a:gd name="connsiteX156" fmla="*/ 71834 w 1882134"/>
              <a:gd name="connsiteY156" fmla="*/ 741907 h 1915580"/>
              <a:gd name="connsiteX157" fmla="*/ 72975 w 1882134"/>
              <a:gd name="connsiteY157" fmla="*/ 741685 h 1915580"/>
              <a:gd name="connsiteX158" fmla="*/ 72975 w 1882134"/>
              <a:gd name="connsiteY158" fmla="*/ 608121 h 1915580"/>
              <a:gd name="connsiteX159" fmla="*/ 72975 w 1882134"/>
              <a:gd name="connsiteY159" fmla="*/ 483679 h 1915580"/>
              <a:gd name="connsiteX160" fmla="*/ 71834 w 1882134"/>
              <a:gd name="connsiteY160" fmla="*/ 483456 h 1915580"/>
              <a:gd name="connsiteX161" fmla="*/ 0 w 1882134"/>
              <a:gd name="connsiteY161" fmla="*/ 373994 h 1915580"/>
              <a:gd name="connsiteX162" fmla="*/ 118583 w 1882134"/>
              <a:gd name="connsiteY162" fmla="*/ 255410 h 1915580"/>
              <a:gd name="connsiteX163" fmla="*/ 165333 w 1882134"/>
              <a:gd name="connsiteY163" fmla="*/ 264960 h 1915580"/>
              <a:gd name="connsiteX164" fmla="*/ 189840 w 1882134"/>
              <a:gd name="connsiteY164" fmla="*/ 281762 h 1915580"/>
              <a:gd name="connsiteX165" fmla="*/ 297980 w 1882134"/>
              <a:gd name="connsiteY165" fmla="*/ 218924 h 1915580"/>
              <a:gd name="connsiteX166" fmla="*/ 409656 w 1882134"/>
              <a:gd name="connsiteY166" fmla="*/ 154031 h 1915580"/>
              <a:gd name="connsiteX167" fmla="*/ 407441 w 1882134"/>
              <a:gd name="connsiteY167" fmla="*/ 143189 h 1915580"/>
              <a:gd name="connsiteX168" fmla="*/ 525745 w 1882134"/>
              <a:gd name="connsiteY168" fmla="*/ 24326 h 1915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Lst>
            <a:rect l="l" t="t" r="r" b="b"/>
            <a:pathLst>
              <a:path w="1882134" h="1915580">
                <a:moveTo>
                  <a:pt x="859940" y="932267"/>
                </a:moveTo>
                <a:lnTo>
                  <a:pt x="747989" y="997319"/>
                </a:lnTo>
                <a:lnTo>
                  <a:pt x="636844" y="1061903"/>
                </a:lnTo>
                <a:lnTo>
                  <a:pt x="638527" y="1070293"/>
                </a:lnTo>
                <a:cubicBezTo>
                  <a:pt x="638527" y="1120463"/>
                  <a:pt x="607741" y="1162081"/>
                  <a:pt x="565410" y="1179755"/>
                </a:cubicBezTo>
                <a:lnTo>
                  <a:pt x="562511" y="1180336"/>
                </a:lnTo>
                <a:lnTo>
                  <a:pt x="562511" y="1439244"/>
                </a:lnTo>
                <a:lnTo>
                  <a:pt x="572773" y="1441246"/>
                </a:lnTo>
                <a:cubicBezTo>
                  <a:pt x="615532" y="1458919"/>
                  <a:pt x="644608" y="1500537"/>
                  <a:pt x="644608" y="1550707"/>
                </a:cubicBezTo>
                <a:lnTo>
                  <a:pt x="640375" y="1571429"/>
                </a:lnTo>
                <a:lnTo>
                  <a:pt x="865510" y="1701672"/>
                </a:lnTo>
                <a:lnTo>
                  <a:pt x="886716" y="1687534"/>
                </a:lnTo>
                <a:cubicBezTo>
                  <a:pt x="900969" y="1681643"/>
                  <a:pt x="916742" y="1678413"/>
                  <a:pt x="933465" y="1678413"/>
                </a:cubicBezTo>
                <a:cubicBezTo>
                  <a:pt x="950189" y="1678413"/>
                  <a:pt x="965962" y="1681833"/>
                  <a:pt x="980215" y="1687962"/>
                </a:cubicBezTo>
                <a:lnTo>
                  <a:pt x="997982" y="1700143"/>
                </a:lnTo>
                <a:lnTo>
                  <a:pt x="1212258" y="1576182"/>
                </a:lnTo>
                <a:lnTo>
                  <a:pt x="1210160" y="1565911"/>
                </a:lnTo>
                <a:cubicBezTo>
                  <a:pt x="1210160" y="1515742"/>
                  <a:pt x="1240946" y="1474123"/>
                  <a:pt x="1283277" y="1456450"/>
                </a:cubicBezTo>
                <a:lnTo>
                  <a:pt x="1298338" y="1453428"/>
                </a:lnTo>
                <a:lnTo>
                  <a:pt x="1298338" y="1189696"/>
                </a:lnTo>
                <a:lnTo>
                  <a:pt x="1292399" y="1188448"/>
                </a:lnTo>
                <a:cubicBezTo>
                  <a:pt x="1250068" y="1170062"/>
                  <a:pt x="1219282" y="1127303"/>
                  <a:pt x="1219282" y="1079414"/>
                </a:cubicBezTo>
                <a:lnTo>
                  <a:pt x="1223749" y="1057548"/>
                </a:lnTo>
                <a:lnTo>
                  <a:pt x="997965" y="926929"/>
                </a:lnTo>
                <a:lnTo>
                  <a:pt x="994296" y="929366"/>
                </a:lnTo>
                <a:lnTo>
                  <a:pt x="988000" y="935188"/>
                </a:lnTo>
                <a:lnTo>
                  <a:pt x="978749" y="939691"/>
                </a:lnTo>
                <a:lnTo>
                  <a:pt x="969810" y="945628"/>
                </a:lnTo>
                <a:lnTo>
                  <a:pt x="964268" y="946740"/>
                </a:lnTo>
                <a:lnTo>
                  <a:pt x="958437" y="949579"/>
                </a:lnTo>
                <a:cubicBezTo>
                  <a:pt x="947754" y="952933"/>
                  <a:pt x="936316" y="954750"/>
                  <a:pt x="924343" y="954750"/>
                </a:cubicBezTo>
                <a:lnTo>
                  <a:pt x="924343" y="954750"/>
                </a:lnTo>
                <a:lnTo>
                  <a:pt x="923835" y="954643"/>
                </a:lnTo>
                <a:lnTo>
                  <a:pt x="881110" y="945723"/>
                </a:lnTo>
                <a:lnTo>
                  <a:pt x="880997" y="945646"/>
                </a:lnTo>
                <a:lnTo>
                  <a:pt x="878876" y="945200"/>
                </a:lnTo>
                <a:close/>
                <a:moveTo>
                  <a:pt x="1285908" y="209454"/>
                </a:moveTo>
                <a:lnTo>
                  <a:pt x="1039711" y="351883"/>
                </a:lnTo>
                <a:lnTo>
                  <a:pt x="1042927" y="367913"/>
                </a:lnTo>
                <a:cubicBezTo>
                  <a:pt x="1042927" y="401360"/>
                  <a:pt x="1029244" y="431006"/>
                  <a:pt x="1007580" y="452291"/>
                </a:cubicBezTo>
                <a:lnTo>
                  <a:pt x="972994" y="475261"/>
                </a:lnTo>
                <a:lnTo>
                  <a:pt x="972994" y="608121"/>
                </a:lnTo>
                <a:lnTo>
                  <a:pt x="972994" y="728436"/>
                </a:lnTo>
                <a:lnTo>
                  <a:pt x="1008720" y="752929"/>
                </a:lnTo>
                <a:cubicBezTo>
                  <a:pt x="1030004" y="774594"/>
                  <a:pt x="1042927" y="804239"/>
                  <a:pt x="1042927" y="836166"/>
                </a:cubicBezTo>
                <a:lnTo>
                  <a:pt x="1038547" y="857606"/>
                </a:lnTo>
                <a:lnTo>
                  <a:pt x="1264627" y="988396"/>
                </a:lnTo>
                <a:lnTo>
                  <a:pt x="1292399" y="969952"/>
                </a:lnTo>
                <a:cubicBezTo>
                  <a:pt x="1306509" y="964061"/>
                  <a:pt x="1321902" y="960830"/>
                  <a:pt x="1337865" y="960830"/>
                </a:cubicBezTo>
                <a:cubicBezTo>
                  <a:pt x="1354588" y="960830"/>
                  <a:pt x="1370362" y="964251"/>
                  <a:pt x="1384615" y="970380"/>
                </a:cubicBezTo>
                <a:lnTo>
                  <a:pt x="1410990" y="988463"/>
                </a:lnTo>
                <a:lnTo>
                  <a:pt x="1650068" y="850153"/>
                </a:lnTo>
                <a:lnTo>
                  <a:pt x="1644966" y="824004"/>
                </a:lnTo>
                <a:cubicBezTo>
                  <a:pt x="1644966" y="790557"/>
                  <a:pt x="1658649" y="760911"/>
                  <a:pt x="1680313" y="739627"/>
                </a:cubicBezTo>
                <a:lnTo>
                  <a:pt x="1705780" y="722714"/>
                </a:lnTo>
                <a:lnTo>
                  <a:pt x="1705779" y="484271"/>
                </a:lnTo>
                <a:lnTo>
                  <a:pt x="1701598" y="483455"/>
                </a:lnTo>
                <a:cubicBezTo>
                  <a:pt x="1658839" y="465782"/>
                  <a:pt x="1629764" y="424164"/>
                  <a:pt x="1629764" y="373993"/>
                </a:cubicBezTo>
                <a:lnTo>
                  <a:pt x="1634464" y="350982"/>
                </a:lnTo>
                <a:lnTo>
                  <a:pt x="1412691" y="222683"/>
                </a:lnTo>
                <a:lnTo>
                  <a:pt x="1404617" y="228046"/>
                </a:lnTo>
                <a:cubicBezTo>
                  <a:pt x="1390507" y="233937"/>
                  <a:pt x="1375113" y="237167"/>
                  <a:pt x="1359150" y="237167"/>
                </a:cubicBezTo>
                <a:cubicBezTo>
                  <a:pt x="1342427" y="237167"/>
                  <a:pt x="1326653" y="233747"/>
                  <a:pt x="1312401" y="227618"/>
                </a:cubicBezTo>
                <a:close/>
                <a:moveTo>
                  <a:pt x="441920" y="226293"/>
                </a:moveTo>
                <a:lnTo>
                  <a:pt x="231909" y="347787"/>
                </a:lnTo>
                <a:lnTo>
                  <a:pt x="237167" y="373994"/>
                </a:lnTo>
                <a:cubicBezTo>
                  <a:pt x="237167" y="424164"/>
                  <a:pt x="206381" y="465783"/>
                  <a:pt x="164050" y="483456"/>
                </a:cubicBezTo>
                <a:lnTo>
                  <a:pt x="155071" y="485258"/>
                </a:lnTo>
                <a:lnTo>
                  <a:pt x="155071" y="740239"/>
                </a:lnTo>
                <a:lnTo>
                  <a:pt x="165333" y="742335"/>
                </a:lnTo>
                <a:cubicBezTo>
                  <a:pt x="208092" y="760721"/>
                  <a:pt x="237168" y="803479"/>
                  <a:pt x="237167" y="851369"/>
                </a:cubicBezTo>
                <a:lnTo>
                  <a:pt x="234601" y="863932"/>
                </a:lnTo>
                <a:lnTo>
                  <a:pt x="440781" y="983210"/>
                </a:lnTo>
                <a:lnTo>
                  <a:pt x="474477" y="960831"/>
                </a:lnTo>
                <a:cubicBezTo>
                  <a:pt x="488587" y="954940"/>
                  <a:pt x="503980" y="951709"/>
                  <a:pt x="519943" y="951709"/>
                </a:cubicBezTo>
                <a:cubicBezTo>
                  <a:pt x="536667" y="951709"/>
                  <a:pt x="552440" y="955130"/>
                  <a:pt x="566693" y="961258"/>
                </a:cubicBezTo>
                <a:lnTo>
                  <a:pt x="601190" y="984910"/>
                </a:lnTo>
                <a:lnTo>
                  <a:pt x="705420" y="924344"/>
                </a:lnTo>
                <a:lnTo>
                  <a:pt x="785942" y="878642"/>
                </a:lnTo>
                <a:lnTo>
                  <a:pt x="811567" y="863817"/>
                </a:lnTo>
                <a:lnTo>
                  <a:pt x="805759" y="836166"/>
                </a:lnTo>
                <a:cubicBezTo>
                  <a:pt x="805759" y="785996"/>
                  <a:pt x="836545" y="744378"/>
                  <a:pt x="878876" y="726704"/>
                </a:cubicBezTo>
                <a:lnTo>
                  <a:pt x="887857" y="724902"/>
                </a:lnTo>
                <a:lnTo>
                  <a:pt x="887857" y="602041"/>
                </a:lnTo>
                <a:lnTo>
                  <a:pt x="887857" y="479177"/>
                </a:lnTo>
                <a:lnTo>
                  <a:pt x="878877" y="477375"/>
                </a:lnTo>
                <a:cubicBezTo>
                  <a:pt x="836546" y="459702"/>
                  <a:pt x="805760" y="418084"/>
                  <a:pt x="805760" y="367913"/>
                </a:cubicBezTo>
                <a:lnTo>
                  <a:pt x="810313" y="345620"/>
                </a:lnTo>
                <a:lnTo>
                  <a:pt x="607514" y="228297"/>
                </a:lnTo>
                <a:lnTo>
                  <a:pt x="572440" y="252065"/>
                </a:lnTo>
                <a:cubicBezTo>
                  <a:pt x="558268" y="258099"/>
                  <a:pt x="542678" y="261454"/>
                  <a:pt x="526305" y="261493"/>
                </a:cubicBezTo>
                <a:cubicBezTo>
                  <a:pt x="493559" y="261570"/>
                  <a:pt x="463882" y="248367"/>
                  <a:pt x="442371" y="226958"/>
                </a:cubicBezTo>
                <a:close/>
                <a:moveTo>
                  <a:pt x="525745" y="24326"/>
                </a:moveTo>
                <a:cubicBezTo>
                  <a:pt x="591236" y="24171"/>
                  <a:pt x="644453" y="77137"/>
                  <a:pt x="644609" y="142629"/>
                </a:cubicBezTo>
                <a:lnTo>
                  <a:pt x="641709" y="157167"/>
                </a:lnTo>
                <a:lnTo>
                  <a:pt x="747989" y="218924"/>
                </a:lnTo>
                <a:lnTo>
                  <a:pt x="849541" y="277934"/>
                </a:lnTo>
                <a:lnTo>
                  <a:pt x="878877" y="258452"/>
                </a:lnTo>
                <a:cubicBezTo>
                  <a:pt x="892987" y="252560"/>
                  <a:pt x="908380" y="249330"/>
                  <a:pt x="924343" y="249330"/>
                </a:cubicBezTo>
                <a:cubicBezTo>
                  <a:pt x="941066" y="249330"/>
                  <a:pt x="956840" y="252750"/>
                  <a:pt x="971093" y="258879"/>
                </a:cubicBezTo>
                <a:lnTo>
                  <a:pt x="999784" y="278550"/>
                </a:lnTo>
                <a:lnTo>
                  <a:pt x="1112862" y="212843"/>
                </a:lnTo>
                <a:lnTo>
                  <a:pt x="1244810" y="139736"/>
                </a:lnTo>
                <a:lnTo>
                  <a:pt x="1240567" y="118583"/>
                </a:lnTo>
                <a:cubicBezTo>
                  <a:pt x="1240566" y="51690"/>
                  <a:pt x="1295297" y="0"/>
                  <a:pt x="1359150" y="0"/>
                </a:cubicBezTo>
                <a:cubicBezTo>
                  <a:pt x="1426044" y="0"/>
                  <a:pt x="1477734" y="54731"/>
                  <a:pt x="1477734" y="118583"/>
                </a:cubicBezTo>
                <a:lnTo>
                  <a:pt x="1468446" y="164056"/>
                </a:lnTo>
                <a:lnTo>
                  <a:pt x="1562871" y="218924"/>
                </a:lnTo>
                <a:lnTo>
                  <a:pt x="1674171" y="283599"/>
                </a:lnTo>
                <a:lnTo>
                  <a:pt x="1702880" y="264532"/>
                </a:lnTo>
                <a:cubicBezTo>
                  <a:pt x="1716991" y="258640"/>
                  <a:pt x="1732384" y="255410"/>
                  <a:pt x="1748347" y="255410"/>
                </a:cubicBezTo>
                <a:cubicBezTo>
                  <a:pt x="1815241" y="255410"/>
                  <a:pt x="1866931" y="310141"/>
                  <a:pt x="1866931" y="373993"/>
                </a:cubicBezTo>
                <a:cubicBezTo>
                  <a:pt x="1866931" y="424164"/>
                  <a:pt x="1836145" y="465782"/>
                  <a:pt x="1793814" y="483456"/>
                </a:cubicBezTo>
                <a:lnTo>
                  <a:pt x="1787876" y="484647"/>
                </a:lnTo>
                <a:lnTo>
                  <a:pt x="1787876" y="608121"/>
                </a:lnTo>
                <a:lnTo>
                  <a:pt x="1787876" y="710390"/>
                </a:lnTo>
                <a:lnTo>
                  <a:pt x="1810299" y="714970"/>
                </a:lnTo>
                <a:cubicBezTo>
                  <a:pt x="1853058" y="733356"/>
                  <a:pt x="1882134" y="776115"/>
                  <a:pt x="1882134" y="824004"/>
                </a:cubicBezTo>
                <a:cubicBezTo>
                  <a:pt x="1882134" y="890898"/>
                  <a:pt x="1827403" y="942588"/>
                  <a:pt x="1763550" y="942588"/>
                </a:cubicBezTo>
                <a:cubicBezTo>
                  <a:pt x="1746826" y="942588"/>
                  <a:pt x="1731053" y="939357"/>
                  <a:pt x="1716800" y="933466"/>
                </a:cubicBezTo>
                <a:lnTo>
                  <a:pt x="1696290" y="919792"/>
                </a:lnTo>
                <a:lnTo>
                  <a:pt x="1562871" y="997319"/>
                </a:lnTo>
                <a:lnTo>
                  <a:pt x="1452273" y="1058596"/>
                </a:lnTo>
                <a:lnTo>
                  <a:pt x="1456449" y="1079414"/>
                </a:lnTo>
                <a:cubicBezTo>
                  <a:pt x="1456450" y="1129584"/>
                  <a:pt x="1425663" y="1171202"/>
                  <a:pt x="1383332" y="1188876"/>
                </a:cubicBezTo>
                <a:lnTo>
                  <a:pt x="1380434" y="1189457"/>
                </a:lnTo>
                <a:lnTo>
                  <a:pt x="1380434" y="1316581"/>
                </a:lnTo>
                <a:lnTo>
                  <a:pt x="1380434" y="1459744"/>
                </a:lnTo>
                <a:lnTo>
                  <a:pt x="1413121" y="1481535"/>
                </a:lnTo>
                <a:cubicBezTo>
                  <a:pt x="1434405" y="1502819"/>
                  <a:pt x="1447327" y="1532465"/>
                  <a:pt x="1447328" y="1565911"/>
                </a:cubicBezTo>
                <a:cubicBezTo>
                  <a:pt x="1447328" y="1632805"/>
                  <a:pt x="1392597" y="1684495"/>
                  <a:pt x="1328743" y="1684495"/>
                </a:cubicBezTo>
                <a:cubicBezTo>
                  <a:pt x="1312780" y="1684496"/>
                  <a:pt x="1297387" y="1681265"/>
                  <a:pt x="1283277" y="1675374"/>
                </a:cubicBezTo>
                <a:lnTo>
                  <a:pt x="1245755" y="1650453"/>
                </a:lnTo>
                <a:lnTo>
                  <a:pt x="1152389" y="1702738"/>
                </a:lnTo>
                <a:lnTo>
                  <a:pt x="1045590" y="1764797"/>
                </a:lnTo>
                <a:lnTo>
                  <a:pt x="1052050" y="1796996"/>
                </a:lnTo>
                <a:cubicBezTo>
                  <a:pt x="1052050" y="1863890"/>
                  <a:pt x="997319" y="1915580"/>
                  <a:pt x="933465" y="1915580"/>
                </a:cubicBezTo>
                <a:cubicBezTo>
                  <a:pt x="869613" y="1915580"/>
                  <a:pt x="814882" y="1860849"/>
                  <a:pt x="814882" y="1796996"/>
                </a:cubicBezTo>
                <a:lnTo>
                  <a:pt x="820094" y="1770286"/>
                </a:lnTo>
                <a:lnTo>
                  <a:pt x="705420" y="1702738"/>
                </a:lnTo>
                <a:lnTo>
                  <a:pt x="599803" y="1641366"/>
                </a:lnTo>
                <a:lnTo>
                  <a:pt x="571490" y="1660170"/>
                </a:lnTo>
                <a:cubicBezTo>
                  <a:pt x="557380" y="1666061"/>
                  <a:pt x="541987" y="1669291"/>
                  <a:pt x="526023" y="1669292"/>
                </a:cubicBezTo>
                <a:cubicBezTo>
                  <a:pt x="462171" y="1669292"/>
                  <a:pt x="407440" y="1617602"/>
                  <a:pt x="407440" y="1550707"/>
                </a:cubicBezTo>
                <a:cubicBezTo>
                  <a:pt x="407440" y="1517261"/>
                  <a:pt x="421123" y="1487615"/>
                  <a:pt x="442787" y="1466331"/>
                </a:cubicBezTo>
                <a:lnTo>
                  <a:pt x="480415" y="1441340"/>
                </a:lnTo>
                <a:lnTo>
                  <a:pt x="480415" y="1313541"/>
                </a:lnTo>
                <a:lnTo>
                  <a:pt x="480415" y="1180946"/>
                </a:lnTo>
                <a:lnTo>
                  <a:pt x="474477" y="1179755"/>
                </a:lnTo>
                <a:cubicBezTo>
                  <a:pt x="432146" y="1162081"/>
                  <a:pt x="401359" y="1120463"/>
                  <a:pt x="401359" y="1070292"/>
                </a:cubicBezTo>
                <a:lnTo>
                  <a:pt x="403715" y="1058760"/>
                </a:lnTo>
                <a:lnTo>
                  <a:pt x="297980" y="997319"/>
                </a:lnTo>
                <a:lnTo>
                  <a:pt x="197246" y="938785"/>
                </a:lnTo>
                <a:lnTo>
                  <a:pt x="164050" y="960831"/>
                </a:lnTo>
                <a:cubicBezTo>
                  <a:pt x="149940" y="966723"/>
                  <a:pt x="134547" y="969953"/>
                  <a:pt x="118583" y="969953"/>
                </a:cubicBezTo>
                <a:cubicBezTo>
                  <a:pt x="51690" y="969953"/>
                  <a:pt x="0" y="915222"/>
                  <a:pt x="0" y="851369"/>
                </a:cubicBezTo>
                <a:cubicBezTo>
                  <a:pt x="0" y="801199"/>
                  <a:pt x="29076" y="759581"/>
                  <a:pt x="71834" y="741907"/>
                </a:cubicBezTo>
                <a:lnTo>
                  <a:pt x="72975" y="741685"/>
                </a:lnTo>
                <a:lnTo>
                  <a:pt x="72975" y="608121"/>
                </a:lnTo>
                <a:lnTo>
                  <a:pt x="72975" y="483679"/>
                </a:lnTo>
                <a:lnTo>
                  <a:pt x="71834" y="483456"/>
                </a:lnTo>
                <a:cubicBezTo>
                  <a:pt x="29076" y="465783"/>
                  <a:pt x="0" y="424164"/>
                  <a:pt x="0" y="373994"/>
                </a:cubicBezTo>
                <a:cubicBezTo>
                  <a:pt x="0" y="310141"/>
                  <a:pt x="51690" y="255410"/>
                  <a:pt x="118583" y="255410"/>
                </a:cubicBezTo>
                <a:cubicBezTo>
                  <a:pt x="135307" y="255410"/>
                  <a:pt x="151080" y="258831"/>
                  <a:pt x="165333" y="264960"/>
                </a:cubicBezTo>
                <a:lnTo>
                  <a:pt x="189840" y="281762"/>
                </a:lnTo>
                <a:lnTo>
                  <a:pt x="297980" y="218924"/>
                </a:lnTo>
                <a:lnTo>
                  <a:pt x="409656" y="154031"/>
                </a:lnTo>
                <a:lnTo>
                  <a:pt x="407441" y="143189"/>
                </a:lnTo>
                <a:cubicBezTo>
                  <a:pt x="407286" y="77697"/>
                  <a:pt x="460252" y="24480"/>
                  <a:pt x="525745" y="24326"/>
                </a:cubicBezTo>
                <a:close/>
              </a:path>
            </a:pathLst>
          </a:custGeom>
          <a:solidFill>
            <a:schemeClr val="bg2">
              <a:lumMod val="50000"/>
              <a:alpha val="20000"/>
            </a:schemeClr>
          </a:solidFill>
          <a:ln w="43323" cap="flat">
            <a:noFill/>
            <a:prstDash val="solid"/>
            <a:miter/>
          </a:ln>
        </p:spPr>
        <p:txBody>
          <a:bodyPr anchor="ctr"/>
          <a:lstStyle/>
          <a:p>
            <a:pPr>
              <a:defRPr/>
            </a:pPr>
            <a:endParaRPr lang="en-US"/>
          </a:p>
        </p:txBody>
      </p:sp>
      <p:sp>
        <p:nvSpPr>
          <p:cNvPr id="13" name="Freeform: Shape 386">
            <a:extLst>
              <a:ext uri="{FF2B5EF4-FFF2-40B4-BE49-F238E27FC236}">
                <a16:creationId xmlns:a16="http://schemas.microsoft.com/office/drawing/2014/main" id="{C542A707-1A7D-6B5C-3B68-D0CC00EC7CDF}"/>
              </a:ext>
            </a:extLst>
          </p:cNvPr>
          <p:cNvSpPr/>
          <p:nvPr/>
        </p:nvSpPr>
        <p:spPr>
          <a:xfrm rot="18613461">
            <a:off x="8662988" y="1439863"/>
            <a:ext cx="1077912" cy="881062"/>
          </a:xfrm>
          <a:custGeom>
            <a:avLst/>
            <a:gdLst>
              <a:gd name="connsiteX0" fmla="*/ 618123 w 1077492"/>
              <a:gd name="connsiteY0" fmla="*/ 5091 h 880832"/>
              <a:gd name="connsiteX1" fmla="*/ 649515 w 1077492"/>
              <a:gd name="connsiteY1" fmla="*/ 48 h 880832"/>
              <a:gd name="connsiteX2" fmla="*/ 706766 w 1077492"/>
              <a:gd name="connsiteY2" fmla="*/ 25655 h 880832"/>
              <a:gd name="connsiteX3" fmla="*/ 703831 w 1077492"/>
              <a:gd name="connsiteY3" fmla="*/ 142493 h 880832"/>
              <a:gd name="connsiteX4" fmla="*/ 665641 w 1077492"/>
              <a:gd name="connsiteY4" fmla="*/ 157025 h 880832"/>
              <a:gd name="connsiteX5" fmla="*/ 665641 w 1077492"/>
              <a:gd name="connsiteY5" fmla="*/ 352605 h 880832"/>
              <a:gd name="connsiteX6" fmla="*/ 684786 w 1077492"/>
              <a:gd name="connsiteY6" fmla="*/ 356972 h 880832"/>
              <a:gd name="connsiteX7" fmla="*/ 718689 w 1077492"/>
              <a:gd name="connsiteY7" fmla="*/ 380793 h 880832"/>
              <a:gd name="connsiteX8" fmla="*/ 738749 w 1077492"/>
              <a:gd name="connsiteY8" fmla="*/ 496690 h 880832"/>
              <a:gd name="connsiteX9" fmla="*/ 735230 w 1077492"/>
              <a:gd name="connsiteY9" fmla="*/ 501698 h 880832"/>
              <a:gd name="connsiteX10" fmla="*/ 845060 w 1077492"/>
              <a:gd name="connsiteY10" fmla="*/ 617186 h 880832"/>
              <a:gd name="connsiteX11" fmla="*/ 879258 w 1077492"/>
              <a:gd name="connsiteY11" fmla="*/ 595803 h 880832"/>
              <a:gd name="connsiteX12" fmla="*/ 1037048 w 1077492"/>
              <a:gd name="connsiteY12" fmla="*/ 632408 h 880832"/>
              <a:gd name="connsiteX13" fmla="*/ 1031825 w 1077492"/>
              <a:gd name="connsiteY13" fmla="*/ 840388 h 880832"/>
              <a:gd name="connsiteX14" fmla="*/ 823846 w 1077492"/>
              <a:gd name="connsiteY14" fmla="*/ 835165 h 880832"/>
              <a:gd name="connsiteX15" fmla="*/ 795994 w 1077492"/>
              <a:gd name="connsiteY15" fmla="*/ 674255 h 880832"/>
              <a:gd name="connsiteX16" fmla="*/ 803191 w 1077492"/>
              <a:gd name="connsiteY16" fmla="*/ 664013 h 880832"/>
              <a:gd name="connsiteX17" fmla="*/ 690708 w 1077492"/>
              <a:gd name="connsiteY17" fmla="*/ 545736 h 880832"/>
              <a:gd name="connsiteX18" fmla="*/ 678778 w 1077492"/>
              <a:gd name="connsiteY18" fmla="*/ 553196 h 880832"/>
              <a:gd name="connsiteX19" fmla="*/ 565128 w 1077492"/>
              <a:gd name="connsiteY19" fmla="*/ 526831 h 880832"/>
              <a:gd name="connsiteX20" fmla="*/ 562479 w 1077492"/>
              <a:gd name="connsiteY20" fmla="*/ 522594 h 880832"/>
              <a:gd name="connsiteX21" fmla="*/ 207664 w 1077492"/>
              <a:gd name="connsiteY21" fmla="*/ 608151 h 880832"/>
              <a:gd name="connsiteX22" fmla="*/ 203307 w 1077492"/>
              <a:gd name="connsiteY22" fmla="*/ 628640 h 880832"/>
              <a:gd name="connsiteX23" fmla="*/ 178918 w 1077492"/>
              <a:gd name="connsiteY23" fmla="*/ 663609 h 880832"/>
              <a:gd name="connsiteX24" fmla="*/ 29119 w 1077492"/>
              <a:gd name="connsiteY24" fmla="*/ 659847 h 880832"/>
              <a:gd name="connsiteX25" fmla="*/ 32881 w 1077492"/>
              <a:gd name="connsiteY25" fmla="*/ 510048 h 880832"/>
              <a:gd name="connsiteX26" fmla="*/ 67936 w 1077492"/>
              <a:gd name="connsiteY26" fmla="*/ 487958 h 880832"/>
              <a:gd name="connsiteX27" fmla="*/ 182679 w 1077492"/>
              <a:gd name="connsiteY27" fmla="*/ 513810 h 880832"/>
              <a:gd name="connsiteX28" fmla="*/ 199867 w 1077492"/>
              <a:gd name="connsiteY28" fmla="*/ 541086 h 880832"/>
              <a:gd name="connsiteX29" fmla="*/ 537541 w 1077492"/>
              <a:gd name="connsiteY29" fmla="*/ 459661 h 880832"/>
              <a:gd name="connsiteX30" fmla="*/ 536059 w 1077492"/>
              <a:gd name="connsiteY30" fmla="*/ 450434 h 880832"/>
              <a:gd name="connsiteX31" fmla="*/ 568890 w 1077492"/>
              <a:gd name="connsiteY31" fmla="*/ 377032 h 880832"/>
              <a:gd name="connsiteX32" fmla="*/ 605039 w 1077492"/>
              <a:gd name="connsiteY32" fmla="*/ 354429 h 880832"/>
              <a:gd name="connsiteX33" fmla="*/ 624516 w 1077492"/>
              <a:gd name="connsiteY33" fmla="*/ 351300 h 880832"/>
              <a:gd name="connsiteX34" fmla="*/ 624516 w 1077492"/>
              <a:gd name="connsiteY34" fmla="*/ 160667 h 880832"/>
              <a:gd name="connsiteX35" fmla="*/ 613436 w 1077492"/>
              <a:gd name="connsiteY35" fmla="*/ 158139 h 880832"/>
              <a:gd name="connsiteX36" fmla="*/ 586993 w 1077492"/>
              <a:gd name="connsiteY36" fmla="*/ 139559 h 880832"/>
              <a:gd name="connsiteX37" fmla="*/ 589927 w 1077492"/>
              <a:gd name="connsiteY37" fmla="*/ 22721 h 880832"/>
              <a:gd name="connsiteX38" fmla="*/ 618123 w 1077492"/>
              <a:gd name="connsiteY38" fmla="*/ 5091 h 880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77492" h="880832">
                <a:moveTo>
                  <a:pt x="618123" y="5091"/>
                </a:moveTo>
                <a:cubicBezTo>
                  <a:pt x="628264" y="1341"/>
                  <a:pt x="638938" y="-311"/>
                  <a:pt x="649515" y="48"/>
                </a:cubicBezTo>
                <a:cubicBezTo>
                  <a:pt x="670668" y="767"/>
                  <a:pt x="691432" y="9532"/>
                  <a:pt x="706766" y="25655"/>
                </a:cubicBezTo>
                <a:cubicBezTo>
                  <a:pt x="738893" y="59437"/>
                  <a:pt x="736078" y="111827"/>
                  <a:pt x="703831" y="142493"/>
                </a:cubicBezTo>
                <a:lnTo>
                  <a:pt x="665641" y="157025"/>
                </a:lnTo>
                <a:lnTo>
                  <a:pt x="665641" y="352605"/>
                </a:lnTo>
                <a:lnTo>
                  <a:pt x="684786" y="356972"/>
                </a:lnTo>
                <a:cubicBezTo>
                  <a:pt x="697289" y="362480"/>
                  <a:pt x="708859" y="370458"/>
                  <a:pt x="718689" y="380793"/>
                </a:cubicBezTo>
                <a:cubicBezTo>
                  <a:pt x="749581" y="413278"/>
                  <a:pt x="755275" y="459181"/>
                  <a:pt x="738749" y="496690"/>
                </a:cubicBezTo>
                <a:lnTo>
                  <a:pt x="735230" y="501698"/>
                </a:lnTo>
                <a:lnTo>
                  <a:pt x="845060" y="617186"/>
                </a:lnTo>
                <a:lnTo>
                  <a:pt x="879258" y="595803"/>
                </a:lnTo>
                <a:cubicBezTo>
                  <a:pt x="933414" y="575777"/>
                  <a:pt x="996107" y="589357"/>
                  <a:pt x="1037048" y="632408"/>
                </a:cubicBezTo>
                <a:cubicBezTo>
                  <a:pt x="1094236" y="692542"/>
                  <a:pt x="1089226" y="785799"/>
                  <a:pt x="1031825" y="840388"/>
                </a:cubicBezTo>
                <a:cubicBezTo>
                  <a:pt x="971691" y="897576"/>
                  <a:pt x="878434" y="892566"/>
                  <a:pt x="823846" y="835165"/>
                </a:cubicBezTo>
                <a:cubicBezTo>
                  <a:pt x="780955" y="790064"/>
                  <a:pt x="773050" y="726332"/>
                  <a:pt x="795994" y="674255"/>
                </a:cubicBezTo>
                <a:lnTo>
                  <a:pt x="803191" y="664013"/>
                </a:lnTo>
                <a:lnTo>
                  <a:pt x="690708" y="545736"/>
                </a:lnTo>
                <a:lnTo>
                  <a:pt x="678778" y="553196"/>
                </a:lnTo>
                <a:cubicBezTo>
                  <a:pt x="639771" y="567620"/>
                  <a:pt x="594617" y="557839"/>
                  <a:pt x="565128" y="526831"/>
                </a:cubicBezTo>
                <a:lnTo>
                  <a:pt x="562479" y="522594"/>
                </a:lnTo>
                <a:lnTo>
                  <a:pt x="207664" y="608151"/>
                </a:lnTo>
                <a:lnTo>
                  <a:pt x="203307" y="628640"/>
                </a:lnTo>
                <a:cubicBezTo>
                  <a:pt x="197853" y="641384"/>
                  <a:pt x="189746" y="653311"/>
                  <a:pt x="178918" y="663609"/>
                </a:cubicBezTo>
                <a:cubicBezTo>
                  <a:pt x="137575" y="702927"/>
                  <a:pt x="70309" y="703160"/>
                  <a:pt x="29119" y="659847"/>
                </a:cubicBezTo>
                <a:cubicBezTo>
                  <a:pt x="-10199" y="618504"/>
                  <a:pt x="-10431" y="551239"/>
                  <a:pt x="32881" y="510048"/>
                </a:cubicBezTo>
                <a:cubicBezTo>
                  <a:pt x="43217" y="500219"/>
                  <a:pt x="55173" y="492832"/>
                  <a:pt x="67936" y="487958"/>
                </a:cubicBezTo>
                <a:cubicBezTo>
                  <a:pt x="106227" y="473336"/>
                  <a:pt x="151787" y="481326"/>
                  <a:pt x="182679" y="513810"/>
                </a:cubicBezTo>
                <a:lnTo>
                  <a:pt x="199867" y="541086"/>
                </a:lnTo>
                <a:lnTo>
                  <a:pt x="537541" y="459661"/>
                </a:lnTo>
                <a:lnTo>
                  <a:pt x="536059" y="450434"/>
                </a:lnTo>
                <a:cubicBezTo>
                  <a:pt x="536980" y="423313"/>
                  <a:pt x="548218" y="396691"/>
                  <a:pt x="568890" y="377032"/>
                </a:cubicBezTo>
                <a:cubicBezTo>
                  <a:pt x="579718" y="366735"/>
                  <a:pt x="592037" y="359237"/>
                  <a:pt x="605039" y="354429"/>
                </a:cubicBezTo>
                <a:lnTo>
                  <a:pt x="624516" y="351300"/>
                </a:lnTo>
                <a:lnTo>
                  <a:pt x="624516" y="160667"/>
                </a:lnTo>
                <a:lnTo>
                  <a:pt x="613436" y="158139"/>
                </a:lnTo>
                <a:cubicBezTo>
                  <a:pt x="603685" y="153843"/>
                  <a:pt x="594660" y="147621"/>
                  <a:pt x="586993" y="139559"/>
                </a:cubicBezTo>
                <a:cubicBezTo>
                  <a:pt x="554867" y="105778"/>
                  <a:pt x="557681" y="53388"/>
                  <a:pt x="589927" y="22721"/>
                </a:cubicBezTo>
                <a:cubicBezTo>
                  <a:pt x="598373" y="14690"/>
                  <a:pt x="607982" y="8842"/>
                  <a:pt x="618123" y="5091"/>
                </a:cubicBezTo>
                <a:close/>
              </a:path>
            </a:pathLst>
          </a:custGeom>
          <a:solidFill>
            <a:schemeClr val="bg2">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4" name="Freeform: Shape 381">
            <a:extLst>
              <a:ext uri="{FF2B5EF4-FFF2-40B4-BE49-F238E27FC236}">
                <a16:creationId xmlns:a16="http://schemas.microsoft.com/office/drawing/2014/main" id="{F90AE19E-7E54-4851-54E2-7E6B225C6E93}"/>
              </a:ext>
            </a:extLst>
          </p:cNvPr>
          <p:cNvSpPr/>
          <p:nvPr/>
        </p:nvSpPr>
        <p:spPr>
          <a:xfrm rot="5905001">
            <a:off x="4504532" y="5117306"/>
            <a:ext cx="1244600" cy="1338263"/>
          </a:xfrm>
          <a:custGeom>
            <a:avLst/>
            <a:gdLst>
              <a:gd name="connsiteX0" fmla="*/ 943257 w 2013900"/>
              <a:gd name="connsiteY0" fmla="*/ 1501970 h 1900583"/>
              <a:gd name="connsiteX1" fmla="*/ 744074 w 2013900"/>
              <a:gd name="connsiteY1" fmla="*/ 1348088 h 1900583"/>
              <a:gd name="connsiteX2" fmla="*/ 748630 w 2013900"/>
              <a:gd name="connsiteY2" fmla="*/ 1338807 h 1900583"/>
              <a:gd name="connsiteX3" fmla="*/ 706808 w 2013900"/>
              <a:gd name="connsiteY3" fmla="*/ 1216890 h 1900583"/>
              <a:gd name="connsiteX4" fmla="*/ 695446 w 2013900"/>
              <a:gd name="connsiteY4" fmla="*/ 1211313 h 1900583"/>
              <a:gd name="connsiteX5" fmla="*/ 726700 w 2013900"/>
              <a:gd name="connsiteY5" fmla="*/ 978267 h 1900583"/>
              <a:gd name="connsiteX6" fmla="*/ 764518 w 2013900"/>
              <a:gd name="connsiteY6" fmla="*/ 965451 h 1900583"/>
              <a:gd name="connsiteX7" fmla="*/ 799083 w 2013900"/>
              <a:gd name="connsiteY7" fmla="*/ 935439 h 1900583"/>
              <a:gd name="connsiteX8" fmla="*/ 819837 w 2013900"/>
              <a:gd name="connsiteY8" fmla="*/ 893157 h 1900583"/>
              <a:gd name="connsiteX9" fmla="*/ 822213 w 2013900"/>
              <a:gd name="connsiteY9" fmla="*/ 851356 h 1900583"/>
              <a:gd name="connsiteX10" fmla="*/ 1043738 w 2013900"/>
              <a:gd name="connsiteY10" fmla="*/ 760675 h 1900583"/>
              <a:gd name="connsiteX11" fmla="*/ 1061832 w 2013900"/>
              <a:gd name="connsiteY11" fmla="*/ 781899 h 1900583"/>
              <a:gd name="connsiteX12" fmla="*/ 1191467 w 2013900"/>
              <a:gd name="connsiteY12" fmla="*/ 790843 h 1900583"/>
              <a:gd name="connsiteX13" fmla="*/ 1200605 w 2013900"/>
              <a:gd name="connsiteY13" fmla="*/ 782908 h 1900583"/>
              <a:gd name="connsiteX14" fmla="*/ 1391604 w 2013900"/>
              <a:gd name="connsiteY14" fmla="*/ 930468 h 1900583"/>
              <a:gd name="connsiteX15" fmla="*/ 1386234 w 2013900"/>
              <a:gd name="connsiteY15" fmla="*/ 941312 h 1900583"/>
              <a:gd name="connsiteX16" fmla="*/ 1427616 w 2013900"/>
              <a:gd name="connsiteY16" fmla="*/ 1064490 h 1900583"/>
              <a:gd name="connsiteX17" fmla="*/ 1447779 w 2013900"/>
              <a:gd name="connsiteY17" fmla="*/ 1074387 h 1900583"/>
              <a:gd name="connsiteX18" fmla="*/ 1417037 w 2013900"/>
              <a:gd name="connsiteY18" fmla="*/ 1303612 h 1900583"/>
              <a:gd name="connsiteX19" fmla="*/ 1377304 w 2013900"/>
              <a:gd name="connsiteY19" fmla="*/ 1316666 h 1900583"/>
              <a:gd name="connsiteX20" fmla="*/ 1342096 w 2013900"/>
              <a:gd name="connsiteY20" fmla="*/ 1347016 h 1900583"/>
              <a:gd name="connsiteX21" fmla="*/ 1318419 w 2013900"/>
              <a:gd name="connsiteY21" fmla="*/ 1433424 h 1900583"/>
              <a:gd name="connsiteX22" fmla="*/ 1318667 w 2013900"/>
              <a:gd name="connsiteY22" fmla="*/ 1434179 h 1900583"/>
              <a:gd name="connsiteX23" fmla="*/ 1097018 w 2013900"/>
              <a:gd name="connsiteY23" fmla="*/ 1524911 h 1900583"/>
              <a:gd name="connsiteX24" fmla="*/ 1079718 w 2013900"/>
              <a:gd name="connsiteY24" fmla="*/ 1504987 h 1900583"/>
              <a:gd name="connsiteX25" fmla="*/ 950083 w 2013900"/>
              <a:gd name="connsiteY25" fmla="*/ 1496043 h 1900583"/>
              <a:gd name="connsiteX26" fmla="*/ 75043 w 2013900"/>
              <a:gd name="connsiteY26" fmla="*/ 1597161 h 1900583"/>
              <a:gd name="connsiteX27" fmla="*/ 108134 w 2013900"/>
              <a:gd name="connsiteY27" fmla="*/ 1604721 h 1900583"/>
              <a:gd name="connsiteX28" fmla="*/ 154857 w 2013900"/>
              <a:gd name="connsiteY28" fmla="*/ 1598764 h 1900583"/>
              <a:gd name="connsiteX29" fmla="*/ 233875 w 2013900"/>
              <a:gd name="connsiteY29" fmla="*/ 1496935 h 1900583"/>
              <a:gd name="connsiteX30" fmla="*/ 231813 w 2013900"/>
              <a:gd name="connsiteY30" fmla="*/ 1480763 h 1900583"/>
              <a:gd name="connsiteX31" fmla="*/ 540598 w 2013900"/>
              <a:gd name="connsiteY31" fmla="*/ 1375577 h 1900583"/>
              <a:gd name="connsiteX32" fmla="*/ 563677 w 2013900"/>
              <a:gd name="connsiteY32" fmla="*/ 1402157 h 1900583"/>
              <a:gd name="connsiteX33" fmla="*/ 692537 w 2013900"/>
              <a:gd name="connsiteY33" fmla="*/ 1412103 h 1900583"/>
              <a:gd name="connsiteX34" fmla="*/ 693400 w 2013900"/>
              <a:gd name="connsiteY34" fmla="*/ 1411346 h 1900583"/>
              <a:gd name="connsiteX35" fmla="*/ 797736 w 2013900"/>
              <a:gd name="connsiteY35" fmla="*/ 1491953 h 1900583"/>
              <a:gd name="connsiteX36" fmla="*/ 894945 w 2013900"/>
              <a:gd name="connsiteY36" fmla="*/ 1567053 h 1900583"/>
              <a:gd name="connsiteX37" fmla="*/ 894430 w 2013900"/>
              <a:gd name="connsiteY37" fmla="*/ 1568079 h 1900583"/>
              <a:gd name="connsiteX38" fmla="*/ 936587 w 2013900"/>
              <a:gd name="connsiteY38" fmla="*/ 1690255 h 1900583"/>
              <a:gd name="connsiteX39" fmla="*/ 1100786 w 2013900"/>
              <a:gd name="connsiteY39" fmla="*/ 1669186 h 1900583"/>
              <a:gd name="connsiteX40" fmla="*/ 1121540 w 2013900"/>
              <a:gd name="connsiteY40" fmla="*/ 1626904 h 1900583"/>
              <a:gd name="connsiteX41" fmla="*/ 1123204 w 2013900"/>
              <a:gd name="connsiteY41" fmla="*/ 1597620 h 1900583"/>
              <a:gd name="connsiteX42" fmla="*/ 1237555 w 2013900"/>
              <a:gd name="connsiteY42" fmla="*/ 1551067 h 1900583"/>
              <a:gd name="connsiteX43" fmla="*/ 1355644 w 2013900"/>
              <a:gd name="connsiteY43" fmla="*/ 1502993 h 1900583"/>
              <a:gd name="connsiteX44" fmla="*/ 1362776 w 2013900"/>
              <a:gd name="connsiteY44" fmla="*/ 1511266 h 1900583"/>
              <a:gd name="connsiteX45" fmla="*/ 1491817 w 2013900"/>
              <a:gd name="connsiteY45" fmla="*/ 1520936 h 1900583"/>
              <a:gd name="connsiteX46" fmla="*/ 1499270 w 2013900"/>
              <a:gd name="connsiteY46" fmla="*/ 1514511 h 1900583"/>
              <a:gd name="connsiteX47" fmla="*/ 1790657 w 2013900"/>
              <a:gd name="connsiteY47" fmla="*/ 1739626 h 1900583"/>
              <a:gd name="connsiteX48" fmla="*/ 1783473 w 2013900"/>
              <a:gd name="connsiteY48" fmla="*/ 1754261 h 1900583"/>
              <a:gd name="connsiteX49" fmla="*/ 1825296 w 2013900"/>
              <a:gd name="connsiteY49" fmla="*/ 1876178 h 1900583"/>
              <a:gd name="connsiteX50" fmla="*/ 1867578 w 2013900"/>
              <a:gd name="connsiteY50" fmla="*/ 1896932 h 1900583"/>
              <a:gd name="connsiteX51" fmla="*/ 1989494 w 2013900"/>
              <a:gd name="connsiteY51" fmla="*/ 1855110 h 1900583"/>
              <a:gd name="connsiteX52" fmla="*/ 1968427 w 2013900"/>
              <a:gd name="connsiteY52" fmla="*/ 1690911 h 1900583"/>
              <a:gd name="connsiteX53" fmla="*/ 1838792 w 2013900"/>
              <a:gd name="connsiteY53" fmla="*/ 1681967 h 1900583"/>
              <a:gd name="connsiteX54" fmla="*/ 1838014 w 2013900"/>
              <a:gd name="connsiteY54" fmla="*/ 1682642 h 1900583"/>
              <a:gd name="connsiteX55" fmla="*/ 1544325 w 2013900"/>
              <a:gd name="connsiteY55" fmla="*/ 1455749 h 1900583"/>
              <a:gd name="connsiteX56" fmla="*/ 1547700 w 2013900"/>
              <a:gd name="connsiteY56" fmla="*/ 1448953 h 1900583"/>
              <a:gd name="connsiteX57" fmla="*/ 1506345 w 2013900"/>
              <a:gd name="connsiteY57" fmla="*/ 1326336 h 1900583"/>
              <a:gd name="connsiteX58" fmla="*/ 1493239 w 2013900"/>
              <a:gd name="connsiteY58" fmla="*/ 1319828 h 1900583"/>
              <a:gd name="connsiteX59" fmla="*/ 1509136 w 2013900"/>
              <a:gd name="connsiteY59" fmla="*/ 1199535 h 1900583"/>
              <a:gd name="connsiteX60" fmla="*/ 1524327 w 2013900"/>
              <a:gd name="connsiteY60" fmla="*/ 1084591 h 1900583"/>
              <a:gd name="connsiteX61" fmla="*/ 1557251 w 2013900"/>
              <a:gd name="connsiteY61" fmla="*/ 1073434 h 1900583"/>
              <a:gd name="connsiteX62" fmla="*/ 1591815 w 2013900"/>
              <a:gd name="connsiteY62" fmla="*/ 1043422 h 1900583"/>
              <a:gd name="connsiteX63" fmla="*/ 1570748 w 2013900"/>
              <a:gd name="connsiteY63" fmla="*/ 879222 h 1900583"/>
              <a:gd name="connsiteX64" fmla="*/ 1483503 w 2013900"/>
              <a:gd name="connsiteY64" fmla="*/ 855912 h 1900583"/>
              <a:gd name="connsiteX65" fmla="*/ 1444684 w 2013900"/>
              <a:gd name="connsiteY65" fmla="*/ 869068 h 1900583"/>
              <a:gd name="connsiteX66" fmla="*/ 1340899 w 2013900"/>
              <a:gd name="connsiteY66" fmla="*/ 788887 h 1900583"/>
              <a:gd name="connsiteX67" fmla="*/ 1246914 w 2013900"/>
              <a:gd name="connsiteY67" fmla="*/ 716278 h 1900583"/>
              <a:gd name="connsiteX68" fmla="*/ 1249341 w 2013900"/>
              <a:gd name="connsiteY68" fmla="*/ 673586 h 1900583"/>
              <a:gd name="connsiteX69" fmla="*/ 1204964 w 2013900"/>
              <a:gd name="connsiteY69" fmla="*/ 596631 h 1900583"/>
              <a:gd name="connsiteX70" fmla="*/ 1168993 w 2013900"/>
              <a:gd name="connsiteY70" fmla="*/ 578975 h 1900583"/>
              <a:gd name="connsiteX71" fmla="*/ 1168993 w 2013900"/>
              <a:gd name="connsiteY71" fmla="*/ 225315 h 1900583"/>
              <a:gd name="connsiteX72" fmla="*/ 1170003 w 2013900"/>
              <a:gd name="connsiteY72" fmla="*/ 225113 h 1900583"/>
              <a:gd name="connsiteX73" fmla="*/ 1242179 w 2013900"/>
              <a:gd name="connsiteY73" fmla="*/ 117058 h 1900583"/>
              <a:gd name="connsiteX74" fmla="*/ 1125121 w 2013900"/>
              <a:gd name="connsiteY74" fmla="*/ 1 h 1900583"/>
              <a:gd name="connsiteX75" fmla="*/ 1008063 w 2013900"/>
              <a:gd name="connsiteY75" fmla="*/ 117059 h 1900583"/>
              <a:gd name="connsiteX76" fmla="*/ 1078973 w 2013900"/>
              <a:gd name="connsiteY76" fmla="*/ 224691 h 1900583"/>
              <a:gd name="connsiteX77" fmla="*/ 1094946 w 2013900"/>
              <a:gd name="connsiteY77" fmla="*/ 227954 h 1900583"/>
              <a:gd name="connsiteX78" fmla="*/ 1094946 w 2013900"/>
              <a:gd name="connsiteY78" fmla="*/ 580718 h 1900583"/>
              <a:gd name="connsiteX79" fmla="*/ 1086671 w 2013900"/>
              <a:gd name="connsiteY79" fmla="*/ 583843 h 1900583"/>
              <a:gd name="connsiteX80" fmla="*/ 1075329 w 2013900"/>
              <a:gd name="connsiteY80" fmla="*/ 587687 h 1900583"/>
              <a:gd name="connsiteX81" fmla="*/ 1040783 w 2013900"/>
              <a:gd name="connsiteY81" fmla="*/ 617683 h 1900583"/>
              <a:gd name="connsiteX82" fmla="*/ 1040763 w 2013900"/>
              <a:gd name="connsiteY82" fmla="*/ 617700 h 1900583"/>
              <a:gd name="connsiteX83" fmla="*/ 1021723 w 2013900"/>
              <a:gd name="connsiteY83" fmla="*/ 656920 h 1900583"/>
              <a:gd name="connsiteX84" fmla="*/ 1021715 w 2013900"/>
              <a:gd name="connsiteY84" fmla="*/ 657057 h 1900583"/>
              <a:gd name="connsiteX85" fmla="*/ 1020784 w 2013900"/>
              <a:gd name="connsiteY85" fmla="*/ 658980 h 1900583"/>
              <a:gd name="connsiteX86" fmla="*/ 1019460 w 2013900"/>
              <a:gd name="connsiteY86" fmla="*/ 681579 h 1900583"/>
              <a:gd name="connsiteX87" fmla="*/ 901080 w 2013900"/>
              <a:gd name="connsiteY87" fmla="*/ 729772 h 1900583"/>
              <a:gd name="connsiteX88" fmla="*/ 783553 w 2013900"/>
              <a:gd name="connsiteY88" fmla="*/ 777618 h 1900583"/>
              <a:gd name="connsiteX89" fmla="*/ 778015 w 2013900"/>
              <a:gd name="connsiteY89" fmla="*/ 771240 h 1900583"/>
              <a:gd name="connsiteX90" fmla="*/ 613815 w 2013900"/>
              <a:gd name="connsiteY90" fmla="*/ 792308 h 1900583"/>
              <a:gd name="connsiteX91" fmla="*/ 634884 w 2013900"/>
              <a:gd name="connsiteY91" fmla="*/ 956507 h 1900583"/>
              <a:gd name="connsiteX92" fmla="*/ 645314 w 2013900"/>
              <a:gd name="connsiteY92" fmla="*/ 961627 h 1900583"/>
              <a:gd name="connsiteX93" fmla="*/ 629499 w 2013900"/>
              <a:gd name="connsiteY93" fmla="*/ 1081304 h 1900583"/>
              <a:gd name="connsiteX94" fmla="*/ 614430 w 2013900"/>
              <a:gd name="connsiteY94" fmla="*/ 1195319 h 1900583"/>
              <a:gd name="connsiteX95" fmla="*/ 577174 w 2013900"/>
              <a:gd name="connsiteY95" fmla="*/ 1207946 h 1900583"/>
              <a:gd name="connsiteX96" fmla="*/ 542608 w 2013900"/>
              <a:gd name="connsiteY96" fmla="*/ 1237958 h 1900583"/>
              <a:gd name="connsiteX97" fmla="*/ 521855 w 2013900"/>
              <a:gd name="connsiteY97" fmla="*/ 1280240 h 1900583"/>
              <a:gd name="connsiteX98" fmla="*/ 520493 w 2013900"/>
              <a:gd name="connsiteY98" fmla="*/ 1304200 h 1900583"/>
              <a:gd name="connsiteX99" fmla="*/ 205439 w 2013900"/>
              <a:gd name="connsiteY99" fmla="*/ 1411522 h 1900583"/>
              <a:gd name="connsiteX100" fmla="*/ 204922 w 2013900"/>
              <a:gd name="connsiteY100" fmla="*/ 1410631 h 1900583"/>
              <a:gd name="connsiteX101" fmla="*/ 79366 w 2013900"/>
              <a:gd name="connsiteY101" fmla="*/ 1377152 h 1900583"/>
              <a:gd name="connsiteX102" fmla="*/ 6306 w 2013900"/>
              <a:gd name="connsiteY102" fmla="*/ 1525703 h 1900583"/>
              <a:gd name="connsiteX103" fmla="*/ 75043 w 2013900"/>
              <a:gd name="connsiteY103" fmla="*/ 1597161 h 1900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l="l" t="t" r="r" b="b"/>
            <a:pathLst>
              <a:path w="2013900" h="1900583">
                <a:moveTo>
                  <a:pt x="943257" y="1501970"/>
                </a:moveTo>
                <a:lnTo>
                  <a:pt x="744074" y="1348088"/>
                </a:lnTo>
                <a:lnTo>
                  <a:pt x="748630" y="1338807"/>
                </a:lnTo>
                <a:cubicBezTo>
                  <a:pt x="760072" y="1294309"/>
                  <a:pt x="744218" y="1245791"/>
                  <a:pt x="706808" y="1216890"/>
                </a:cubicBezTo>
                <a:lnTo>
                  <a:pt x="695446" y="1211313"/>
                </a:lnTo>
                <a:lnTo>
                  <a:pt x="726700" y="978267"/>
                </a:lnTo>
                <a:lnTo>
                  <a:pt x="764518" y="965451"/>
                </a:lnTo>
                <a:cubicBezTo>
                  <a:pt x="777636" y="957984"/>
                  <a:pt x="789449" y="947909"/>
                  <a:pt x="799083" y="935439"/>
                </a:cubicBezTo>
                <a:cubicBezTo>
                  <a:pt x="809176" y="922375"/>
                  <a:pt x="816023" y="907989"/>
                  <a:pt x="819837" y="893157"/>
                </a:cubicBezTo>
                <a:lnTo>
                  <a:pt x="822213" y="851356"/>
                </a:lnTo>
                <a:lnTo>
                  <a:pt x="1043738" y="760675"/>
                </a:lnTo>
                <a:lnTo>
                  <a:pt x="1061832" y="781899"/>
                </a:lnTo>
                <a:cubicBezTo>
                  <a:pt x="1101024" y="812177"/>
                  <a:pt x="1152114" y="813244"/>
                  <a:pt x="1191467" y="790843"/>
                </a:cubicBezTo>
                <a:lnTo>
                  <a:pt x="1200605" y="782908"/>
                </a:lnTo>
                <a:lnTo>
                  <a:pt x="1391604" y="930468"/>
                </a:lnTo>
                <a:lnTo>
                  <a:pt x="1386234" y="941312"/>
                </a:lnTo>
                <a:cubicBezTo>
                  <a:pt x="1374493" y="985046"/>
                  <a:pt x="1388425" y="1034212"/>
                  <a:pt x="1427616" y="1064490"/>
                </a:cubicBezTo>
                <a:lnTo>
                  <a:pt x="1447779" y="1074387"/>
                </a:lnTo>
                <a:lnTo>
                  <a:pt x="1417037" y="1303612"/>
                </a:lnTo>
                <a:lnTo>
                  <a:pt x="1377304" y="1316666"/>
                </a:lnTo>
                <a:cubicBezTo>
                  <a:pt x="1364036" y="1324096"/>
                  <a:pt x="1352007" y="1334250"/>
                  <a:pt x="1342096" y="1347016"/>
                </a:cubicBezTo>
                <a:cubicBezTo>
                  <a:pt x="1322273" y="1372550"/>
                  <a:pt x="1314676" y="1403701"/>
                  <a:pt x="1318419" y="1433424"/>
                </a:cubicBezTo>
                <a:lnTo>
                  <a:pt x="1318667" y="1434179"/>
                </a:lnTo>
                <a:lnTo>
                  <a:pt x="1097018" y="1524911"/>
                </a:lnTo>
                <a:lnTo>
                  <a:pt x="1079718" y="1504987"/>
                </a:lnTo>
                <a:cubicBezTo>
                  <a:pt x="1040526" y="1474709"/>
                  <a:pt x="989436" y="1473641"/>
                  <a:pt x="950083" y="1496043"/>
                </a:cubicBezTo>
                <a:close/>
                <a:moveTo>
                  <a:pt x="75043" y="1597161"/>
                </a:moveTo>
                <a:cubicBezTo>
                  <a:pt x="85545" y="1601240"/>
                  <a:pt x="96683" y="1603828"/>
                  <a:pt x="108134" y="1604721"/>
                </a:cubicBezTo>
                <a:cubicBezTo>
                  <a:pt x="123403" y="1605911"/>
                  <a:pt x="139230" y="1604086"/>
                  <a:pt x="154857" y="1598764"/>
                </a:cubicBezTo>
                <a:cubicBezTo>
                  <a:pt x="199605" y="1583520"/>
                  <a:pt x="230305" y="1542741"/>
                  <a:pt x="233875" y="1496935"/>
                </a:cubicBezTo>
                <a:lnTo>
                  <a:pt x="231813" y="1480763"/>
                </a:lnTo>
                <a:lnTo>
                  <a:pt x="540598" y="1375577"/>
                </a:lnTo>
                <a:lnTo>
                  <a:pt x="563677" y="1402157"/>
                </a:lnTo>
                <a:cubicBezTo>
                  <a:pt x="602868" y="1432435"/>
                  <a:pt x="652926" y="1434839"/>
                  <a:pt x="692537" y="1412103"/>
                </a:cubicBezTo>
                <a:lnTo>
                  <a:pt x="693400" y="1411346"/>
                </a:lnTo>
                <a:lnTo>
                  <a:pt x="797736" y="1491953"/>
                </a:lnTo>
                <a:lnTo>
                  <a:pt x="894945" y="1567053"/>
                </a:lnTo>
                <a:lnTo>
                  <a:pt x="894430" y="1568079"/>
                </a:lnTo>
                <a:cubicBezTo>
                  <a:pt x="882432" y="1612147"/>
                  <a:pt x="897395" y="1659977"/>
                  <a:pt x="936587" y="1690255"/>
                </a:cubicBezTo>
                <a:cubicBezTo>
                  <a:pt x="986466" y="1728790"/>
                  <a:pt x="1060415" y="1721441"/>
                  <a:pt x="1100786" y="1669186"/>
                </a:cubicBezTo>
                <a:cubicBezTo>
                  <a:pt x="1110878" y="1656123"/>
                  <a:pt x="1117725" y="1641737"/>
                  <a:pt x="1121540" y="1626904"/>
                </a:cubicBezTo>
                <a:lnTo>
                  <a:pt x="1123204" y="1597620"/>
                </a:lnTo>
                <a:lnTo>
                  <a:pt x="1237555" y="1551067"/>
                </a:lnTo>
                <a:lnTo>
                  <a:pt x="1355644" y="1502993"/>
                </a:lnTo>
                <a:lnTo>
                  <a:pt x="1362776" y="1511266"/>
                </a:lnTo>
                <a:cubicBezTo>
                  <a:pt x="1401076" y="1541000"/>
                  <a:pt x="1452016" y="1543225"/>
                  <a:pt x="1491817" y="1520936"/>
                </a:cubicBezTo>
                <a:lnTo>
                  <a:pt x="1499270" y="1514511"/>
                </a:lnTo>
                <a:lnTo>
                  <a:pt x="1790657" y="1739626"/>
                </a:lnTo>
                <a:lnTo>
                  <a:pt x="1783473" y="1754261"/>
                </a:lnTo>
                <a:cubicBezTo>
                  <a:pt x="1772031" y="1798759"/>
                  <a:pt x="1787886" y="1847276"/>
                  <a:pt x="1825296" y="1876178"/>
                </a:cubicBezTo>
                <a:cubicBezTo>
                  <a:pt x="1838359" y="1886271"/>
                  <a:pt x="1852745" y="1893118"/>
                  <a:pt x="1867578" y="1896932"/>
                </a:cubicBezTo>
                <a:cubicBezTo>
                  <a:pt x="1912075" y="1908374"/>
                  <a:pt x="1960593" y="1892520"/>
                  <a:pt x="1989494" y="1855110"/>
                </a:cubicBezTo>
                <a:cubicBezTo>
                  <a:pt x="2029865" y="1802855"/>
                  <a:pt x="2018306" y="1729446"/>
                  <a:pt x="1968427" y="1690911"/>
                </a:cubicBezTo>
                <a:cubicBezTo>
                  <a:pt x="1929235" y="1660633"/>
                  <a:pt x="1878145" y="1659565"/>
                  <a:pt x="1838792" y="1681967"/>
                </a:cubicBezTo>
                <a:lnTo>
                  <a:pt x="1838014" y="1682642"/>
                </a:lnTo>
                <a:lnTo>
                  <a:pt x="1544325" y="1455749"/>
                </a:lnTo>
                <a:lnTo>
                  <a:pt x="1547700" y="1448953"/>
                </a:lnTo>
                <a:cubicBezTo>
                  <a:pt x="1559428" y="1404868"/>
                  <a:pt x="1544645" y="1356070"/>
                  <a:pt x="1506345" y="1326336"/>
                </a:cubicBezTo>
                <a:lnTo>
                  <a:pt x="1493239" y="1319828"/>
                </a:lnTo>
                <a:lnTo>
                  <a:pt x="1509136" y="1199535"/>
                </a:lnTo>
                <a:lnTo>
                  <a:pt x="1524327" y="1084591"/>
                </a:lnTo>
                <a:lnTo>
                  <a:pt x="1557251" y="1073434"/>
                </a:lnTo>
                <a:cubicBezTo>
                  <a:pt x="1570368" y="1065966"/>
                  <a:pt x="1582182" y="1055892"/>
                  <a:pt x="1591815" y="1043422"/>
                </a:cubicBezTo>
                <a:cubicBezTo>
                  <a:pt x="1632186" y="991167"/>
                  <a:pt x="1620627" y="917758"/>
                  <a:pt x="1570748" y="879222"/>
                </a:cubicBezTo>
                <a:cubicBezTo>
                  <a:pt x="1544620" y="859037"/>
                  <a:pt x="1513204" y="851834"/>
                  <a:pt x="1483503" y="855912"/>
                </a:cubicBezTo>
                <a:lnTo>
                  <a:pt x="1444684" y="869068"/>
                </a:lnTo>
                <a:lnTo>
                  <a:pt x="1340899" y="788887"/>
                </a:lnTo>
                <a:lnTo>
                  <a:pt x="1246914" y="716278"/>
                </a:lnTo>
                <a:lnTo>
                  <a:pt x="1249341" y="673586"/>
                </a:lnTo>
                <a:cubicBezTo>
                  <a:pt x="1245263" y="643885"/>
                  <a:pt x="1229903" y="615899"/>
                  <a:pt x="1204964" y="596631"/>
                </a:cubicBezTo>
                <a:lnTo>
                  <a:pt x="1168993" y="578975"/>
                </a:lnTo>
                <a:lnTo>
                  <a:pt x="1168993" y="225315"/>
                </a:lnTo>
                <a:lnTo>
                  <a:pt x="1170003" y="225113"/>
                </a:lnTo>
                <a:cubicBezTo>
                  <a:pt x="1211789" y="207666"/>
                  <a:pt x="1242179" y="166584"/>
                  <a:pt x="1242179" y="117058"/>
                </a:cubicBezTo>
                <a:cubicBezTo>
                  <a:pt x="1242179" y="54028"/>
                  <a:pt x="1191154" y="0"/>
                  <a:pt x="1125121" y="1"/>
                </a:cubicBezTo>
                <a:cubicBezTo>
                  <a:pt x="1062090" y="1"/>
                  <a:pt x="1008063" y="51026"/>
                  <a:pt x="1008063" y="117059"/>
                </a:cubicBezTo>
                <a:cubicBezTo>
                  <a:pt x="1008063" y="164333"/>
                  <a:pt x="1036765" y="206541"/>
                  <a:pt x="1078973" y="224691"/>
                </a:cubicBezTo>
                <a:lnTo>
                  <a:pt x="1094946" y="227954"/>
                </a:lnTo>
                <a:lnTo>
                  <a:pt x="1094946" y="580718"/>
                </a:lnTo>
                <a:lnTo>
                  <a:pt x="1086671" y="583843"/>
                </a:lnTo>
                <a:lnTo>
                  <a:pt x="1075329" y="587687"/>
                </a:lnTo>
                <a:lnTo>
                  <a:pt x="1040783" y="617683"/>
                </a:lnTo>
                <a:lnTo>
                  <a:pt x="1040763" y="617700"/>
                </a:lnTo>
                <a:cubicBezTo>
                  <a:pt x="1031588" y="629576"/>
                  <a:pt x="1025281" y="642956"/>
                  <a:pt x="1021723" y="656920"/>
                </a:cubicBezTo>
                <a:lnTo>
                  <a:pt x="1021715" y="657057"/>
                </a:lnTo>
                <a:lnTo>
                  <a:pt x="1020784" y="658980"/>
                </a:lnTo>
                <a:lnTo>
                  <a:pt x="1019460" y="681579"/>
                </a:lnTo>
                <a:lnTo>
                  <a:pt x="901080" y="729772"/>
                </a:lnTo>
                <a:lnTo>
                  <a:pt x="783553" y="777618"/>
                </a:lnTo>
                <a:lnTo>
                  <a:pt x="778015" y="771240"/>
                </a:lnTo>
                <a:cubicBezTo>
                  <a:pt x="725760" y="730869"/>
                  <a:pt x="652351" y="742428"/>
                  <a:pt x="613815" y="792308"/>
                </a:cubicBezTo>
                <a:cubicBezTo>
                  <a:pt x="575280" y="842187"/>
                  <a:pt x="582629" y="916137"/>
                  <a:pt x="634884" y="956507"/>
                </a:cubicBezTo>
                <a:lnTo>
                  <a:pt x="645314" y="961627"/>
                </a:lnTo>
                <a:lnTo>
                  <a:pt x="629499" y="1081304"/>
                </a:lnTo>
                <a:lnTo>
                  <a:pt x="614430" y="1195319"/>
                </a:lnTo>
                <a:lnTo>
                  <a:pt x="577174" y="1207946"/>
                </a:lnTo>
                <a:cubicBezTo>
                  <a:pt x="564056" y="1215413"/>
                  <a:pt x="552242" y="1225488"/>
                  <a:pt x="542608" y="1237958"/>
                </a:cubicBezTo>
                <a:cubicBezTo>
                  <a:pt x="532516" y="1251022"/>
                  <a:pt x="525669" y="1265407"/>
                  <a:pt x="521855" y="1280240"/>
                </a:cubicBezTo>
                <a:lnTo>
                  <a:pt x="520493" y="1304200"/>
                </a:lnTo>
                <a:lnTo>
                  <a:pt x="205439" y="1411522"/>
                </a:lnTo>
                <a:lnTo>
                  <a:pt x="204922" y="1410631"/>
                </a:lnTo>
                <a:cubicBezTo>
                  <a:pt x="174933" y="1376702"/>
                  <a:pt x="126246" y="1361182"/>
                  <a:pt x="79366" y="1377152"/>
                </a:cubicBezTo>
                <a:cubicBezTo>
                  <a:pt x="19701" y="1397476"/>
                  <a:pt x="-14987" y="1463197"/>
                  <a:pt x="6306" y="1525703"/>
                </a:cubicBezTo>
                <a:cubicBezTo>
                  <a:pt x="17738" y="1559264"/>
                  <a:pt x="43535" y="1584923"/>
                  <a:pt x="75043" y="1597161"/>
                </a:cubicBezTo>
                <a:close/>
              </a:path>
            </a:pathLst>
          </a:custGeom>
          <a:solidFill>
            <a:schemeClr val="bg2">
              <a:lumMod val="50000"/>
              <a:alpha val="20000"/>
            </a:schemeClr>
          </a:solidFill>
          <a:ln w="43323" cap="flat">
            <a:noFill/>
            <a:prstDash val="solid"/>
            <a:miter/>
          </a:ln>
        </p:spPr>
        <p:txBody>
          <a:bodyPr anchor="ctr"/>
          <a:lstStyle/>
          <a:p>
            <a:pPr>
              <a:defRPr/>
            </a:pPr>
            <a:endParaRPr lang="en-US" dirty="0"/>
          </a:p>
        </p:txBody>
      </p:sp>
      <p:sp>
        <p:nvSpPr>
          <p:cNvPr id="15" name="Freeform: Shape 381">
            <a:extLst>
              <a:ext uri="{FF2B5EF4-FFF2-40B4-BE49-F238E27FC236}">
                <a16:creationId xmlns:a16="http://schemas.microsoft.com/office/drawing/2014/main" id="{425166BA-160B-BF5A-5A57-D1C04C8C7ACE}"/>
              </a:ext>
            </a:extLst>
          </p:cNvPr>
          <p:cNvSpPr/>
          <p:nvPr/>
        </p:nvSpPr>
        <p:spPr>
          <a:xfrm rot="8265889">
            <a:off x="7294563" y="5241925"/>
            <a:ext cx="1244600" cy="1336675"/>
          </a:xfrm>
          <a:custGeom>
            <a:avLst/>
            <a:gdLst>
              <a:gd name="connsiteX0" fmla="*/ 943257 w 2013900"/>
              <a:gd name="connsiteY0" fmla="*/ 1501970 h 1900583"/>
              <a:gd name="connsiteX1" fmla="*/ 744074 w 2013900"/>
              <a:gd name="connsiteY1" fmla="*/ 1348088 h 1900583"/>
              <a:gd name="connsiteX2" fmla="*/ 748630 w 2013900"/>
              <a:gd name="connsiteY2" fmla="*/ 1338807 h 1900583"/>
              <a:gd name="connsiteX3" fmla="*/ 706808 w 2013900"/>
              <a:gd name="connsiteY3" fmla="*/ 1216890 h 1900583"/>
              <a:gd name="connsiteX4" fmla="*/ 695446 w 2013900"/>
              <a:gd name="connsiteY4" fmla="*/ 1211313 h 1900583"/>
              <a:gd name="connsiteX5" fmla="*/ 726700 w 2013900"/>
              <a:gd name="connsiteY5" fmla="*/ 978267 h 1900583"/>
              <a:gd name="connsiteX6" fmla="*/ 764518 w 2013900"/>
              <a:gd name="connsiteY6" fmla="*/ 965451 h 1900583"/>
              <a:gd name="connsiteX7" fmla="*/ 799083 w 2013900"/>
              <a:gd name="connsiteY7" fmla="*/ 935439 h 1900583"/>
              <a:gd name="connsiteX8" fmla="*/ 819837 w 2013900"/>
              <a:gd name="connsiteY8" fmla="*/ 893157 h 1900583"/>
              <a:gd name="connsiteX9" fmla="*/ 822213 w 2013900"/>
              <a:gd name="connsiteY9" fmla="*/ 851356 h 1900583"/>
              <a:gd name="connsiteX10" fmla="*/ 1043738 w 2013900"/>
              <a:gd name="connsiteY10" fmla="*/ 760675 h 1900583"/>
              <a:gd name="connsiteX11" fmla="*/ 1061832 w 2013900"/>
              <a:gd name="connsiteY11" fmla="*/ 781899 h 1900583"/>
              <a:gd name="connsiteX12" fmla="*/ 1191467 w 2013900"/>
              <a:gd name="connsiteY12" fmla="*/ 790843 h 1900583"/>
              <a:gd name="connsiteX13" fmla="*/ 1200605 w 2013900"/>
              <a:gd name="connsiteY13" fmla="*/ 782908 h 1900583"/>
              <a:gd name="connsiteX14" fmla="*/ 1391604 w 2013900"/>
              <a:gd name="connsiteY14" fmla="*/ 930468 h 1900583"/>
              <a:gd name="connsiteX15" fmla="*/ 1386234 w 2013900"/>
              <a:gd name="connsiteY15" fmla="*/ 941312 h 1900583"/>
              <a:gd name="connsiteX16" fmla="*/ 1427616 w 2013900"/>
              <a:gd name="connsiteY16" fmla="*/ 1064490 h 1900583"/>
              <a:gd name="connsiteX17" fmla="*/ 1447779 w 2013900"/>
              <a:gd name="connsiteY17" fmla="*/ 1074387 h 1900583"/>
              <a:gd name="connsiteX18" fmla="*/ 1417037 w 2013900"/>
              <a:gd name="connsiteY18" fmla="*/ 1303612 h 1900583"/>
              <a:gd name="connsiteX19" fmla="*/ 1377304 w 2013900"/>
              <a:gd name="connsiteY19" fmla="*/ 1316666 h 1900583"/>
              <a:gd name="connsiteX20" fmla="*/ 1342096 w 2013900"/>
              <a:gd name="connsiteY20" fmla="*/ 1347016 h 1900583"/>
              <a:gd name="connsiteX21" fmla="*/ 1318419 w 2013900"/>
              <a:gd name="connsiteY21" fmla="*/ 1433424 h 1900583"/>
              <a:gd name="connsiteX22" fmla="*/ 1318667 w 2013900"/>
              <a:gd name="connsiteY22" fmla="*/ 1434179 h 1900583"/>
              <a:gd name="connsiteX23" fmla="*/ 1097018 w 2013900"/>
              <a:gd name="connsiteY23" fmla="*/ 1524911 h 1900583"/>
              <a:gd name="connsiteX24" fmla="*/ 1079718 w 2013900"/>
              <a:gd name="connsiteY24" fmla="*/ 1504987 h 1900583"/>
              <a:gd name="connsiteX25" fmla="*/ 950083 w 2013900"/>
              <a:gd name="connsiteY25" fmla="*/ 1496043 h 1900583"/>
              <a:gd name="connsiteX26" fmla="*/ 75043 w 2013900"/>
              <a:gd name="connsiteY26" fmla="*/ 1597161 h 1900583"/>
              <a:gd name="connsiteX27" fmla="*/ 108134 w 2013900"/>
              <a:gd name="connsiteY27" fmla="*/ 1604721 h 1900583"/>
              <a:gd name="connsiteX28" fmla="*/ 154857 w 2013900"/>
              <a:gd name="connsiteY28" fmla="*/ 1598764 h 1900583"/>
              <a:gd name="connsiteX29" fmla="*/ 233875 w 2013900"/>
              <a:gd name="connsiteY29" fmla="*/ 1496935 h 1900583"/>
              <a:gd name="connsiteX30" fmla="*/ 231813 w 2013900"/>
              <a:gd name="connsiteY30" fmla="*/ 1480763 h 1900583"/>
              <a:gd name="connsiteX31" fmla="*/ 540598 w 2013900"/>
              <a:gd name="connsiteY31" fmla="*/ 1375577 h 1900583"/>
              <a:gd name="connsiteX32" fmla="*/ 563677 w 2013900"/>
              <a:gd name="connsiteY32" fmla="*/ 1402157 h 1900583"/>
              <a:gd name="connsiteX33" fmla="*/ 692537 w 2013900"/>
              <a:gd name="connsiteY33" fmla="*/ 1412103 h 1900583"/>
              <a:gd name="connsiteX34" fmla="*/ 693400 w 2013900"/>
              <a:gd name="connsiteY34" fmla="*/ 1411346 h 1900583"/>
              <a:gd name="connsiteX35" fmla="*/ 797736 w 2013900"/>
              <a:gd name="connsiteY35" fmla="*/ 1491953 h 1900583"/>
              <a:gd name="connsiteX36" fmla="*/ 894945 w 2013900"/>
              <a:gd name="connsiteY36" fmla="*/ 1567053 h 1900583"/>
              <a:gd name="connsiteX37" fmla="*/ 894430 w 2013900"/>
              <a:gd name="connsiteY37" fmla="*/ 1568079 h 1900583"/>
              <a:gd name="connsiteX38" fmla="*/ 936587 w 2013900"/>
              <a:gd name="connsiteY38" fmla="*/ 1690255 h 1900583"/>
              <a:gd name="connsiteX39" fmla="*/ 1100786 w 2013900"/>
              <a:gd name="connsiteY39" fmla="*/ 1669186 h 1900583"/>
              <a:gd name="connsiteX40" fmla="*/ 1121540 w 2013900"/>
              <a:gd name="connsiteY40" fmla="*/ 1626904 h 1900583"/>
              <a:gd name="connsiteX41" fmla="*/ 1123204 w 2013900"/>
              <a:gd name="connsiteY41" fmla="*/ 1597620 h 1900583"/>
              <a:gd name="connsiteX42" fmla="*/ 1237555 w 2013900"/>
              <a:gd name="connsiteY42" fmla="*/ 1551067 h 1900583"/>
              <a:gd name="connsiteX43" fmla="*/ 1355644 w 2013900"/>
              <a:gd name="connsiteY43" fmla="*/ 1502993 h 1900583"/>
              <a:gd name="connsiteX44" fmla="*/ 1362776 w 2013900"/>
              <a:gd name="connsiteY44" fmla="*/ 1511266 h 1900583"/>
              <a:gd name="connsiteX45" fmla="*/ 1491817 w 2013900"/>
              <a:gd name="connsiteY45" fmla="*/ 1520936 h 1900583"/>
              <a:gd name="connsiteX46" fmla="*/ 1499270 w 2013900"/>
              <a:gd name="connsiteY46" fmla="*/ 1514511 h 1900583"/>
              <a:gd name="connsiteX47" fmla="*/ 1790657 w 2013900"/>
              <a:gd name="connsiteY47" fmla="*/ 1739626 h 1900583"/>
              <a:gd name="connsiteX48" fmla="*/ 1783473 w 2013900"/>
              <a:gd name="connsiteY48" fmla="*/ 1754261 h 1900583"/>
              <a:gd name="connsiteX49" fmla="*/ 1825296 w 2013900"/>
              <a:gd name="connsiteY49" fmla="*/ 1876178 h 1900583"/>
              <a:gd name="connsiteX50" fmla="*/ 1867578 w 2013900"/>
              <a:gd name="connsiteY50" fmla="*/ 1896932 h 1900583"/>
              <a:gd name="connsiteX51" fmla="*/ 1989494 w 2013900"/>
              <a:gd name="connsiteY51" fmla="*/ 1855110 h 1900583"/>
              <a:gd name="connsiteX52" fmla="*/ 1968427 w 2013900"/>
              <a:gd name="connsiteY52" fmla="*/ 1690911 h 1900583"/>
              <a:gd name="connsiteX53" fmla="*/ 1838792 w 2013900"/>
              <a:gd name="connsiteY53" fmla="*/ 1681967 h 1900583"/>
              <a:gd name="connsiteX54" fmla="*/ 1838014 w 2013900"/>
              <a:gd name="connsiteY54" fmla="*/ 1682642 h 1900583"/>
              <a:gd name="connsiteX55" fmla="*/ 1544325 w 2013900"/>
              <a:gd name="connsiteY55" fmla="*/ 1455749 h 1900583"/>
              <a:gd name="connsiteX56" fmla="*/ 1547700 w 2013900"/>
              <a:gd name="connsiteY56" fmla="*/ 1448953 h 1900583"/>
              <a:gd name="connsiteX57" fmla="*/ 1506345 w 2013900"/>
              <a:gd name="connsiteY57" fmla="*/ 1326336 h 1900583"/>
              <a:gd name="connsiteX58" fmla="*/ 1493239 w 2013900"/>
              <a:gd name="connsiteY58" fmla="*/ 1319828 h 1900583"/>
              <a:gd name="connsiteX59" fmla="*/ 1509136 w 2013900"/>
              <a:gd name="connsiteY59" fmla="*/ 1199535 h 1900583"/>
              <a:gd name="connsiteX60" fmla="*/ 1524327 w 2013900"/>
              <a:gd name="connsiteY60" fmla="*/ 1084591 h 1900583"/>
              <a:gd name="connsiteX61" fmla="*/ 1557251 w 2013900"/>
              <a:gd name="connsiteY61" fmla="*/ 1073434 h 1900583"/>
              <a:gd name="connsiteX62" fmla="*/ 1591815 w 2013900"/>
              <a:gd name="connsiteY62" fmla="*/ 1043422 h 1900583"/>
              <a:gd name="connsiteX63" fmla="*/ 1570748 w 2013900"/>
              <a:gd name="connsiteY63" fmla="*/ 879222 h 1900583"/>
              <a:gd name="connsiteX64" fmla="*/ 1483503 w 2013900"/>
              <a:gd name="connsiteY64" fmla="*/ 855912 h 1900583"/>
              <a:gd name="connsiteX65" fmla="*/ 1444684 w 2013900"/>
              <a:gd name="connsiteY65" fmla="*/ 869068 h 1900583"/>
              <a:gd name="connsiteX66" fmla="*/ 1340899 w 2013900"/>
              <a:gd name="connsiteY66" fmla="*/ 788887 h 1900583"/>
              <a:gd name="connsiteX67" fmla="*/ 1246914 w 2013900"/>
              <a:gd name="connsiteY67" fmla="*/ 716278 h 1900583"/>
              <a:gd name="connsiteX68" fmla="*/ 1249341 w 2013900"/>
              <a:gd name="connsiteY68" fmla="*/ 673586 h 1900583"/>
              <a:gd name="connsiteX69" fmla="*/ 1204964 w 2013900"/>
              <a:gd name="connsiteY69" fmla="*/ 596631 h 1900583"/>
              <a:gd name="connsiteX70" fmla="*/ 1168993 w 2013900"/>
              <a:gd name="connsiteY70" fmla="*/ 578975 h 1900583"/>
              <a:gd name="connsiteX71" fmla="*/ 1168993 w 2013900"/>
              <a:gd name="connsiteY71" fmla="*/ 225315 h 1900583"/>
              <a:gd name="connsiteX72" fmla="*/ 1170003 w 2013900"/>
              <a:gd name="connsiteY72" fmla="*/ 225113 h 1900583"/>
              <a:gd name="connsiteX73" fmla="*/ 1242179 w 2013900"/>
              <a:gd name="connsiteY73" fmla="*/ 117058 h 1900583"/>
              <a:gd name="connsiteX74" fmla="*/ 1125121 w 2013900"/>
              <a:gd name="connsiteY74" fmla="*/ 1 h 1900583"/>
              <a:gd name="connsiteX75" fmla="*/ 1008063 w 2013900"/>
              <a:gd name="connsiteY75" fmla="*/ 117059 h 1900583"/>
              <a:gd name="connsiteX76" fmla="*/ 1078973 w 2013900"/>
              <a:gd name="connsiteY76" fmla="*/ 224691 h 1900583"/>
              <a:gd name="connsiteX77" fmla="*/ 1094946 w 2013900"/>
              <a:gd name="connsiteY77" fmla="*/ 227954 h 1900583"/>
              <a:gd name="connsiteX78" fmla="*/ 1094946 w 2013900"/>
              <a:gd name="connsiteY78" fmla="*/ 580718 h 1900583"/>
              <a:gd name="connsiteX79" fmla="*/ 1086671 w 2013900"/>
              <a:gd name="connsiteY79" fmla="*/ 583843 h 1900583"/>
              <a:gd name="connsiteX80" fmla="*/ 1075329 w 2013900"/>
              <a:gd name="connsiteY80" fmla="*/ 587687 h 1900583"/>
              <a:gd name="connsiteX81" fmla="*/ 1040783 w 2013900"/>
              <a:gd name="connsiteY81" fmla="*/ 617683 h 1900583"/>
              <a:gd name="connsiteX82" fmla="*/ 1040763 w 2013900"/>
              <a:gd name="connsiteY82" fmla="*/ 617700 h 1900583"/>
              <a:gd name="connsiteX83" fmla="*/ 1021723 w 2013900"/>
              <a:gd name="connsiteY83" fmla="*/ 656920 h 1900583"/>
              <a:gd name="connsiteX84" fmla="*/ 1021715 w 2013900"/>
              <a:gd name="connsiteY84" fmla="*/ 657057 h 1900583"/>
              <a:gd name="connsiteX85" fmla="*/ 1020784 w 2013900"/>
              <a:gd name="connsiteY85" fmla="*/ 658980 h 1900583"/>
              <a:gd name="connsiteX86" fmla="*/ 1019460 w 2013900"/>
              <a:gd name="connsiteY86" fmla="*/ 681579 h 1900583"/>
              <a:gd name="connsiteX87" fmla="*/ 901080 w 2013900"/>
              <a:gd name="connsiteY87" fmla="*/ 729772 h 1900583"/>
              <a:gd name="connsiteX88" fmla="*/ 783553 w 2013900"/>
              <a:gd name="connsiteY88" fmla="*/ 777618 h 1900583"/>
              <a:gd name="connsiteX89" fmla="*/ 778015 w 2013900"/>
              <a:gd name="connsiteY89" fmla="*/ 771240 h 1900583"/>
              <a:gd name="connsiteX90" fmla="*/ 613815 w 2013900"/>
              <a:gd name="connsiteY90" fmla="*/ 792308 h 1900583"/>
              <a:gd name="connsiteX91" fmla="*/ 634884 w 2013900"/>
              <a:gd name="connsiteY91" fmla="*/ 956507 h 1900583"/>
              <a:gd name="connsiteX92" fmla="*/ 645314 w 2013900"/>
              <a:gd name="connsiteY92" fmla="*/ 961627 h 1900583"/>
              <a:gd name="connsiteX93" fmla="*/ 629499 w 2013900"/>
              <a:gd name="connsiteY93" fmla="*/ 1081304 h 1900583"/>
              <a:gd name="connsiteX94" fmla="*/ 614430 w 2013900"/>
              <a:gd name="connsiteY94" fmla="*/ 1195319 h 1900583"/>
              <a:gd name="connsiteX95" fmla="*/ 577174 w 2013900"/>
              <a:gd name="connsiteY95" fmla="*/ 1207946 h 1900583"/>
              <a:gd name="connsiteX96" fmla="*/ 542608 w 2013900"/>
              <a:gd name="connsiteY96" fmla="*/ 1237958 h 1900583"/>
              <a:gd name="connsiteX97" fmla="*/ 521855 w 2013900"/>
              <a:gd name="connsiteY97" fmla="*/ 1280240 h 1900583"/>
              <a:gd name="connsiteX98" fmla="*/ 520493 w 2013900"/>
              <a:gd name="connsiteY98" fmla="*/ 1304200 h 1900583"/>
              <a:gd name="connsiteX99" fmla="*/ 205439 w 2013900"/>
              <a:gd name="connsiteY99" fmla="*/ 1411522 h 1900583"/>
              <a:gd name="connsiteX100" fmla="*/ 204922 w 2013900"/>
              <a:gd name="connsiteY100" fmla="*/ 1410631 h 1900583"/>
              <a:gd name="connsiteX101" fmla="*/ 79366 w 2013900"/>
              <a:gd name="connsiteY101" fmla="*/ 1377152 h 1900583"/>
              <a:gd name="connsiteX102" fmla="*/ 6306 w 2013900"/>
              <a:gd name="connsiteY102" fmla="*/ 1525703 h 1900583"/>
              <a:gd name="connsiteX103" fmla="*/ 75043 w 2013900"/>
              <a:gd name="connsiteY103" fmla="*/ 1597161 h 1900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l="l" t="t" r="r" b="b"/>
            <a:pathLst>
              <a:path w="2013900" h="1900583">
                <a:moveTo>
                  <a:pt x="943257" y="1501970"/>
                </a:moveTo>
                <a:lnTo>
                  <a:pt x="744074" y="1348088"/>
                </a:lnTo>
                <a:lnTo>
                  <a:pt x="748630" y="1338807"/>
                </a:lnTo>
                <a:cubicBezTo>
                  <a:pt x="760072" y="1294309"/>
                  <a:pt x="744218" y="1245791"/>
                  <a:pt x="706808" y="1216890"/>
                </a:cubicBezTo>
                <a:lnTo>
                  <a:pt x="695446" y="1211313"/>
                </a:lnTo>
                <a:lnTo>
                  <a:pt x="726700" y="978267"/>
                </a:lnTo>
                <a:lnTo>
                  <a:pt x="764518" y="965451"/>
                </a:lnTo>
                <a:cubicBezTo>
                  <a:pt x="777636" y="957984"/>
                  <a:pt x="789449" y="947909"/>
                  <a:pt x="799083" y="935439"/>
                </a:cubicBezTo>
                <a:cubicBezTo>
                  <a:pt x="809176" y="922375"/>
                  <a:pt x="816023" y="907989"/>
                  <a:pt x="819837" y="893157"/>
                </a:cubicBezTo>
                <a:lnTo>
                  <a:pt x="822213" y="851356"/>
                </a:lnTo>
                <a:lnTo>
                  <a:pt x="1043738" y="760675"/>
                </a:lnTo>
                <a:lnTo>
                  <a:pt x="1061832" y="781899"/>
                </a:lnTo>
                <a:cubicBezTo>
                  <a:pt x="1101024" y="812177"/>
                  <a:pt x="1152114" y="813244"/>
                  <a:pt x="1191467" y="790843"/>
                </a:cubicBezTo>
                <a:lnTo>
                  <a:pt x="1200605" y="782908"/>
                </a:lnTo>
                <a:lnTo>
                  <a:pt x="1391604" y="930468"/>
                </a:lnTo>
                <a:lnTo>
                  <a:pt x="1386234" y="941312"/>
                </a:lnTo>
                <a:cubicBezTo>
                  <a:pt x="1374493" y="985046"/>
                  <a:pt x="1388425" y="1034212"/>
                  <a:pt x="1427616" y="1064490"/>
                </a:cubicBezTo>
                <a:lnTo>
                  <a:pt x="1447779" y="1074387"/>
                </a:lnTo>
                <a:lnTo>
                  <a:pt x="1417037" y="1303612"/>
                </a:lnTo>
                <a:lnTo>
                  <a:pt x="1377304" y="1316666"/>
                </a:lnTo>
                <a:cubicBezTo>
                  <a:pt x="1364036" y="1324096"/>
                  <a:pt x="1352007" y="1334250"/>
                  <a:pt x="1342096" y="1347016"/>
                </a:cubicBezTo>
                <a:cubicBezTo>
                  <a:pt x="1322273" y="1372550"/>
                  <a:pt x="1314676" y="1403701"/>
                  <a:pt x="1318419" y="1433424"/>
                </a:cubicBezTo>
                <a:lnTo>
                  <a:pt x="1318667" y="1434179"/>
                </a:lnTo>
                <a:lnTo>
                  <a:pt x="1097018" y="1524911"/>
                </a:lnTo>
                <a:lnTo>
                  <a:pt x="1079718" y="1504987"/>
                </a:lnTo>
                <a:cubicBezTo>
                  <a:pt x="1040526" y="1474709"/>
                  <a:pt x="989436" y="1473641"/>
                  <a:pt x="950083" y="1496043"/>
                </a:cubicBezTo>
                <a:close/>
                <a:moveTo>
                  <a:pt x="75043" y="1597161"/>
                </a:moveTo>
                <a:cubicBezTo>
                  <a:pt x="85545" y="1601240"/>
                  <a:pt x="96683" y="1603828"/>
                  <a:pt x="108134" y="1604721"/>
                </a:cubicBezTo>
                <a:cubicBezTo>
                  <a:pt x="123403" y="1605911"/>
                  <a:pt x="139230" y="1604086"/>
                  <a:pt x="154857" y="1598764"/>
                </a:cubicBezTo>
                <a:cubicBezTo>
                  <a:pt x="199605" y="1583520"/>
                  <a:pt x="230305" y="1542741"/>
                  <a:pt x="233875" y="1496935"/>
                </a:cubicBezTo>
                <a:lnTo>
                  <a:pt x="231813" y="1480763"/>
                </a:lnTo>
                <a:lnTo>
                  <a:pt x="540598" y="1375577"/>
                </a:lnTo>
                <a:lnTo>
                  <a:pt x="563677" y="1402157"/>
                </a:lnTo>
                <a:cubicBezTo>
                  <a:pt x="602868" y="1432435"/>
                  <a:pt x="652926" y="1434839"/>
                  <a:pt x="692537" y="1412103"/>
                </a:cubicBezTo>
                <a:lnTo>
                  <a:pt x="693400" y="1411346"/>
                </a:lnTo>
                <a:lnTo>
                  <a:pt x="797736" y="1491953"/>
                </a:lnTo>
                <a:lnTo>
                  <a:pt x="894945" y="1567053"/>
                </a:lnTo>
                <a:lnTo>
                  <a:pt x="894430" y="1568079"/>
                </a:lnTo>
                <a:cubicBezTo>
                  <a:pt x="882432" y="1612147"/>
                  <a:pt x="897395" y="1659977"/>
                  <a:pt x="936587" y="1690255"/>
                </a:cubicBezTo>
                <a:cubicBezTo>
                  <a:pt x="986466" y="1728790"/>
                  <a:pt x="1060415" y="1721441"/>
                  <a:pt x="1100786" y="1669186"/>
                </a:cubicBezTo>
                <a:cubicBezTo>
                  <a:pt x="1110878" y="1656123"/>
                  <a:pt x="1117725" y="1641737"/>
                  <a:pt x="1121540" y="1626904"/>
                </a:cubicBezTo>
                <a:lnTo>
                  <a:pt x="1123204" y="1597620"/>
                </a:lnTo>
                <a:lnTo>
                  <a:pt x="1237555" y="1551067"/>
                </a:lnTo>
                <a:lnTo>
                  <a:pt x="1355644" y="1502993"/>
                </a:lnTo>
                <a:lnTo>
                  <a:pt x="1362776" y="1511266"/>
                </a:lnTo>
                <a:cubicBezTo>
                  <a:pt x="1401076" y="1541000"/>
                  <a:pt x="1452016" y="1543225"/>
                  <a:pt x="1491817" y="1520936"/>
                </a:cubicBezTo>
                <a:lnTo>
                  <a:pt x="1499270" y="1514511"/>
                </a:lnTo>
                <a:lnTo>
                  <a:pt x="1790657" y="1739626"/>
                </a:lnTo>
                <a:lnTo>
                  <a:pt x="1783473" y="1754261"/>
                </a:lnTo>
                <a:cubicBezTo>
                  <a:pt x="1772031" y="1798759"/>
                  <a:pt x="1787886" y="1847276"/>
                  <a:pt x="1825296" y="1876178"/>
                </a:cubicBezTo>
                <a:cubicBezTo>
                  <a:pt x="1838359" y="1886271"/>
                  <a:pt x="1852745" y="1893118"/>
                  <a:pt x="1867578" y="1896932"/>
                </a:cubicBezTo>
                <a:cubicBezTo>
                  <a:pt x="1912075" y="1908374"/>
                  <a:pt x="1960593" y="1892520"/>
                  <a:pt x="1989494" y="1855110"/>
                </a:cubicBezTo>
                <a:cubicBezTo>
                  <a:pt x="2029865" y="1802855"/>
                  <a:pt x="2018306" y="1729446"/>
                  <a:pt x="1968427" y="1690911"/>
                </a:cubicBezTo>
                <a:cubicBezTo>
                  <a:pt x="1929235" y="1660633"/>
                  <a:pt x="1878145" y="1659565"/>
                  <a:pt x="1838792" y="1681967"/>
                </a:cubicBezTo>
                <a:lnTo>
                  <a:pt x="1838014" y="1682642"/>
                </a:lnTo>
                <a:lnTo>
                  <a:pt x="1544325" y="1455749"/>
                </a:lnTo>
                <a:lnTo>
                  <a:pt x="1547700" y="1448953"/>
                </a:lnTo>
                <a:cubicBezTo>
                  <a:pt x="1559428" y="1404868"/>
                  <a:pt x="1544645" y="1356070"/>
                  <a:pt x="1506345" y="1326336"/>
                </a:cubicBezTo>
                <a:lnTo>
                  <a:pt x="1493239" y="1319828"/>
                </a:lnTo>
                <a:lnTo>
                  <a:pt x="1509136" y="1199535"/>
                </a:lnTo>
                <a:lnTo>
                  <a:pt x="1524327" y="1084591"/>
                </a:lnTo>
                <a:lnTo>
                  <a:pt x="1557251" y="1073434"/>
                </a:lnTo>
                <a:cubicBezTo>
                  <a:pt x="1570368" y="1065966"/>
                  <a:pt x="1582182" y="1055892"/>
                  <a:pt x="1591815" y="1043422"/>
                </a:cubicBezTo>
                <a:cubicBezTo>
                  <a:pt x="1632186" y="991167"/>
                  <a:pt x="1620627" y="917758"/>
                  <a:pt x="1570748" y="879222"/>
                </a:cubicBezTo>
                <a:cubicBezTo>
                  <a:pt x="1544620" y="859037"/>
                  <a:pt x="1513204" y="851834"/>
                  <a:pt x="1483503" y="855912"/>
                </a:cubicBezTo>
                <a:lnTo>
                  <a:pt x="1444684" y="869068"/>
                </a:lnTo>
                <a:lnTo>
                  <a:pt x="1340899" y="788887"/>
                </a:lnTo>
                <a:lnTo>
                  <a:pt x="1246914" y="716278"/>
                </a:lnTo>
                <a:lnTo>
                  <a:pt x="1249341" y="673586"/>
                </a:lnTo>
                <a:cubicBezTo>
                  <a:pt x="1245263" y="643885"/>
                  <a:pt x="1229903" y="615899"/>
                  <a:pt x="1204964" y="596631"/>
                </a:cubicBezTo>
                <a:lnTo>
                  <a:pt x="1168993" y="578975"/>
                </a:lnTo>
                <a:lnTo>
                  <a:pt x="1168993" y="225315"/>
                </a:lnTo>
                <a:lnTo>
                  <a:pt x="1170003" y="225113"/>
                </a:lnTo>
                <a:cubicBezTo>
                  <a:pt x="1211789" y="207666"/>
                  <a:pt x="1242179" y="166584"/>
                  <a:pt x="1242179" y="117058"/>
                </a:cubicBezTo>
                <a:cubicBezTo>
                  <a:pt x="1242179" y="54028"/>
                  <a:pt x="1191154" y="0"/>
                  <a:pt x="1125121" y="1"/>
                </a:cubicBezTo>
                <a:cubicBezTo>
                  <a:pt x="1062090" y="1"/>
                  <a:pt x="1008063" y="51026"/>
                  <a:pt x="1008063" y="117059"/>
                </a:cubicBezTo>
                <a:cubicBezTo>
                  <a:pt x="1008063" y="164333"/>
                  <a:pt x="1036765" y="206541"/>
                  <a:pt x="1078973" y="224691"/>
                </a:cubicBezTo>
                <a:lnTo>
                  <a:pt x="1094946" y="227954"/>
                </a:lnTo>
                <a:lnTo>
                  <a:pt x="1094946" y="580718"/>
                </a:lnTo>
                <a:lnTo>
                  <a:pt x="1086671" y="583843"/>
                </a:lnTo>
                <a:lnTo>
                  <a:pt x="1075329" y="587687"/>
                </a:lnTo>
                <a:lnTo>
                  <a:pt x="1040783" y="617683"/>
                </a:lnTo>
                <a:lnTo>
                  <a:pt x="1040763" y="617700"/>
                </a:lnTo>
                <a:cubicBezTo>
                  <a:pt x="1031588" y="629576"/>
                  <a:pt x="1025281" y="642956"/>
                  <a:pt x="1021723" y="656920"/>
                </a:cubicBezTo>
                <a:lnTo>
                  <a:pt x="1021715" y="657057"/>
                </a:lnTo>
                <a:lnTo>
                  <a:pt x="1020784" y="658980"/>
                </a:lnTo>
                <a:lnTo>
                  <a:pt x="1019460" y="681579"/>
                </a:lnTo>
                <a:lnTo>
                  <a:pt x="901080" y="729772"/>
                </a:lnTo>
                <a:lnTo>
                  <a:pt x="783553" y="777618"/>
                </a:lnTo>
                <a:lnTo>
                  <a:pt x="778015" y="771240"/>
                </a:lnTo>
                <a:cubicBezTo>
                  <a:pt x="725760" y="730869"/>
                  <a:pt x="652351" y="742428"/>
                  <a:pt x="613815" y="792308"/>
                </a:cubicBezTo>
                <a:cubicBezTo>
                  <a:pt x="575280" y="842187"/>
                  <a:pt x="582629" y="916137"/>
                  <a:pt x="634884" y="956507"/>
                </a:cubicBezTo>
                <a:lnTo>
                  <a:pt x="645314" y="961627"/>
                </a:lnTo>
                <a:lnTo>
                  <a:pt x="629499" y="1081304"/>
                </a:lnTo>
                <a:lnTo>
                  <a:pt x="614430" y="1195319"/>
                </a:lnTo>
                <a:lnTo>
                  <a:pt x="577174" y="1207946"/>
                </a:lnTo>
                <a:cubicBezTo>
                  <a:pt x="564056" y="1215413"/>
                  <a:pt x="552242" y="1225488"/>
                  <a:pt x="542608" y="1237958"/>
                </a:cubicBezTo>
                <a:cubicBezTo>
                  <a:pt x="532516" y="1251022"/>
                  <a:pt x="525669" y="1265407"/>
                  <a:pt x="521855" y="1280240"/>
                </a:cubicBezTo>
                <a:lnTo>
                  <a:pt x="520493" y="1304200"/>
                </a:lnTo>
                <a:lnTo>
                  <a:pt x="205439" y="1411522"/>
                </a:lnTo>
                <a:lnTo>
                  <a:pt x="204922" y="1410631"/>
                </a:lnTo>
                <a:cubicBezTo>
                  <a:pt x="174933" y="1376702"/>
                  <a:pt x="126246" y="1361182"/>
                  <a:pt x="79366" y="1377152"/>
                </a:cubicBezTo>
                <a:cubicBezTo>
                  <a:pt x="19701" y="1397476"/>
                  <a:pt x="-14987" y="1463197"/>
                  <a:pt x="6306" y="1525703"/>
                </a:cubicBezTo>
                <a:cubicBezTo>
                  <a:pt x="17738" y="1559264"/>
                  <a:pt x="43535" y="1584923"/>
                  <a:pt x="75043" y="1597161"/>
                </a:cubicBezTo>
                <a:close/>
              </a:path>
            </a:pathLst>
          </a:custGeom>
          <a:solidFill>
            <a:schemeClr val="bg2">
              <a:lumMod val="50000"/>
              <a:alpha val="20000"/>
            </a:schemeClr>
          </a:solidFill>
          <a:ln w="43323" cap="flat">
            <a:noFill/>
            <a:prstDash val="solid"/>
            <a:miter/>
          </a:ln>
        </p:spPr>
        <p:txBody>
          <a:bodyPr anchor="ctr"/>
          <a:lstStyle/>
          <a:p>
            <a:pPr>
              <a:defRPr/>
            </a:pPr>
            <a:endParaRPr lang="en-US" dirty="0"/>
          </a:p>
        </p:txBody>
      </p:sp>
      <p:sp>
        <p:nvSpPr>
          <p:cNvPr id="16" name="Rectangle 15">
            <a:extLst>
              <a:ext uri="{FF2B5EF4-FFF2-40B4-BE49-F238E27FC236}">
                <a16:creationId xmlns:a16="http://schemas.microsoft.com/office/drawing/2014/main" id="{3B689BD2-97A6-C33A-58C5-8AC973364678}"/>
              </a:ext>
            </a:extLst>
          </p:cNvPr>
          <p:cNvSpPr/>
          <p:nvPr/>
        </p:nvSpPr>
        <p:spPr>
          <a:xfrm>
            <a:off x="0" y="2555875"/>
            <a:ext cx="12192000" cy="1249363"/>
          </a:xfrm>
          <a:prstGeom prst="rect">
            <a:avLst/>
          </a:prstGeom>
          <a:solidFill>
            <a:srgbClr val="66003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7" name="Freeform: Shape 384">
            <a:extLst>
              <a:ext uri="{FF2B5EF4-FFF2-40B4-BE49-F238E27FC236}">
                <a16:creationId xmlns:a16="http://schemas.microsoft.com/office/drawing/2014/main" id="{C7200917-8AD9-6275-7D87-0263FBFA054B}"/>
              </a:ext>
            </a:extLst>
          </p:cNvPr>
          <p:cNvSpPr/>
          <p:nvPr/>
        </p:nvSpPr>
        <p:spPr>
          <a:xfrm rot="1022389">
            <a:off x="4697413" y="347663"/>
            <a:ext cx="1077912" cy="881062"/>
          </a:xfrm>
          <a:custGeom>
            <a:avLst/>
            <a:gdLst>
              <a:gd name="connsiteX0" fmla="*/ 618123 w 1077492"/>
              <a:gd name="connsiteY0" fmla="*/ 5091 h 880832"/>
              <a:gd name="connsiteX1" fmla="*/ 649515 w 1077492"/>
              <a:gd name="connsiteY1" fmla="*/ 48 h 880832"/>
              <a:gd name="connsiteX2" fmla="*/ 706766 w 1077492"/>
              <a:gd name="connsiteY2" fmla="*/ 25655 h 880832"/>
              <a:gd name="connsiteX3" fmla="*/ 703831 w 1077492"/>
              <a:gd name="connsiteY3" fmla="*/ 142493 h 880832"/>
              <a:gd name="connsiteX4" fmla="*/ 665641 w 1077492"/>
              <a:gd name="connsiteY4" fmla="*/ 157025 h 880832"/>
              <a:gd name="connsiteX5" fmla="*/ 665641 w 1077492"/>
              <a:gd name="connsiteY5" fmla="*/ 352605 h 880832"/>
              <a:gd name="connsiteX6" fmla="*/ 684786 w 1077492"/>
              <a:gd name="connsiteY6" fmla="*/ 356972 h 880832"/>
              <a:gd name="connsiteX7" fmla="*/ 718689 w 1077492"/>
              <a:gd name="connsiteY7" fmla="*/ 380793 h 880832"/>
              <a:gd name="connsiteX8" fmla="*/ 738749 w 1077492"/>
              <a:gd name="connsiteY8" fmla="*/ 496690 h 880832"/>
              <a:gd name="connsiteX9" fmla="*/ 735230 w 1077492"/>
              <a:gd name="connsiteY9" fmla="*/ 501698 h 880832"/>
              <a:gd name="connsiteX10" fmla="*/ 845060 w 1077492"/>
              <a:gd name="connsiteY10" fmla="*/ 617186 h 880832"/>
              <a:gd name="connsiteX11" fmla="*/ 879258 w 1077492"/>
              <a:gd name="connsiteY11" fmla="*/ 595803 h 880832"/>
              <a:gd name="connsiteX12" fmla="*/ 1037048 w 1077492"/>
              <a:gd name="connsiteY12" fmla="*/ 632408 h 880832"/>
              <a:gd name="connsiteX13" fmla="*/ 1031825 w 1077492"/>
              <a:gd name="connsiteY13" fmla="*/ 840388 h 880832"/>
              <a:gd name="connsiteX14" fmla="*/ 823846 w 1077492"/>
              <a:gd name="connsiteY14" fmla="*/ 835165 h 880832"/>
              <a:gd name="connsiteX15" fmla="*/ 795994 w 1077492"/>
              <a:gd name="connsiteY15" fmla="*/ 674255 h 880832"/>
              <a:gd name="connsiteX16" fmla="*/ 803191 w 1077492"/>
              <a:gd name="connsiteY16" fmla="*/ 664013 h 880832"/>
              <a:gd name="connsiteX17" fmla="*/ 690708 w 1077492"/>
              <a:gd name="connsiteY17" fmla="*/ 545736 h 880832"/>
              <a:gd name="connsiteX18" fmla="*/ 678778 w 1077492"/>
              <a:gd name="connsiteY18" fmla="*/ 553196 h 880832"/>
              <a:gd name="connsiteX19" fmla="*/ 565128 w 1077492"/>
              <a:gd name="connsiteY19" fmla="*/ 526831 h 880832"/>
              <a:gd name="connsiteX20" fmla="*/ 562479 w 1077492"/>
              <a:gd name="connsiteY20" fmla="*/ 522594 h 880832"/>
              <a:gd name="connsiteX21" fmla="*/ 207664 w 1077492"/>
              <a:gd name="connsiteY21" fmla="*/ 608151 h 880832"/>
              <a:gd name="connsiteX22" fmla="*/ 203307 w 1077492"/>
              <a:gd name="connsiteY22" fmla="*/ 628640 h 880832"/>
              <a:gd name="connsiteX23" fmla="*/ 178918 w 1077492"/>
              <a:gd name="connsiteY23" fmla="*/ 663609 h 880832"/>
              <a:gd name="connsiteX24" fmla="*/ 29119 w 1077492"/>
              <a:gd name="connsiteY24" fmla="*/ 659847 h 880832"/>
              <a:gd name="connsiteX25" fmla="*/ 32881 w 1077492"/>
              <a:gd name="connsiteY25" fmla="*/ 510048 h 880832"/>
              <a:gd name="connsiteX26" fmla="*/ 67936 w 1077492"/>
              <a:gd name="connsiteY26" fmla="*/ 487958 h 880832"/>
              <a:gd name="connsiteX27" fmla="*/ 182679 w 1077492"/>
              <a:gd name="connsiteY27" fmla="*/ 513810 h 880832"/>
              <a:gd name="connsiteX28" fmla="*/ 199867 w 1077492"/>
              <a:gd name="connsiteY28" fmla="*/ 541086 h 880832"/>
              <a:gd name="connsiteX29" fmla="*/ 537541 w 1077492"/>
              <a:gd name="connsiteY29" fmla="*/ 459661 h 880832"/>
              <a:gd name="connsiteX30" fmla="*/ 536059 w 1077492"/>
              <a:gd name="connsiteY30" fmla="*/ 450434 h 880832"/>
              <a:gd name="connsiteX31" fmla="*/ 568890 w 1077492"/>
              <a:gd name="connsiteY31" fmla="*/ 377032 h 880832"/>
              <a:gd name="connsiteX32" fmla="*/ 605039 w 1077492"/>
              <a:gd name="connsiteY32" fmla="*/ 354429 h 880832"/>
              <a:gd name="connsiteX33" fmla="*/ 624516 w 1077492"/>
              <a:gd name="connsiteY33" fmla="*/ 351300 h 880832"/>
              <a:gd name="connsiteX34" fmla="*/ 624516 w 1077492"/>
              <a:gd name="connsiteY34" fmla="*/ 160667 h 880832"/>
              <a:gd name="connsiteX35" fmla="*/ 613436 w 1077492"/>
              <a:gd name="connsiteY35" fmla="*/ 158139 h 880832"/>
              <a:gd name="connsiteX36" fmla="*/ 586993 w 1077492"/>
              <a:gd name="connsiteY36" fmla="*/ 139559 h 880832"/>
              <a:gd name="connsiteX37" fmla="*/ 589927 w 1077492"/>
              <a:gd name="connsiteY37" fmla="*/ 22721 h 880832"/>
              <a:gd name="connsiteX38" fmla="*/ 618123 w 1077492"/>
              <a:gd name="connsiteY38" fmla="*/ 5091 h 880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77492" h="880832">
                <a:moveTo>
                  <a:pt x="618123" y="5091"/>
                </a:moveTo>
                <a:cubicBezTo>
                  <a:pt x="628264" y="1341"/>
                  <a:pt x="638938" y="-311"/>
                  <a:pt x="649515" y="48"/>
                </a:cubicBezTo>
                <a:cubicBezTo>
                  <a:pt x="670668" y="767"/>
                  <a:pt x="691432" y="9532"/>
                  <a:pt x="706766" y="25655"/>
                </a:cubicBezTo>
                <a:cubicBezTo>
                  <a:pt x="738893" y="59437"/>
                  <a:pt x="736078" y="111827"/>
                  <a:pt x="703831" y="142493"/>
                </a:cubicBezTo>
                <a:lnTo>
                  <a:pt x="665641" y="157025"/>
                </a:lnTo>
                <a:lnTo>
                  <a:pt x="665641" y="352605"/>
                </a:lnTo>
                <a:lnTo>
                  <a:pt x="684786" y="356972"/>
                </a:lnTo>
                <a:cubicBezTo>
                  <a:pt x="697289" y="362480"/>
                  <a:pt x="708859" y="370458"/>
                  <a:pt x="718689" y="380793"/>
                </a:cubicBezTo>
                <a:cubicBezTo>
                  <a:pt x="749581" y="413278"/>
                  <a:pt x="755275" y="459181"/>
                  <a:pt x="738749" y="496690"/>
                </a:cubicBezTo>
                <a:lnTo>
                  <a:pt x="735230" y="501698"/>
                </a:lnTo>
                <a:lnTo>
                  <a:pt x="845060" y="617186"/>
                </a:lnTo>
                <a:lnTo>
                  <a:pt x="879258" y="595803"/>
                </a:lnTo>
                <a:cubicBezTo>
                  <a:pt x="933414" y="575777"/>
                  <a:pt x="996107" y="589357"/>
                  <a:pt x="1037048" y="632408"/>
                </a:cubicBezTo>
                <a:cubicBezTo>
                  <a:pt x="1094236" y="692542"/>
                  <a:pt x="1089226" y="785799"/>
                  <a:pt x="1031825" y="840388"/>
                </a:cubicBezTo>
                <a:cubicBezTo>
                  <a:pt x="971691" y="897576"/>
                  <a:pt x="878434" y="892566"/>
                  <a:pt x="823846" y="835165"/>
                </a:cubicBezTo>
                <a:cubicBezTo>
                  <a:pt x="780955" y="790064"/>
                  <a:pt x="773050" y="726332"/>
                  <a:pt x="795994" y="674255"/>
                </a:cubicBezTo>
                <a:lnTo>
                  <a:pt x="803191" y="664013"/>
                </a:lnTo>
                <a:lnTo>
                  <a:pt x="690708" y="545736"/>
                </a:lnTo>
                <a:lnTo>
                  <a:pt x="678778" y="553196"/>
                </a:lnTo>
                <a:cubicBezTo>
                  <a:pt x="639771" y="567620"/>
                  <a:pt x="594617" y="557839"/>
                  <a:pt x="565128" y="526831"/>
                </a:cubicBezTo>
                <a:lnTo>
                  <a:pt x="562479" y="522594"/>
                </a:lnTo>
                <a:lnTo>
                  <a:pt x="207664" y="608151"/>
                </a:lnTo>
                <a:lnTo>
                  <a:pt x="203307" y="628640"/>
                </a:lnTo>
                <a:cubicBezTo>
                  <a:pt x="197853" y="641384"/>
                  <a:pt x="189746" y="653311"/>
                  <a:pt x="178918" y="663609"/>
                </a:cubicBezTo>
                <a:cubicBezTo>
                  <a:pt x="137575" y="702927"/>
                  <a:pt x="70309" y="703160"/>
                  <a:pt x="29119" y="659847"/>
                </a:cubicBezTo>
                <a:cubicBezTo>
                  <a:pt x="-10199" y="618504"/>
                  <a:pt x="-10431" y="551239"/>
                  <a:pt x="32881" y="510048"/>
                </a:cubicBezTo>
                <a:cubicBezTo>
                  <a:pt x="43217" y="500219"/>
                  <a:pt x="55173" y="492832"/>
                  <a:pt x="67936" y="487958"/>
                </a:cubicBezTo>
                <a:cubicBezTo>
                  <a:pt x="106227" y="473336"/>
                  <a:pt x="151787" y="481326"/>
                  <a:pt x="182679" y="513810"/>
                </a:cubicBezTo>
                <a:lnTo>
                  <a:pt x="199867" y="541086"/>
                </a:lnTo>
                <a:lnTo>
                  <a:pt x="537541" y="459661"/>
                </a:lnTo>
                <a:lnTo>
                  <a:pt x="536059" y="450434"/>
                </a:lnTo>
                <a:cubicBezTo>
                  <a:pt x="536980" y="423313"/>
                  <a:pt x="548218" y="396691"/>
                  <a:pt x="568890" y="377032"/>
                </a:cubicBezTo>
                <a:cubicBezTo>
                  <a:pt x="579718" y="366735"/>
                  <a:pt x="592037" y="359237"/>
                  <a:pt x="605039" y="354429"/>
                </a:cubicBezTo>
                <a:lnTo>
                  <a:pt x="624516" y="351300"/>
                </a:lnTo>
                <a:lnTo>
                  <a:pt x="624516" y="160667"/>
                </a:lnTo>
                <a:lnTo>
                  <a:pt x="613436" y="158139"/>
                </a:lnTo>
                <a:cubicBezTo>
                  <a:pt x="603685" y="153843"/>
                  <a:pt x="594660" y="147621"/>
                  <a:pt x="586993" y="139559"/>
                </a:cubicBezTo>
                <a:cubicBezTo>
                  <a:pt x="554867" y="105778"/>
                  <a:pt x="557681" y="53388"/>
                  <a:pt x="589927" y="22721"/>
                </a:cubicBezTo>
                <a:cubicBezTo>
                  <a:pt x="598373" y="14690"/>
                  <a:pt x="607982" y="8842"/>
                  <a:pt x="618123" y="5091"/>
                </a:cubicBezTo>
                <a:close/>
              </a:path>
            </a:pathLst>
          </a:custGeom>
          <a:solidFill>
            <a:schemeClr val="bg2">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8" name="Freeform: Shape 384">
            <a:extLst>
              <a:ext uri="{FF2B5EF4-FFF2-40B4-BE49-F238E27FC236}">
                <a16:creationId xmlns:a16="http://schemas.microsoft.com/office/drawing/2014/main" id="{EE5BFAA6-3551-C0DC-A034-3BA9D847DA3B}"/>
              </a:ext>
            </a:extLst>
          </p:cNvPr>
          <p:cNvSpPr/>
          <p:nvPr/>
        </p:nvSpPr>
        <p:spPr>
          <a:xfrm rot="18938666">
            <a:off x="723900" y="903288"/>
            <a:ext cx="1076325" cy="881062"/>
          </a:xfrm>
          <a:custGeom>
            <a:avLst/>
            <a:gdLst>
              <a:gd name="connsiteX0" fmla="*/ 618123 w 1077492"/>
              <a:gd name="connsiteY0" fmla="*/ 5091 h 880832"/>
              <a:gd name="connsiteX1" fmla="*/ 649515 w 1077492"/>
              <a:gd name="connsiteY1" fmla="*/ 48 h 880832"/>
              <a:gd name="connsiteX2" fmla="*/ 706766 w 1077492"/>
              <a:gd name="connsiteY2" fmla="*/ 25655 h 880832"/>
              <a:gd name="connsiteX3" fmla="*/ 703831 w 1077492"/>
              <a:gd name="connsiteY3" fmla="*/ 142493 h 880832"/>
              <a:gd name="connsiteX4" fmla="*/ 665641 w 1077492"/>
              <a:gd name="connsiteY4" fmla="*/ 157025 h 880832"/>
              <a:gd name="connsiteX5" fmla="*/ 665641 w 1077492"/>
              <a:gd name="connsiteY5" fmla="*/ 352605 h 880832"/>
              <a:gd name="connsiteX6" fmla="*/ 684786 w 1077492"/>
              <a:gd name="connsiteY6" fmla="*/ 356972 h 880832"/>
              <a:gd name="connsiteX7" fmla="*/ 718689 w 1077492"/>
              <a:gd name="connsiteY7" fmla="*/ 380793 h 880832"/>
              <a:gd name="connsiteX8" fmla="*/ 738749 w 1077492"/>
              <a:gd name="connsiteY8" fmla="*/ 496690 h 880832"/>
              <a:gd name="connsiteX9" fmla="*/ 735230 w 1077492"/>
              <a:gd name="connsiteY9" fmla="*/ 501698 h 880832"/>
              <a:gd name="connsiteX10" fmla="*/ 845060 w 1077492"/>
              <a:gd name="connsiteY10" fmla="*/ 617186 h 880832"/>
              <a:gd name="connsiteX11" fmla="*/ 879258 w 1077492"/>
              <a:gd name="connsiteY11" fmla="*/ 595803 h 880832"/>
              <a:gd name="connsiteX12" fmla="*/ 1037048 w 1077492"/>
              <a:gd name="connsiteY12" fmla="*/ 632408 h 880832"/>
              <a:gd name="connsiteX13" fmla="*/ 1031825 w 1077492"/>
              <a:gd name="connsiteY13" fmla="*/ 840388 h 880832"/>
              <a:gd name="connsiteX14" fmla="*/ 823846 w 1077492"/>
              <a:gd name="connsiteY14" fmla="*/ 835165 h 880832"/>
              <a:gd name="connsiteX15" fmla="*/ 795994 w 1077492"/>
              <a:gd name="connsiteY15" fmla="*/ 674255 h 880832"/>
              <a:gd name="connsiteX16" fmla="*/ 803191 w 1077492"/>
              <a:gd name="connsiteY16" fmla="*/ 664013 h 880832"/>
              <a:gd name="connsiteX17" fmla="*/ 690708 w 1077492"/>
              <a:gd name="connsiteY17" fmla="*/ 545736 h 880832"/>
              <a:gd name="connsiteX18" fmla="*/ 678778 w 1077492"/>
              <a:gd name="connsiteY18" fmla="*/ 553196 h 880832"/>
              <a:gd name="connsiteX19" fmla="*/ 565128 w 1077492"/>
              <a:gd name="connsiteY19" fmla="*/ 526831 h 880832"/>
              <a:gd name="connsiteX20" fmla="*/ 562479 w 1077492"/>
              <a:gd name="connsiteY20" fmla="*/ 522594 h 880832"/>
              <a:gd name="connsiteX21" fmla="*/ 207664 w 1077492"/>
              <a:gd name="connsiteY21" fmla="*/ 608151 h 880832"/>
              <a:gd name="connsiteX22" fmla="*/ 203307 w 1077492"/>
              <a:gd name="connsiteY22" fmla="*/ 628640 h 880832"/>
              <a:gd name="connsiteX23" fmla="*/ 178918 w 1077492"/>
              <a:gd name="connsiteY23" fmla="*/ 663609 h 880832"/>
              <a:gd name="connsiteX24" fmla="*/ 29119 w 1077492"/>
              <a:gd name="connsiteY24" fmla="*/ 659847 h 880832"/>
              <a:gd name="connsiteX25" fmla="*/ 32881 w 1077492"/>
              <a:gd name="connsiteY25" fmla="*/ 510048 h 880832"/>
              <a:gd name="connsiteX26" fmla="*/ 67936 w 1077492"/>
              <a:gd name="connsiteY26" fmla="*/ 487958 h 880832"/>
              <a:gd name="connsiteX27" fmla="*/ 182679 w 1077492"/>
              <a:gd name="connsiteY27" fmla="*/ 513810 h 880832"/>
              <a:gd name="connsiteX28" fmla="*/ 199867 w 1077492"/>
              <a:gd name="connsiteY28" fmla="*/ 541086 h 880832"/>
              <a:gd name="connsiteX29" fmla="*/ 537541 w 1077492"/>
              <a:gd name="connsiteY29" fmla="*/ 459661 h 880832"/>
              <a:gd name="connsiteX30" fmla="*/ 536059 w 1077492"/>
              <a:gd name="connsiteY30" fmla="*/ 450434 h 880832"/>
              <a:gd name="connsiteX31" fmla="*/ 568890 w 1077492"/>
              <a:gd name="connsiteY31" fmla="*/ 377032 h 880832"/>
              <a:gd name="connsiteX32" fmla="*/ 605039 w 1077492"/>
              <a:gd name="connsiteY32" fmla="*/ 354429 h 880832"/>
              <a:gd name="connsiteX33" fmla="*/ 624516 w 1077492"/>
              <a:gd name="connsiteY33" fmla="*/ 351300 h 880832"/>
              <a:gd name="connsiteX34" fmla="*/ 624516 w 1077492"/>
              <a:gd name="connsiteY34" fmla="*/ 160667 h 880832"/>
              <a:gd name="connsiteX35" fmla="*/ 613436 w 1077492"/>
              <a:gd name="connsiteY35" fmla="*/ 158139 h 880832"/>
              <a:gd name="connsiteX36" fmla="*/ 586993 w 1077492"/>
              <a:gd name="connsiteY36" fmla="*/ 139559 h 880832"/>
              <a:gd name="connsiteX37" fmla="*/ 589927 w 1077492"/>
              <a:gd name="connsiteY37" fmla="*/ 22721 h 880832"/>
              <a:gd name="connsiteX38" fmla="*/ 618123 w 1077492"/>
              <a:gd name="connsiteY38" fmla="*/ 5091 h 880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77492" h="880832">
                <a:moveTo>
                  <a:pt x="618123" y="5091"/>
                </a:moveTo>
                <a:cubicBezTo>
                  <a:pt x="628264" y="1341"/>
                  <a:pt x="638938" y="-311"/>
                  <a:pt x="649515" y="48"/>
                </a:cubicBezTo>
                <a:cubicBezTo>
                  <a:pt x="670668" y="767"/>
                  <a:pt x="691432" y="9532"/>
                  <a:pt x="706766" y="25655"/>
                </a:cubicBezTo>
                <a:cubicBezTo>
                  <a:pt x="738893" y="59437"/>
                  <a:pt x="736078" y="111827"/>
                  <a:pt x="703831" y="142493"/>
                </a:cubicBezTo>
                <a:lnTo>
                  <a:pt x="665641" y="157025"/>
                </a:lnTo>
                <a:lnTo>
                  <a:pt x="665641" y="352605"/>
                </a:lnTo>
                <a:lnTo>
                  <a:pt x="684786" y="356972"/>
                </a:lnTo>
                <a:cubicBezTo>
                  <a:pt x="697289" y="362480"/>
                  <a:pt x="708859" y="370458"/>
                  <a:pt x="718689" y="380793"/>
                </a:cubicBezTo>
                <a:cubicBezTo>
                  <a:pt x="749581" y="413278"/>
                  <a:pt x="755275" y="459181"/>
                  <a:pt x="738749" y="496690"/>
                </a:cubicBezTo>
                <a:lnTo>
                  <a:pt x="735230" y="501698"/>
                </a:lnTo>
                <a:lnTo>
                  <a:pt x="845060" y="617186"/>
                </a:lnTo>
                <a:lnTo>
                  <a:pt x="879258" y="595803"/>
                </a:lnTo>
                <a:cubicBezTo>
                  <a:pt x="933414" y="575777"/>
                  <a:pt x="996107" y="589357"/>
                  <a:pt x="1037048" y="632408"/>
                </a:cubicBezTo>
                <a:cubicBezTo>
                  <a:pt x="1094236" y="692542"/>
                  <a:pt x="1089226" y="785799"/>
                  <a:pt x="1031825" y="840388"/>
                </a:cubicBezTo>
                <a:cubicBezTo>
                  <a:pt x="971691" y="897576"/>
                  <a:pt x="878434" y="892566"/>
                  <a:pt x="823846" y="835165"/>
                </a:cubicBezTo>
                <a:cubicBezTo>
                  <a:pt x="780955" y="790064"/>
                  <a:pt x="773050" y="726332"/>
                  <a:pt x="795994" y="674255"/>
                </a:cubicBezTo>
                <a:lnTo>
                  <a:pt x="803191" y="664013"/>
                </a:lnTo>
                <a:lnTo>
                  <a:pt x="690708" y="545736"/>
                </a:lnTo>
                <a:lnTo>
                  <a:pt x="678778" y="553196"/>
                </a:lnTo>
                <a:cubicBezTo>
                  <a:pt x="639771" y="567620"/>
                  <a:pt x="594617" y="557839"/>
                  <a:pt x="565128" y="526831"/>
                </a:cubicBezTo>
                <a:lnTo>
                  <a:pt x="562479" y="522594"/>
                </a:lnTo>
                <a:lnTo>
                  <a:pt x="207664" y="608151"/>
                </a:lnTo>
                <a:lnTo>
                  <a:pt x="203307" y="628640"/>
                </a:lnTo>
                <a:cubicBezTo>
                  <a:pt x="197853" y="641384"/>
                  <a:pt x="189746" y="653311"/>
                  <a:pt x="178918" y="663609"/>
                </a:cubicBezTo>
                <a:cubicBezTo>
                  <a:pt x="137575" y="702927"/>
                  <a:pt x="70309" y="703160"/>
                  <a:pt x="29119" y="659847"/>
                </a:cubicBezTo>
                <a:cubicBezTo>
                  <a:pt x="-10199" y="618504"/>
                  <a:pt x="-10431" y="551239"/>
                  <a:pt x="32881" y="510048"/>
                </a:cubicBezTo>
                <a:cubicBezTo>
                  <a:pt x="43217" y="500219"/>
                  <a:pt x="55173" y="492832"/>
                  <a:pt x="67936" y="487958"/>
                </a:cubicBezTo>
                <a:cubicBezTo>
                  <a:pt x="106227" y="473336"/>
                  <a:pt x="151787" y="481326"/>
                  <a:pt x="182679" y="513810"/>
                </a:cubicBezTo>
                <a:lnTo>
                  <a:pt x="199867" y="541086"/>
                </a:lnTo>
                <a:lnTo>
                  <a:pt x="537541" y="459661"/>
                </a:lnTo>
                <a:lnTo>
                  <a:pt x="536059" y="450434"/>
                </a:lnTo>
                <a:cubicBezTo>
                  <a:pt x="536980" y="423313"/>
                  <a:pt x="548218" y="396691"/>
                  <a:pt x="568890" y="377032"/>
                </a:cubicBezTo>
                <a:cubicBezTo>
                  <a:pt x="579718" y="366735"/>
                  <a:pt x="592037" y="359237"/>
                  <a:pt x="605039" y="354429"/>
                </a:cubicBezTo>
                <a:lnTo>
                  <a:pt x="624516" y="351300"/>
                </a:lnTo>
                <a:lnTo>
                  <a:pt x="624516" y="160667"/>
                </a:lnTo>
                <a:lnTo>
                  <a:pt x="613436" y="158139"/>
                </a:lnTo>
                <a:cubicBezTo>
                  <a:pt x="603685" y="153843"/>
                  <a:pt x="594660" y="147621"/>
                  <a:pt x="586993" y="139559"/>
                </a:cubicBezTo>
                <a:cubicBezTo>
                  <a:pt x="554867" y="105778"/>
                  <a:pt x="557681" y="53388"/>
                  <a:pt x="589927" y="22721"/>
                </a:cubicBezTo>
                <a:cubicBezTo>
                  <a:pt x="598373" y="14690"/>
                  <a:pt x="607982" y="8842"/>
                  <a:pt x="618123" y="5091"/>
                </a:cubicBezTo>
                <a:close/>
              </a:path>
            </a:pathLst>
          </a:custGeom>
          <a:solidFill>
            <a:schemeClr val="bg2">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9" name="TextBox 18">
            <a:extLst>
              <a:ext uri="{FF2B5EF4-FFF2-40B4-BE49-F238E27FC236}">
                <a16:creationId xmlns:a16="http://schemas.microsoft.com/office/drawing/2014/main" id="{3B076C65-C34B-3CE7-D6F6-74DC9D9A0C7F}"/>
              </a:ext>
            </a:extLst>
          </p:cNvPr>
          <p:cNvSpPr txBox="1"/>
          <p:nvPr/>
        </p:nvSpPr>
        <p:spPr>
          <a:xfrm>
            <a:off x="2035175" y="2765425"/>
            <a:ext cx="8050213" cy="677863"/>
          </a:xfrm>
          <a:prstGeom prst="rect">
            <a:avLst/>
          </a:prstGeom>
          <a:noFill/>
        </p:spPr>
        <p:txBody>
          <a:bodyPr lIns="0" tIns="0" rIns="0" bIns="0">
            <a:spAutoFit/>
          </a:bodyPr>
          <a:lstStyle/>
          <a:p>
            <a:pPr algn="ctr">
              <a:defRPr/>
            </a:pPr>
            <a:r>
              <a:rPr lang="en-US" altLang="ko-KR" sz="4400" b="1" dirty="0">
                <a:solidFill>
                  <a:schemeClr val="bg1"/>
                </a:solidFill>
                <a:effectLst>
                  <a:outerShdw blurRad="38100" dist="38100" dir="2700000" algn="tl">
                    <a:srgbClr val="000000">
                      <a:alpha val="43137"/>
                    </a:srgbClr>
                  </a:outerShdw>
                </a:effectLst>
              </a:rPr>
              <a:t>LITERATURE REVIEW</a:t>
            </a:r>
          </a:p>
        </p:txBody>
      </p:sp>
      <p:sp>
        <p:nvSpPr>
          <p:cNvPr id="20" name="Freeform: Shape 387">
            <a:extLst>
              <a:ext uri="{FF2B5EF4-FFF2-40B4-BE49-F238E27FC236}">
                <a16:creationId xmlns:a16="http://schemas.microsoft.com/office/drawing/2014/main" id="{49844579-ECC1-6393-8903-C35A134937B4}"/>
              </a:ext>
            </a:extLst>
          </p:cNvPr>
          <p:cNvSpPr/>
          <p:nvPr/>
        </p:nvSpPr>
        <p:spPr>
          <a:xfrm rot="355510">
            <a:off x="10066338" y="4200525"/>
            <a:ext cx="1911350" cy="1944688"/>
          </a:xfrm>
          <a:custGeom>
            <a:avLst/>
            <a:gdLst>
              <a:gd name="connsiteX0" fmla="*/ 859940 w 1882134"/>
              <a:gd name="connsiteY0" fmla="*/ 932267 h 1915580"/>
              <a:gd name="connsiteX1" fmla="*/ 747989 w 1882134"/>
              <a:gd name="connsiteY1" fmla="*/ 997319 h 1915580"/>
              <a:gd name="connsiteX2" fmla="*/ 636844 w 1882134"/>
              <a:gd name="connsiteY2" fmla="*/ 1061903 h 1915580"/>
              <a:gd name="connsiteX3" fmla="*/ 638527 w 1882134"/>
              <a:gd name="connsiteY3" fmla="*/ 1070293 h 1915580"/>
              <a:gd name="connsiteX4" fmla="*/ 565410 w 1882134"/>
              <a:gd name="connsiteY4" fmla="*/ 1179755 h 1915580"/>
              <a:gd name="connsiteX5" fmla="*/ 562511 w 1882134"/>
              <a:gd name="connsiteY5" fmla="*/ 1180336 h 1915580"/>
              <a:gd name="connsiteX6" fmla="*/ 562511 w 1882134"/>
              <a:gd name="connsiteY6" fmla="*/ 1439244 h 1915580"/>
              <a:gd name="connsiteX7" fmla="*/ 572773 w 1882134"/>
              <a:gd name="connsiteY7" fmla="*/ 1441246 h 1915580"/>
              <a:gd name="connsiteX8" fmla="*/ 644608 w 1882134"/>
              <a:gd name="connsiteY8" fmla="*/ 1550707 h 1915580"/>
              <a:gd name="connsiteX9" fmla="*/ 640375 w 1882134"/>
              <a:gd name="connsiteY9" fmla="*/ 1571429 h 1915580"/>
              <a:gd name="connsiteX10" fmla="*/ 865510 w 1882134"/>
              <a:gd name="connsiteY10" fmla="*/ 1701672 h 1915580"/>
              <a:gd name="connsiteX11" fmla="*/ 886716 w 1882134"/>
              <a:gd name="connsiteY11" fmla="*/ 1687534 h 1915580"/>
              <a:gd name="connsiteX12" fmla="*/ 933465 w 1882134"/>
              <a:gd name="connsiteY12" fmla="*/ 1678413 h 1915580"/>
              <a:gd name="connsiteX13" fmla="*/ 980215 w 1882134"/>
              <a:gd name="connsiteY13" fmla="*/ 1687962 h 1915580"/>
              <a:gd name="connsiteX14" fmla="*/ 997982 w 1882134"/>
              <a:gd name="connsiteY14" fmla="*/ 1700143 h 1915580"/>
              <a:gd name="connsiteX15" fmla="*/ 1212258 w 1882134"/>
              <a:gd name="connsiteY15" fmla="*/ 1576182 h 1915580"/>
              <a:gd name="connsiteX16" fmla="*/ 1210160 w 1882134"/>
              <a:gd name="connsiteY16" fmla="*/ 1565911 h 1915580"/>
              <a:gd name="connsiteX17" fmla="*/ 1283277 w 1882134"/>
              <a:gd name="connsiteY17" fmla="*/ 1456450 h 1915580"/>
              <a:gd name="connsiteX18" fmla="*/ 1298338 w 1882134"/>
              <a:gd name="connsiteY18" fmla="*/ 1453428 h 1915580"/>
              <a:gd name="connsiteX19" fmla="*/ 1298338 w 1882134"/>
              <a:gd name="connsiteY19" fmla="*/ 1189696 h 1915580"/>
              <a:gd name="connsiteX20" fmla="*/ 1292399 w 1882134"/>
              <a:gd name="connsiteY20" fmla="*/ 1188448 h 1915580"/>
              <a:gd name="connsiteX21" fmla="*/ 1219282 w 1882134"/>
              <a:gd name="connsiteY21" fmla="*/ 1079414 h 1915580"/>
              <a:gd name="connsiteX22" fmla="*/ 1223749 w 1882134"/>
              <a:gd name="connsiteY22" fmla="*/ 1057548 h 1915580"/>
              <a:gd name="connsiteX23" fmla="*/ 997965 w 1882134"/>
              <a:gd name="connsiteY23" fmla="*/ 926929 h 1915580"/>
              <a:gd name="connsiteX24" fmla="*/ 994296 w 1882134"/>
              <a:gd name="connsiteY24" fmla="*/ 929366 h 1915580"/>
              <a:gd name="connsiteX25" fmla="*/ 988000 w 1882134"/>
              <a:gd name="connsiteY25" fmla="*/ 935188 h 1915580"/>
              <a:gd name="connsiteX26" fmla="*/ 978749 w 1882134"/>
              <a:gd name="connsiteY26" fmla="*/ 939691 h 1915580"/>
              <a:gd name="connsiteX27" fmla="*/ 969810 w 1882134"/>
              <a:gd name="connsiteY27" fmla="*/ 945628 h 1915580"/>
              <a:gd name="connsiteX28" fmla="*/ 964268 w 1882134"/>
              <a:gd name="connsiteY28" fmla="*/ 946740 h 1915580"/>
              <a:gd name="connsiteX29" fmla="*/ 958437 w 1882134"/>
              <a:gd name="connsiteY29" fmla="*/ 949579 h 1915580"/>
              <a:gd name="connsiteX30" fmla="*/ 924343 w 1882134"/>
              <a:gd name="connsiteY30" fmla="*/ 954750 h 1915580"/>
              <a:gd name="connsiteX31" fmla="*/ 924343 w 1882134"/>
              <a:gd name="connsiteY31" fmla="*/ 954750 h 1915580"/>
              <a:gd name="connsiteX32" fmla="*/ 923835 w 1882134"/>
              <a:gd name="connsiteY32" fmla="*/ 954643 h 1915580"/>
              <a:gd name="connsiteX33" fmla="*/ 881110 w 1882134"/>
              <a:gd name="connsiteY33" fmla="*/ 945723 h 1915580"/>
              <a:gd name="connsiteX34" fmla="*/ 880997 w 1882134"/>
              <a:gd name="connsiteY34" fmla="*/ 945646 h 1915580"/>
              <a:gd name="connsiteX35" fmla="*/ 878876 w 1882134"/>
              <a:gd name="connsiteY35" fmla="*/ 945200 h 1915580"/>
              <a:gd name="connsiteX36" fmla="*/ 1285908 w 1882134"/>
              <a:gd name="connsiteY36" fmla="*/ 209454 h 1915580"/>
              <a:gd name="connsiteX37" fmla="*/ 1039711 w 1882134"/>
              <a:gd name="connsiteY37" fmla="*/ 351883 h 1915580"/>
              <a:gd name="connsiteX38" fmla="*/ 1042927 w 1882134"/>
              <a:gd name="connsiteY38" fmla="*/ 367913 h 1915580"/>
              <a:gd name="connsiteX39" fmla="*/ 1007580 w 1882134"/>
              <a:gd name="connsiteY39" fmla="*/ 452291 h 1915580"/>
              <a:gd name="connsiteX40" fmla="*/ 972994 w 1882134"/>
              <a:gd name="connsiteY40" fmla="*/ 475261 h 1915580"/>
              <a:gd name="connsiteX41" fmla="*/ 972994 w 1882134"/>
              <a:gd name="connsiteY41" fmla="*/ 608121 h 1915580"/>
              <a:gd name="connsiteX42" fmla="*/ 972994 w 1882134"/>
              <a:gd name="connsiteY42" fmla="*/ 728436 h 1915580"/>
              <a:gd name="connsiteX43" fmla="*/ 1008720 w 1882134"/>
              <a:gd name="connsiteY43" fmla="*/ 752929 h 1915580"/>
              <a:gd name="connsiteX44" fmla="*/ 1042927 w 1882134"/>
              <a:gd name="connsiteY44" fmla="*/ 836166 h 1915580"/>
              <a:gd name="connsiteX45" fmla="*/ 1038547 w 1882134"/>
              <a:gd name="connsiteY45" fmla="*/ 857606 h 1915580"/>
              <a:gd name="connsiteX46" fmla="*/ 1264627 w 1882134"/>
              <a:gd name="connsiteY46" fmla="*/ 988396 h 1915580"/>
              <a:gd name="connsiteX47" fmla="*/ 1292399 w 1882134"/>
              <a:gd name="connsiteY47" fmla="*/ 969952 h 1915580"/>
              <a:gd name="connsiteX48" fmla="*/ 1337865 w 1882134"/>
              <a:gd name="connsiteY48" fmla="*/ 960830 h 1915580"/>
              <a:gd name="connsiteX49" fmla="*/ 1384615 w 1882134"/>
              <a:gd name="connsiteY49" fmla="*/ 970380 h 1915580"/>
              <a:gd name="connsiteX50" fmla="*/ 1410990 w 1882134"/>
              <a:gd name="connsiteY50" fmla="*/ 988463 h 1915580"/>
              <a:gd name="connsiteX51" fmla="*/ 1650068 w 1882134"/>
              <a:gd name="connsiteY51" fmla="*/ 850153 h 1915580"/>
              <a:gd name="connsiteX52" fmla="*/ 1644966 w 1882134"/>
              <a:gd name="connsiteY52" fmla="*/ 824004 h 1915580"/>
              <a:gd name="connsiteX53" fmla="*/ 1680313 w 1882134"/>
              <a:gd name="connsiteY53" fmla="*/ 739627 h 1915580"/>
              <a:gd name="connsiteX54" fmla="*/ 1705780 w 1882134"/>
              <a:gd name="connsiteY54" fmla="*/ 722714 h 1915580"/>
              <a:gd name="connsiteX55" fmla="*/ 1705779 w 1882134"/>
              <a:gd name="connsiteY55" fmla="*/ 484271 h 1915580"/>
              <a:gd name="connsiteX56" fmla="*/ 1701598 w 1882134"/>
              <a:gd name="connsiteY56" fmla="*/ 483455 h 1915580"/>
              <a:gd name="connsiteX57" fmla="*/ 1629764 w 1882134"/>
              <a:gd name="connsiteY57" fmla="*/ 373993 h 1915580"/>
              <a:gd name="connsiteX58" fmla="*/ 1634464 w 1882134"/>
              <a:gd name="connsiteY58" fmla="*/ 350982 h 1915580"/>
              <a:gd name="connsiteX59" fmla="*/ 1412691 w 1882134"/>
              <a:gd name="connsiteY59" fmla="*/ 222683 h 1915580"/>
              <a:gd name="connsiteX60" fmla="*/ 1404617 w 1882134"/>
              <a:gd name="connsiteY60" fmla="*/ 228046 h 1915580"/>
              <a:gd name="connsiteX61" fmla="*/ 1359150 w 1882134"/>
              <a:gd name="connsiteY61" fmla="*/ 237167 h 1915580"/>
              <a:gd name="connsiteX62" fmla="*/ 1312401 w 1882134"/>
              <a:gd name="connsiteY62" fmla="*/ 227618 h 1915580"/>
              <a:gd name="connsiteX63" fmla="*/ 441920 w 1882134"/>
              <a:gd name="connsiteY63" fmla="*/ 226293 h 1915580"/>
              <a:gd name="connsiteX64" fmla="*/ 231909 w 1882134"/>
              <a:gd name="connsiteY64" fmla="*/ 347787 h 1915580"/>
              <a:gd name="connsiteX65" fmla="*/ 237167 w 1882134"/>
              <a:gd name="connsiteY65" fmla="*/ 373994 h 1915580"/>
              <a:gd name="connsiteX66" fmla="*/ 164050 w 1882134"/>
              <a:gd name="connsiteY66" fmla="*/ 483456 h 1915580"/>
              <a:gd name="connsiteX67" fmla="*/ 155071 w 1882134"/>
              <a:gd name="connsiteY67" fmla="*/ 485258 h 1915580"/>
              <a:gd name="connsiteX68" fmla="*/ 155071 w 1882134"/>
              <a:gd name="connsiteY68" fmla="*/ 740239 h 1915580"/>
              <a:gd name="connsiteX69" fmla="*/ 165333 w 1882134"/>
              <a:gd name="connsiteY69" fmla="*/ 742335 h 1915580"/>
              <a:gd name="connsiteX70" fmla="*/ 237167 w 1882134"/>
              <a:gd name="connsiteY70" fmla="*/ 851369 h 1915580"/>
              <a:gd name="connsiteX71" fmla="*/ 234601 w 1882134"/>
              <a:gd name="connsiteY71" fmla="*/ 863932 h 1915580"/>
              <a:gd name="connsiteX72" fmla="*/ 440781 w 1882134"/>
              <a:gd name="connsiteY72" fmla="*/ 983210 h 1915580"/>
              <a:gd name="connsiteX73" fmla="*/ 474477 w 1882134"/>
              <a:gd name="connsiteY73" fmla="*/ 960831 h 1915580"/>
              <a:gd name="connsiteX74" fmla="*/ 519943 w 1882134"/>
              <a:gd name="connsiteY74" fmla="*/ 951709 h 1915580"/>
              <a:gd name="connsiteX75" fmla="*/ 566693 w 1882134"/>
              <a:gd name="connsiteY75" fmla="*/ 961258 h 1915580"/>
              <a:gd name="connsiteX76" fmla="*/ 601190 w 1882134"/>
              <a:gd name="connsiteY76" fmla="*/ 984910 h 1915580"/>
              <a:gd name="connsiteX77" fmla="*/ 705420 w 1882134"/>
              <a:gd name="connsiteY77" fmla="*/ 924344 h 1915580"/>
              <a:gd name="connsiteX78" fmla="*/ 785942 w 1882134"/>
              <a:gd name="connsiteY78" fmla="*/ 878642 h 1915580"/>
              <a:gd name="connsiteX79" fmla="*/ 811567 w 1882134"/>
              <a:gd name="connsiteY79" fmla="*/ 863817 h 1915580"/>
              <a:gd name="connsiteX80" fmla="*/ 805759 w 1882134"/>
              <a:gd name="connsiteY80" fmla="*/ 836166 h 1915580"/>
              <a:gd name="connsiteX81" fmla="*/ 878876 w 1882134"/>
              <a:gd name="connsiteY81" fmla="*/ 726704 h 1915580"/>
              <a:gd name="connsiteX82" fmla="*/ 887857 w 1882134"/>
              <a:gd name="connsiteY82" fmla="*/ 724902 h 1915580"/>
              <a:gd name="connsiteX83" fmla="*/ 887857 w 1882134"/>
              <a:gd name="connsiteY83" fmla="*/ 602041 h 1915580"/>
              <a:gd name="connsiteX84" fmla="*/ 887857 w 1882134"/>
              <a:gd name="connsiteY84" fmla="*/ 479177 h 1915580"/>
              <a:gd name="connsiteX85" fmla="*/ 878877 w 1882134"/>
              <a:gd name="connsiteY85" fmla="*/ 477375 h 1915580"/>
              <a:gd name="connsiteX86" fmla="*/ 805760 w 1882134"/>
              <a:gd name="connsiteY86" fmla="*/ 367913 h 1915580"/>
              <a:gd name="connsiteX87" fmla="*/ 810313 w 1882134"/>
              <a:gd name="connsiteY87" fmla="*/ 345620 h 1915580"/>
              <a:gd name="connsiteX88" fmla="*/ 607514 w 1882134"/>
              <a:gd name="connsiteY88" fmla="*/ 228297 h 1915580"/>
              <a:gd name="connsiteX89" fmla="*/ 572440 w 1882134"/>
              <a:gd name="connsiteY89" fmla="*/ 252065 h 1915580"/>
              <a:gd name="connsiteX90" fmla="*/ 526305 w 1882134"/>
              <a:gd name="connsiteY90" fmla="*/ 261493 h 1915580"/>
              <a:gd name="connsiteX91" fmla="*/ 442371 w 1882134"/>
              <a:gd name="connsiteY91" fmla="*/ 226958 h 1915580"/>
              <a:gd name="connsiteX92" fmla="*/ 525745 w 1882134"/>
              <a:gd name="connsiteY92" fmla="*/ 24326 h 1915580"/>
              <a:gd name="connsiteX93" fmla="*/ 644609 w 1882134"/>
              <a:gd name="connsiteY93" fmla="*/ 142629 h 1915580"/>
              <a:gd name="connsiteX94" fmla="*/ 641709 w 1882134"/>
              <a:gd name="connsiteY94" fmla="*/ 157167 h 1915580"/>
              <a:gd name="connsiteX95" fmla="*/ 747989 w 1882134"/>
              <a:gd name="connsiteY95" fmla="*/ 218924 h 1915580"/>
              <a:gd name="connsiteX96" fmla="*/ 849541 w 1882134"/>
              <a:gd name="connsiteY96" fmla="*/ 277934 h 1915580"/>
              <a:gd name="connsiteX97" fmla="*/ 878877 w 1882134"/>
              <a:gd name="connsiteY97" fmla="*/ 258452 h 1915580"/>
              <a:gd name="connsiteX98" fmla="*/ 924343 w 1882134"/>
              <a:gd name="connsiteY98" fmla="*/ 249330 h 1915580"/>
              <a:gd name="connsiteX99" fmla="*/ 971093 w 1882134"/>
              <a:gd name="connsiteY99" fmla="*/ 258879 h 1915580"/>
              <a:gd name="connsiteX100" fmla="*/ 999784 w 1882134"/>
              <a:gd name="connsiteY100" fmla="*/ 278550 h 1915580"/>
              <a:gd name="connsiteX101" fmla="*/ 1112862 w 1882134"/>
              <a:gd name="connsiteY101" fmla="*/ 212843 h 1915580"/>
              <a:gd name="connsiteX102" fmla="*/ 1244810 w 1882134"/>
              <a:gd name="connsiteY102" fmla="*/ 139736 h 1915580"/>
              <a:gd name="connsiteX103" fmla="*/ 1240567 w 1882134"/>
              <a:gd name="connsiteY103" fmla="*/ 118583 h 1915580"/>
              <a:gd name="connsiteX104" fmla="*/ 1359150 w 1882134"/>
              <a:gd name="connsiteY104" fmla="*/ 0 h 1915580"/>
              <a:gd name="connsiteX105" fmla="*/ 1477734 w 1882134"/>
              <a:gd name="connsiteY105" fmla="*/ 118583 h 1915580"/>
              <a:gd name="connsiteX106" fmla="*/ 1468446 w 1882134"/>
              <a:gd name="connsiteY106" fmla="*/ 164056 h 1915580"/>
              <a:gd name="connsiteX107" fmla="*/ 1562871 w 1882134"/>
              <a:gd name="connsiteY107" fmla="*/ 218924 h 1915580"/>
              <a:gd name="connsiteX108" fmla="*/ 1674171 w 1882134"/>
              <a:gd name="connsiteY108" fmla="*/ 283599 h 1915580"/>
              <a:gd name="connsiteX109" fmla="*/ 1702880 w 1882134"/>
              <a:gd name="connsiteY109" fmla="*/ 264532 h 1915580"/>
              <a:gd name="connsiteX110" fmla="*/ 1748347 w 1882134"/>
              <a:gd name="connsiteY110" fmla="*/ 255410 h 1915580"/>
              <a:gd name="connsiteX111" fmla="*/ 1866931 w 1882134"/>
              <a:gd name="connsiteY111" fmla="*/ 373993 h 1915580"/>
              <a:gd name="connsiteX112" fmla="*/ 1793814 w 1882134"/>
              <a:gd name="connsiteY112" fmla="*/ 483456 h 1915580"/>
              <a:gd name="connsiteX113" fmla="*/ 1787876 w 1882134"/>
              <a:gd name="connsiteY113" fmla="*/ 484647 h 1915580"/>
              <a:gd name="connsiteX114" fmla="*/ 1787876 w 1882134"/>
              <a:gd name="connsiteY114" fmla="*/ 608121 h 1915580"/>
              <a:gd name="connsiteX115" fmla="*/ 1787876 w 1882134"/>
              <a:gd name="connsiteY115" fmla="*/ 710390 h 1915580"/>
              <a:gd name="connsiteX116" fmla="*/ 1810299 w 1882134"/>
              <a:gd name="connsiteY116" fmla="*/ 714970 h 1915580"/>
              <a:gd name="connsiteX117" fmla="*/ 1882134 w 1882134"/>
              <a:gd name="connsiteY117" fmla="*/ 824004 h 1915580"/>
              <a:gd name="connsiteX118" fmla="*/ 1763550 w 1882134"/>
              <a:gd name="connsiteY118" fmla="*/ 942588 h 1915580"/>
              <a:gd name="connsiteX119" fmla="*/ 1716800 w 1882134"/>
              <a:gd name="connsiteY119" fmla="*/ 933466 h 1915580"/>
              <a:gd name="connsiteX120" fmla="*/ 1696290 w 1882134"/>
              <a:gd name="connsiteY120" fmla="*/ 919792 h 1915580"/>
              <a:gd name="connsiteX121" fmla="*/ 1562871 w 1882134"/>
              <a:gd name="connsiteY121" fmla="*/ 997319 h 1915580"/>
              <a:gd name="connsiteX122" fmla="*/ 1452273 w 1882134"/>
              <a:gd name="connsiteY122" fmla="*/ 1058596 h 1915580"/>
              <a:gd name="connsiteX123" fmla="*/ 1456449 w 1882134"/>
              <a:gd name="connsiteY123" fmla="*/ 1079414 h 1915580"/>
              <a:gd name="connsiteX124" fmla="*/ 1383332 w 1882134"/>
              <a:gd name="connsiteY124" fmla="*/ 1188876 h 1915580"/>
              <a:gd name="connsiteX125" fmla="*/ 1380434 w 1882134"/>
              <a:gd name="connsiteY125" fmla="*/ 1189457 h 1915580"/>
              <a:gd name="connsiteX126" fmla="*/ 1380434 w 1882134"/>
              <a:gd name="connsiteY126" fmla="*/ 1316581 h 1915580"/>
              <a:gd name="connsiteX127" fmla="*/ 1380434 w 1882134"/>
              <a:gd name="connsiteY127" fmla="*/ 1459744 h 1915580"/>
              <a:gd name="connsiteX128" fmla="*/ 1413121 w 1882134"/>
              <a:gd name="connsiteY128" fmla="*/ 1481535 h 1915580"/>
              <a:gd name="connsiteX129" fmla="*/ 1447328 w 1882134"/>
              <a:gd name="connsiteY129" fmla="*/ 1565911 h 1915580"/>
              <a:gd name="connsiteX130" fmla="*/ 1328743 w 1882134"/>
              <a:gd name="connsiteY130" fmla="*/ 1684495 h 1915580"/>
              <a:gd name="connsiteX131" fmla="*/ 1283277 w 1882134"/>
              <a:gd name="connsiteY131" fmla="*/ 1675374 h 1915580"/>
              <a:gd name="connsiteX132" fmla="*/ 1245755 w 1882134"/>
              <a:gd name="connsiteY132" fmla="*/ 1650453 h 1915580"/>
              <a:gd name="connsiteX133" fmla="*/ 1152389 w 1882134"/>
              <a:gd name="connsiteY133" fmla="*/ 1702738 h 1915580"/>
              <a:gd name="connsiteX134" fmla="*/ 1045590 w 1882134"/>
              <a:gd name="connsiteY134" fmla="*/ 1764797 h 1915580"/>
              <a:gd name="connsiteX135" fmla="*/ 1052050 w 1882134"/>
              <a:gd name="connsiteY135" fmla="*/ 1796996 h 1915580"/>
              <a:gd name="connsiteX136" fmla="*/ 933465 w 1882134"/>
              <a:gd name="connsiteY136" fmla="*/ 1915580 h 1915580"/>
              <a:gd name="connsiteX137" fmla="*/ 814882 w 1882134"/>
              <a:gd name="connsiteY137" fmla="*/ 1796996 h 1915580"/>
              <a:gd name="connsiteX138" fmla="*/ 820094 w 1882134"/>
              <a:gd name="connsiteY138" fmla="*/ 1770286 h 1915580"/>
              <a:gd name="connsiteX139" fmla="*/ 705420 w 1882134"/>
              <a:gd name="connsiteY139" fmla="*/ 1702738 h 1915580"/>
              <a:gd name="connsiteX140" fmla="*/ 599803 w 1882134"/>
              <a:gd name="connsiteY140" fmla="*/ 1641366 h 1915580"/>
              <a:gd name="connsiteX141" fmla="*/ 571490 w 1882134"/>
              <a:gd name="connsiteY141" fmla="*/ 1660170 h 1915580"/>
              <a:gd name="connsiteX142" fmla="*/ 526023 w 1882134"/>
              <a:gd name="connsiteY142" fmla="*/ 1669292 h 1915580"/>
              <a:gd name="connsiteX143" fmla="*/ 407440 w 1882134"/>
              <a:gd name="connsiteY143" fmla="*/ 1550707 h 1915580"/>
              <a:gd name="connsiteX144" fmla="*/ 442787 w 1882134"/>
              <a:gd name="connsiteY144" fmla="*/ 1466331 h 1915580"/>
              <a:gd name="connsiteX145" fmla="*/ 480415 w 1882134"/>
              <a:gd name="connsiteY145" fmla="*/ 1441340 h 1915580"/>
              <a:gd name="connsiteX146" fmla="*/ 480415 w 1882134"/>
              <a:gd name="connsiteY146" fmla="*/ 1313541 h 1915580"/>
              <a:gd name="connsiteX147" fmla="*/ 480415 w 1882134"/>
              <a:gd name="connsiteY147" fmla="*/ 1180946 h 1915580"/>
              <a:gd name="connsiteX148" fmla="*/ 474477 w 1882134"/>
              <a:gd name="connsiteY148" fmla="*/ 1179755 h 1915580"/>
              <a:gd name="connsiteX149" fmla="*/ 401359 w 1882134"/>
              <a:gd name="connsiteY149" fmla="*/ 1070292 h 1915580"/>
              <a:gd name="connsiteX150" fmla="*/ 403715 w 1882134"/>
              <a:gd name="connsiteY150" fmla="*/ 1058760 h 1915580"/>
              <a:gd name="connsiteX151" fmla="*/ 297980 w 1882134"/>
              <a:gd name="connsiteY151" fmla="*/ 997319 h 1915580"/>
              <a:gd name="connsiteX152" fmla="*/ 197246 w 1882134"/>
              <a:gd name="connsiteY152" fmla="*/ 938785 h 1915580"/>
              <a:gd name="connsiteX153" fmla="*/ 164050 w 1882134"/>
              <a:gd name="connsiteY153" fmla="*/ 960831 h 1915580"/>
              <a:gd name="connsiteX154" fmla="*/ 118583 w 1882134"/>
              <a:gd name="connsiteY154" fmla="*/ 969953 h 1915580"/>
              <a:gd name="connsiteX155" fmla="*/ 0 w 1882134"/>
              <a:gd name="connsiteY155" fmla="*/ 851369 h 1915580"/>
              <a:gd name="connsiteX156" fmla="*/ 71834 w 1882134"/>
              <a:gd name="connsiteY156" fmla="*/ 741907 h 1915580"/>
              <a:gd name="connsiteX157" fmla="*/ 72975 w 1882134"/>
              <a:gd name="connsiteY157" fmla="*/ 741685 h 1915580"/>
              <a:gd name="connsiteX158" fmla="*/ 72975 w 1882134"/>
              <a:gd name="connsiteY158" fmla="*/ 608121 h 1915580"/>
              <a:gd name="connsiteX159" fmla="*/ 72975 w 1882134"/>
              <a:gd name="connsiteY159" fmla="*/ 483679 h 1915580"/>
              <a:gd name="connsiteX160" fmla="*/ 71834 w 1882134"/>
              <a:gd name="connsiteY160" fmla="*/ 483456 h 1915580"/>
              <a:gd name="connsiteX161" fmla="*/ 0 w 1882134"/>
              <a:gd name="connsiteY161" fmla="*/ 373994 h 1915580"/>
              <a:gd name="connsiteX162" fmla="*/ 118583 w 1882134"/>
              <a:gd name="connsiteY162" fmla="*/ 255410 h 1915580"/>
              <a:gd name="connsiteX163" fmla="*/ 165333 w 1882134"/>
              <a:gd name="connsiteY163" fmla="*/ 264960 h 1915580"/>
              <a:gd name="connsiteX164" fmla="*/ 189840 w 1882134"/>
              <a:gd name="connsiteY164" fmla="*/ 281762 h 1915580"/>
              <a:gd name="connsiteX165" fmla="*/ 297980 w 1882134"/>
              <a:gd name="connsiteY165" fmla="*/ 218924 h 1915580"/>
              <a:gd name="connsiteX166" fmla="*/ 409656 w 1882134"/>
              <a:gd name="connsiteY166" fmla="*/ 154031 h 1915580"/>
              <a:gd name="connsiteX167" fmla="*/ 407441 w 1882134"/>
              <a:gd name="connsiteY167" fmla="*/ 143189 h 1915580"/>
              <a:gd name="connsiteX168" fmla="*/ 525745 w 1882134"/>
              <a:gd name="connsiteY168" fmla="*/ 24326 h 1915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Lst>
            <a:rect l="l" t="t" r="r" b="b"/>
            <a:pathLst>
              <a:path w="1882134" h="1915580">
                <a:moveTo>
                  <a:pt x="859940" y="932267"/>
                </a:moveTo>
                <a:lnTo>
                  <a:pt x="747989" y="997319"/>
                </a:lnTo>
                <a:lnTo>
                  <a:pt x="636844" y="1061903"/>
                </a:lnTo>
                <a:lnTo>
                  <a:pt x="638527" y="1070293"/>
                </a:lnTo>
                <a:cubicBezTo>
                  <a:pt x="638527" y="1120463"/>
                  <a:pt x="607741" y="1162081"/>
                  <a:pt x="565410" y="1179755"/>
                </a:cubicBezTo>
                <a:lnTo>
                  <a:pt x="562511" y="1180336"/>
                </a:lnTo>
                <a:lnTo>
                  <a:pt x="562511" y="1439244"/>
                </a:lnTo>
                <a:lnTo>
                  <a:pt x="572773" y="1441246"/>
                </a:lnTo>
                <a:cubicBezTo>
                  <a:pt x="615532" y="1458919"/>
                  <a:pt x="644608" y="1500537"/>
                  <a:pt x="644608" y="1550707"/>
                </a:cubicBezTo>
                <a:lnTo>
                  <a:pt x="640375" y="1571429"/>
                </a:lnTo>
                <a:lnTo>
                  <a:pt x="865510" y="1701672"/>
                </a:lnTo>
                <a:lnTo>
                  <a:pt x="886716" y="1687534"/>
                </a:lnTo>
                <a:cubicBezTo>
                  <a:pt x="900969" y="1681643"/>
                  <a:pt x="916742" y="1678413"/>
                  <a:pt x="933465" y="1678413"/>
                </a:cubicBezTo>
                <a:cubicBezTo>
                  <a:pt x="950189" y="1678413"/>
                  <a:pt x="965962" y="1681833"/>
                  <a:pt x="980215" y="1687962"/>
                </a:cubicBezTo>
                <a:lnTo>
                  <a:pt x="997982" y="1700143"/>
                </a:lnTo>
                <a:lnTo>
                  <a:pt x="1212258" y="1576182"/>
                </a:lnTo>
                <a:lnTo>
                  <a:pt x="1210160" y="1565911"/>
                </a:lnTo>
                <a:cubicBezTo>
                  <a:pt x="1210160" y="1515742"/>
                  <a:pt x="1240946" y="1474123"/>
                  <a:pt x="1283277" y="1456450"/>
                </a:cubicBezTo>
                <a:lnTo>
                  <a:pt x="1298338" y="1453428"/>
                </a:lnTo>
                <a:lnTo>
                  <a:pt x="1298338" y="1189696"/>
                </a:lnTo>
                <a:lnTo>
                  <a:pt x="1292399" y="1188448"/>
                </a:lnTo>
                <a:cubicBezTo>
                  <a:pt x="1250068" y="1170062"/>
                  <a:pt x="1219282" y="1127303"/>
                  <a:pt x="1219282" y="1079414"/>
                </a:cubicBezTo>
                <a:lnTo>
                  <a:pt x="1223749" y="1057548"/>
                </a:lnTo>
                <a:lnTo>
                  <a:pt x="997965" y="926929"/>
                </a:lnTo>
                <a:lnTo>
                  <a:pt x="994296" y="929366"/>
                </a:lnTo>
                <a:lnTo>
                  <a:pt x="988000" y="935188"/>
                </a:lnTo>
                <a:lnTo>
                  <a:pt x="978749" y="939691"/>
                </a:lnTo>
                <a:lnTo>
                  <a:pt x="969810" y="945628"/>
                </a:lnTo>
                <a:lnTo>
                  <a:pt x="964268" y="946740"/>
                </a:lnTo>
                <a:lnTo>
                  <a:pt x="958437" y="949579"/>
                </a:lnTo>
                <a:cubicBezTo>
                  <a:pt x="947754" y="952933"/>
                  <a:pt x="936316" y="954750"/>
                  <a:pt x="924343" y="954750"/>
                </a:cubicBezTo>
                <a:lnTo>
                  <a:pt x="924343" y="954750"/>
                </a:lnTo>
                <a:lnTo>
                  <a:pt x="923835" y="954643"/>
                </a:lnTo>
                <a:lnTo>
                  <a:pt x="881110" y="945723"/>
                </a:lnTo>
                <a:lnTo>
                  <a:pt x="880997" y="945646"/>
                </a:lnTo>
                <a:lnTo>
                  <a:pt x="878876" y="945200"/>
                </a:lnTo>
                <a:close/>
                <a:moveTo>
                  <a:pt x="1285908" y="209454"/>
                </a:moveTo>
                <a:lnTo>
                  <a:pt x="1039711" y="351883"/>
                </a:lnTo>
                <a:lnTo>
                  <a:pt x="1042927" y="367913"/>
                </a:lnTo>
                <a:cubicBezTo>
                  <a:pt x="1042927" y="401360"/>
                  <a:pt x="1029244" y="431006"/>
                  <a:pt x="1007580" y="452291"/>
                </a:cubicBezTo>
                <a:lnTo>
                  <a:pt x="972994" y="475261"/>
                </a:lnTo>
                <a:lnTo>
                  <a:pt x="972994" y="608121"/>
                </a:lnTo>
                <a:lnTo>
                  <a:pt x="972994" y="728436"/>
                </a:lnTo>
                <a:lnTo>
                  <a:pt x="1008720" y="752929"/>
                </a:lnTo>
                <a:cubicBezTo>
                  <a:pt x="1030004" y="774594"/>
                  <a:pt x="1042927" y="804239"/>
                  <a:pt x="1042927" y="836166"/>
                </a:cubicBezTo>
                <a:lnTo>
                  <a:pt x="1038547" y="857606"/>
                </a:lnTo>
                <a:lnTo>
                  <a:pt x="1264627" y="988396"/>
                </a:lnTo>
                <a:lnTo>
                  <a:pt x="1292399" y="969952"/>
                </a:lnTo>
                <a:cubicBezTo>
                  <a:pt x="1306509" y="964061"/>
                  <a:pt x="1321902" y="960830"/>
                  <a:pt x="1337865" y="960830"/>
                </a:cubicBezTo>
                <a:cubicBezTo>
                  <a:pt x="1354588" y="960830"/>
                  <a:pt x="1370362" y="964251"/>
                  <a:pt x="1384615" y="970380"/>
                </a:cubicBezTo>
                <a:lnTo>
                  <a:pt x="1410990" y="988463"/>
                </a:lnTo>
                <a:lnTo>
                  <a:pt x="1650068" y="850153"/>
                </a:lnTo>
                <a:lnTo>
                  <a:pt x="1644966" y="824004"/>
                </a:lnTo>
                <a:cubicBezTo>
                  <a:pt x="1644966" y="790557"/>
                  <a:pt x="1658649" y="760911"/>
                  <a:pt x="1680313" y="739627"/>
                </a:cubicBezTo>
                <a:lnTo>
                  <a:pt x="1705780" y="722714"/>
                </a:lnTo>
                <a:lnTo>
                  <a:pt x="1705779" y="484271"/>
                </a:lnTo>
                <a:lnTo>
                  <a:pt x="1701598" y="483455"/>
                </a:lnTo>
                <a:cubicBezTo>
                  <a:pt x="1658839" y="465782"/>
                  <a:pt x="1629764" y="424164"/>
                  <a:pt x="1629764" y="373993"/>
                </a:cubicBezTo>
                <a:lnTo>
                  <a:pt x="1634464" y="350982"/>
                </a:lnTo>
                <a:lnTo>
                  <a:pt x="1412691" y="222683"/>
                </a:lnTo>
                <a:lnTo>
                  <a:pt x="1404617" y="228046"/>
                </a:lnTo>
                <a:cubicBezTo>
                  <a:pt x="1390507" y="233937"/>
                  <a:pt x="1375113" y="237167"/>
                  <a:pt x="1359150" y="237167"/>
                </a:cubicBezTo>
                <a:cubicBezTo>
                  <a:pt x="1342427" y="237167"/>
                  <a:pt x="1326653" y="233747"/>
                  <a:pt x="1312401" y="227618"/>
                </a:cubicBezTo>
                <a:close/>
                <a:moveTo>
                  <a:pt x="441920" y="226293"/>
                </a:moveTo>
                <a:lnTo>
                  <a:pt x="231909" y="347787"/>
                </a:lnTo>
                <a:lnTo>
                  <a:pt x="237167" y="373994"/>
                </a:lnTo>
                <a:cubicBezTo>
                  <a:pt x="237167" y="424164"/>
                  <a:pt x="206381" y="465783"/>
                  <a:pt x="164050" y="483456"/>
                </a:cubicBezTo>
                <a:lnTo>
                  <a:pt x="155071" y="485258"/>
                </a:lnTo>
                <a:lnTo>
                  <a:pt x="155071" y="740239"/>
                </a:lnTo>
                <a:lnTo>
                  <a:pt x="165333" y="742335"/>
                </a:lnTo>
                <a:cubicBezTo>
                  <a:pt x="208092" y="760721"/>
                  <a:pt x="237168" y="803479"/>
                  <a:pt x="237167" y="851369"/>
                </a:cubicBezTo>
                <a:lnTo>
                  <a:pt x="234601" y="863932"/>
                </a:lnTo>
                <a:lnTo>
                  <a:pt x="440781" y="983210"/>
                </a:lnTo>
                <a:lnTo>
                  <a:pt x="474477" y="960831"/>
                </a:lnTo>
                <a:cubicBezTo>
                  <a:pt x="488587" y="954940"/>
                  <a:pt x="503980" y="951709"/>
                  <a:pt x="519943" y="951709"/>
                </a:cubicBezTo>
                <a:cubicBezTo>
                  <a:pt x="536667" y="951709"/>
                  <a:pt x="552440" y="955130"/>
                  <a:pt x="566693" y="961258"/>
                </a:cubicBezTo>
                <a:lnTo>
                  <a:pt x="601190" y="984910"/>
                </a:lnTo>
                <a:lnTo>
                  <a:pt x="705420" y="924344"/>
                </a:lnTo>
                <a:lnTo>
                  <a:pt x="785942" y="878642"/>
                </a:lnTo>
                <a:lnTo>
                  <a:pt x="811567" y="863817"/>
                </a:lnTo>
                <a:lnTo>
                  <a:pt x="805759" y="836166"/>
                </a:lnTo>
                <a:cubicBezTo>
                  <a:pt x="805759" y="785996"/>
                  <a:pt x="836545" y="744378"/>
                  <a:pt x="878876" y="726704"/>
                </a:cubicBezTo>
                <a:lnTo>
                  <a:pt x="887857" y="724902"/>
                </a:lnTo>
                <a:lnTo>
                  <a:pt x="887857" y="602041"/>
                </a:lnTo>
                <a:lnTo>
                  <a:pt x="887857" y="479177"/>
                </a:lnTo>
                <a:lnTo>
                  <a:pt x="878877" y="477375"/>
                </a:lnTo>
                <a:cubicBezTo>
                  <a:pt x="836546" y="459702"/>
                  <a:pt x="805760" y="418084"/>
                  <a:pt x="805760" y="367913"/>
                </a:cubicBezTo>
                <a:lnTo>
                  <a:pt x="810313" y="345620"/>
                </a:lnTo>
                <a:lnTo>
                  <a:pt x="607514" y="228297"/>
                </a:lnTo>
                <a:lnTo>
                  <a:pt x="572440" y="252065"/>
                </a:lnTo>
                <a:cubicBezTo>
                  <a:pt x="558268" y="258099"/>
                  <a:pt x="542678" y="261454"/>
                  <a:pt x="526305" y="261493"/>
                </a:cubicBezTo>
                <a:cubicBezTo>
                  <a:pt x="493559" y="261570"/>
                  <a:pt x="463882" y="248367"/>
                  <a:pt x="442371" y="226958"/>
                </a:cubicBezTo>
                <a:close/>
                <a:moveTo>
                  <a:pt x="525745" y="24326"/>
                </a:moveTo>
                <a:cubicBezTo>
                  <a:pt x="591236" y="24171"/>
                  <a:pt x="644453" y="77137"/>
                  <a:pt x="644609" y="142629"/>
                </a:cubicBezTo>
                <a:lnTo>
                  <a:pt x="641709" y="157167"/>
                </a:lnTo>
                <a:lnTo>
                  <a:pt x="747989" y="218924"/>
                </a:lnTo>
                <a:lnTo>
                  <a:pt x="849541" y="277934"/>
                </a:lnTo>
                <a:lnTo>
                  <a:pt x="878877" y="258452"/>
                </a:lnTo>
                <a:cubicBezTo>
                  <a:pt x="892987" y="252560"/>
                  <a:pt x="908380" y="249330"/>
                  <a:pt x="924343" y="249330"/>
                </a:cubicBezTo>
                <a:cubicBezTo>
                  <a:pt x="941066" y="249330"/>
                  <a:pt x="956840" y="252750"/>
                  <a:pt x="971093" y="258879"/>
                </a:cubicBezTo>
                <a:lnTo>
                  <a:pt x="999784" y="278550"/>
                </a:lnTo>
                <a:lnTo>
                  <a:pt x="1112862" y="212843"/>
                </a:lnTo>
                <a:lnTo>
                  <a:pt x="1244810" y="139736"/>
                </a:lnTo>
                <a:lnTo>
                  <a:pt x="1240567" y="118583"/>
                </a:lnTo>
                <a:cubicBezTo>
                  <a:pt x="1240566" y="51690"/>
                  <a:pt x="1295297" y="0"/>
                  <a:pt x="1359150" y="0"/>
                </a:cubicBezTo>
                <a:cubicBezTo>
                  <a:pt x="1426044" y="0"/>
                  <a:pt x="1477734" y="54731"/>
                  <a:pt x="1477734" y="118583"/>
                </a:cubicBezTo>
                <a:lnTo>
                  <a:pt x="1468446" y="164056"/>
                </a:lnTo>
                <a:lnTo>
                  <a:pt x="1562871" y="218924"/>
                </a:lnTo>
                <a:lnTo>
                  <a:pt x="1674171" y="283599"/>
                </a:lnTo>
                <a:lnTo>
                  <a:pt x="1702880" y="264532"/>
                </a:lnTo>
                <a:cubicBezTo>
                  <a:pt x="1716991" y="258640"/>
                  <a:pt x="1732384" y="255410"/>
                  <a:pt x="1748347" y="255410"/>
                </a:cubicBezTo>
                <a:cubicBezTo>
                  <a:pt x="1815241" y="255410"/>
                  <a:pt x="1866931" y="310141"/>
                  <a:pt x="1866931" y="373993"/>
                </a:cubicBezTo>
                <a:cubicBezTo>
                  <a:pt x="1866931" y="424164"/>
                  <a:pt x="1836145" y="465782"/>
                  <a:pt x="1793814" y="483456"/>
                </a:cubicBezTo>
                <a:lnTo>
                  <a:pt x="1787876" y="484647"/>
                </a:lnTo>
                <a:lnTo>
                  <a:pt x="1787876" y="608121"/>
                </a:lnTo>
                <a:lnTo>
                  <a:pt x="1787876" y="710390"/>
                </a:lnTo>
                <a:lnTo>
                  <a:pt x="1810299" y="714970"/>
                </a:lnTo>
                <a:cubicBezTo>
                  <a:pt x="1853058" y="733356"/>
                  <a:pt x="1882134" y="776115"/>
                  <a:pt x="1882134" y="824004"/>
                </a:cubicBezTo>
                <a:cubicBezTo>
                  <a:pt x="1882134" y="890898"/>
                  <a:pt x="1827403" y="942588"/>
                  <a:pt x="1763550" y="942588"/>
                </a:cubicBezTo>
                <a:cubicBezTo>
                  <a:pt x="1746826" y="942588"/>
                  <a:pt x="1731053" y="939357"/>
                  <a:pt x="1716800" y="933466"/>
                </a:cubicBezTo>
                <a:lnTo>
                  <a:pt x="1696290" y="919792"/>
                </a:lnTo>
                <a:lnTo>
                  <a:pt x="1562871" y="997319"/>
                </a:lnTo>
                <a:lnTo>
                  <a:pt x="1452273" y="1058596"/>
                </a:lnTo>
                <a:lnTo>
                  <a:pt x="1456449" y="1079414"/>
                </a:lnTo>
                <a:cubicBezTo>
                  <a:pt x="1456450" y="1129584"/>
                  <a:pt x="1425663" y="1171202"/>
                  <a:pt x="1383332" y="1188876"/>
                </a:cubicBezTo>
                <a:lnTo>
                  <a:pt x="1380434" y="1189457"/>
                </a:lnTo>
                <a:lnTo>
                  <a:pt x="1380434" y="1316581"/>
                </a:lnTo>
                <a:lnTo>
                  <a:pt x="1380434" y="1459744"/>
                </a:lnTo>
                <a:lnTo>
                  <a:pt x="1413121" y="1481535"/>
                </a:lnTo>
                <a:cubicBezTo>
                  <a:pt x="1434405" y="1502819"/>
                  <a:pt x="1447327" y="1532465"/>
                  <a:pt x="1447328" y="1565911"/>
                </a:cubicBezTo>
                <a:cubicBezTo>
                  <a:pt x="1447328" y="1632805"/>
                  <a:pt x="1392597" y="1684495"/>
                  <a:pt x="1328743" y="1684495"/>
                </a:cubicBezTo>
                <a:cubicBezTo>
                  <a:pt x="1312780" y="1684496"/>
                  <a:pt x="1297387" y="1681265"/>
                  <a:pt x="1283277" y="1675374"/>
                </a:cubicBezTo>
                <a:lnTo>
                  <a:pt x="1245755" y="1650453"/>
                </a:lnTo>
                <a:lnTo>
                  <a:pt x="1152389" y="1702738"/>
                </a:lnTo>
                <a:lnTo>
                  <a:pt x="1045590" y="1764797"/>
                </a:lnTo>
                <a:lnTo>
                  <a:pt x="1052050" y="1796996"/>
                </a:lnTo>
                <a:cubicBezTo>
                  <a:pt x="1052050" y="1863890"/>
                  <a:pt x="997319" y="1915580"/>
                  <a:pt x="933465" y="1915580"/>
                </a:cubicBezTo>
                <a:cubicBezTo>
                  <a:pt x="869613" y="1915580"/>
                  <a:pt x="814882" y="1860849"/>
                  <a:pt x="814882" y="1796996"/>
                </a:cubicBezTo>
                <a:lnTo>
                  <a:pt x="820094" y="1770286"/>
                </a:lnTo>
                <a:lnTo>
                  <a:pt x="705420" y="1702738"/>
                </a:lnTo>
                <a:lnTo>
                  <a:pt x="599803" y="1641366"/>
                </a:lnTo>
                <a:lnTo>
                  <a:pt x="571490" y="1660170"/>
                </a:lnTo>
                <a:cubicBezTo>
                  <a:pt x="557380" y="1666061"/>
                  <a:pt x="541987" y="1669291"/>
                  <a:pt x="526023" y="1669292"/>
                </a:cubicBezTo>
                <a:cubicBezTo>
                  <a:pt x="462171" y="1669292"/>
                  <a:pt x="407440" y="1617602"/>
                  <a:pt x="407440" y="1550707"/>
                </a:cubicBezTo>
                <a:cubicBezTo>
                  <a:pt x="407440" y="1517261"/>
                  <a:pt x="421123" y="1487615"/>
                  <a:pt x="442787" y="1466331"/>
                </a:cubicBezTo>
                <a:lnTo>
                  <a:pt x="480415" y="1441340"/>
                </a:lnTo>
                <a:lnTo>
                  <a:pt x="480415" y="1313541"/>
                </a:lnTo>
                <a:lnTo>
                  <a:pt x="480415" y="1180946"/>
                </a:lnTo>
                <a:lnTo>
                  <a:pt x="474477" y="1179755"/>
                </a:lnTo>
                <a:cubicBezTo>
                  <a:pt x="432146" y="1162081"/>
                  <a:pt x="401359" y="1120463"/>
                  <a:pt x="401359" y="1070292"/>
                </a:cubicBezTo>
                <a:lnTo>
                  <a:pt x="403715" y="1058760"/>
                </a:lnTo>
                <a:lnTo>
                  <a:pt x="297980" y="997319"/>
                </a:lnTo>
                <a:lnTo>
                  <a:pt x="197246" y="938785"/>
                </a:lnTo>
                <a:lnTo>
                  <a:pt x="164050" y="960831"/>
                </a:lnTo>
                <a:cubicBezTo>
                  <a:pt x="149940" y="966723"/>
                  <a:pt x="134547" y="969953"/>
                  <a:pt x="118583" y="969953"/>
                </a:cubicBezTo>
                <a:cubicBezTo>
                  <a:pt x="51690" y="969953"/>
                  <a:pt x="0" y="915222"/>
                  <a:pt x="0" y="851369"/>
                </a:cubicBezTo>
                <a:cubicBezTo>
                  <a:pt x="0" y="801199"/>
                  <a:pt x="29076" y="759581"/>
                  <a:pt x="71834" y="741907"/>
                </a:cubicBezTo>
                <a:lnTo>
                  <a:pt x="72975" y="741685"/>
                </a:lnTo>
                <a:lnTo>
                  <a:pt x="72975" y="608121"/>
                </a:lnTo>
                <a:lnTo>
                  <a:pt x="72975" y="483679"/>
                </a:lnTo>
                <a:lnTo>
                  <a:pt x="71834" y="483456"/>
                </a:lnTo>
                <a:cubicBezTo>
                  <a:pt x="29076" y="465783"/>
                  <a:pt x="0" y="424164"/>
                  <a:pt x="0" y="373994"/>
                </a:cubicBezTo>
                <a:cubicBezTo>
                  <a:pt x="0" y="310141"/>
                  <a:pt x="51690" y="255410"/>
                  <a:pt x="118583" y="255410"/>
                </a:cubicBezTo>
                <a:cubicBezTo>
                  <a:pt x="135307" y="255410"/>
                  <a:pt x="151080" y="258831"/>
                  <a:pt x="165333" y="264960"/>
                </a:cubicBezTo>
                <a:lnTo>
                  <a:pt x="189840" y="281762"/>
                </a:lnTo>
                <a:lnTo>
                  <a:pt x="297980" y="218924"/>
                </a:lnTo>
                <a:lnTo>
                  <a:pt x="409656" y="154031"/>
                </a:lnTo>
                <a:lnTo>
                  <a:pt x="407441" y="143189"/>
                </a:lnTo>
                <a:cubicBezTo>
                  <a:pt x="407286" y="77697"/>
                  <a:pt x="460252" y="24480"/>
                  <a:pt x="525745" y="24326"/>
                </a:cubicBezTo>
                <a:close/>
              </a:path>
            </a:pathLst>
          </a:custGeom>
          <a:solidFill>
            <a:schemeClr val="bg2">
              <a:lumMod val="50000"/>
              <a:alpha val="20000"/>
            </a:schemeClr>
          </a:solidFill>
          <a:ln w="43323" cap="flat">
            <a:noFill/>
            <a:prstDash val="solid"/>
            <a:miter/>
          </a:ln>
        </p:spPr>
        <p:txBody>
          <a:bodyPr anchor="ctr"/>
          <a:lstStyle/>
          <a:p>
            <a:pPr>
              <a:defRPr/>
            </a:pPr>
            <a:endParaRPr lang="en-US"/>
          </a:p>
        </p:txBody>
      </p:sp>
      <p:sp>
        <p:nvSpPr>
          <p:cNvPr id="22" name="Freeform: Shape 384">
            <a:extLst>
              <a:ext uri="{FF2B5EF4-FFF2-40B4-BE49-F238E27FC236}">
                <a16:creationId xmlns:a16="http://schemas.microsoft.com/office/drawing/2014/main" id="{E5369BAD-3F98-541F-EB6C-90FD3C19AEA0}"/>
              </a:ext>
            </a:extLst>
          </p:cNvPr>
          <p:cNvSpPr/>
          <p:nvPr/>
        </p:nvSpPr>
        <p:spPr>
          <a:xfrm rot="18938666">
            <a:off x="258763" y="5313363"/>
            <a:ext cx="1077912" cy="879475"/>
          </a:xfrm>
          <a:custGeom>
            <a:avLst/>
            <a:gdLst>
              <a:gd name="connsiteX0" fmla="*/ 618123 w 1077492"/>
              <a:gd name="connsiteY0" fmla="*/ 5091 h 880832"/>
              <a:gd name="connsiteX1" fmla="*/ 649515 w 1077492"/>
              <a:gd name="connsiteY1" fmla="*/ 48 h 880832"/>
              <a:gd name="connsiteX2" fmla="*/ 706766 w 1077492"/>
              <a:gd name="connsiteY2" fmla="*/ 25655 h 880832"/>
              <a:gd name="connsiteX3" fmla="*/ 703831 w 1077492"/>
              <a:gd name="connsiteY3" fmla="*/ 142493 h 880832"/>
              <a:gd name="connsiteX4" fmla="*/ 665641 w 1077492"/>
              <a:gd name="connsiteY4" fmla="*/ 157025 h 880832"/>
              <a:gd name="connsiteX5" fmla="*/ 665641 w 1077492"/>
              <a:gd name="connsiteY5" fmla="*/ 352605 h 880832"/>
              <a:gd name="connsiteX6" fmla="*/ 684786 w 1077492"/>
              <a:gd name="connsiteY6" fmla="*/ 356972 h 880832"/>
              <a:gd name="connsiteX7" fmla="*/ 718689 w 1077492"/>
              <a:gd name="connsiteY7" fmla="*/ 380793 h 880832"/>
              <a:gd name="connsiteX8" fmla="*/ 738749 w 1077492"/>
              <a:gd name="connsiteY8" fmla="*/ 496690 h 880832"/>
              <a:gd name="connsiteX9" fmla="*/ 735230 w 1077492"/>
              <a:gd name="connsiteY9" fmla="*/ 501698 h 880832"/>
              <a:gd name="connsiteX10" fmla="*/ 845060 w 1077492"/>
              <a:gd name="connsiteY10" fmla="*/ 617186 h 880832"/>
              <a:gd name="connsiteX11" fmla="*/ 879258 w 1077492"/>
              <a:gd name="connsiteY11" fmla="*/ 595803 h 880832"/>
              <a:gd name="connsiteX12" fmla="*/ 1037048 w 1077492"/>
              <a:gd name="connsiteY12" fmla="*/ 632408 h 880832"/>
              <a:gd name="connsiteX13" fmla="*/ 1031825 w 1077492"/>
              <a:gd name="connsiteY13" fmla="*/ 840388 h 880832"/>
              <a:gd name="connsiteX14" fmla="*/ 823846 w 1077492"/>
              <a:gd name="connsiteY14" fmla="*/ 835165 h 880832"/>
              <a:gd name="connsiteX15" fmla="*/ 795994 w 1077492"/>
              <a:gd name="connsiteY15" fmla="*/ 674255 h 880832"/>
              <a:gd name="connsiteX16" fmla="*/ 803191 w 1077492"/>
              <a:gd name="connsiteY16" fmla="*/ 664013 h 880832"/>
              <a:gd name="connsiteX17" fmla="*/ 690708 w 1077492"/>
              <a:gd name="connsiteY17" fmla="*/ 545736 h 880832"/>
              <a:gd name="connsiteX18" fmla="*/ 678778 w 1077492"/>
              <a:gd name="connsiteY18" fmla="*/ 553196 h 880832"/>
              <a:gd name="connsiteX19" fmla="*/ 565128 w 1077492"/>
              <a:gd name="connsiteY19" fmla="*/ 526831 h 880832"/>
              <a:gd name="connsiteX20" fmla="*/ 562479 w 1077492"/>
              <a:gd name="connsiteY20" fmla="*/ 522594 h 880832"/>
              <a:gd name="connsiteX21" fmla="*/ 207664 w 1077492"/>
              <a:gd name="connsiteY21" fmla="*/ 608151 h 880832"/>
              <a:gd name="connsiteX22" fmla="*/ 203307 w 1077492"/>
              <a:gd name="connsiteY22" fmla="*/ 628640 h 880832"/>
              <a:gd name="connsiteX23" fmla="*/ 178918 w 1077492"/>
              <a:gd name="connsiteY23" fmla="*/ 663609 h 880832"/>
              <a:gd name="connsiteX24" fmla="*/ 29119 w 1077492"/>
              <a:gd name="connsiteY24" fmla="*/ 659847 h 880832"/>
              <a:gd name="connsiteX25" fmla="*/ 32881 w 1077492"/>
              <a:gd name="connsiteY25" fmla="*/ 510048 h 880832"/>
              <a:gd name="connsiteX26" fmla="*/ 67936 w 1077492"/>
              <a:gd name="connsiteY26" fmla="*/ 487958 h 880832"/>
              <a:gd name="connsiteX27" fmla="*/ 182679 w 1077492"/>
              <a:gd name="connsiteY27" fmla="*/ 513810 h 880832"/>
              <a:gd name="connsiteX28" fmla="*/ 199867 w 1077492"/>
              <a:gd name="connsiteY28" fmla="*/ 541086 h 880832"/>
              <a:gd name="connsiteX29" fmla="*/ 537541 w 1077492"/>
              <a:gd name="connsiteY29" fmla="*/ 459661 h 880832"/>
              <a:gd name="connsiteX30" fmla="*/ 536059 w 1077492"/>
              <a:gd name="connsiteY30" fmla="*/ 450434 h 880832"/>
              <a:gd name="connsiteX31" fmla="*/ 568890 w 1077492"/>
              <a:gd name="connsiteY31" fmla="*/ 377032 h 880832"/>
              <a:gd name="connsiteX32" fmla="*/ 605039 w 1077492"/>
              <a:gd name="connsiteY32" fmla="*/ 354429 h 880832"/>
              <a:gd name="connsiteX33" fmla="*/ 624516 w 1077492"/>
              <a:gd name="connsiteY33" fmla="*/ 351300 h 880832"/>
              <a:gd name="connsiteX34" fmla="*/ 624516 w 1077492"/>
              <a:gd name="connsiteY34" fmla="*/ 160667 h 880832"/>
              <a:gd name="connsiteX35" fmla="*/ 613436 w 1077492"/>
              <a:gd name="connsiteY35" fmla="*/ 158139 h 880832"/>
              <a:gd name="connsiteX36" fmla="*/ 586993 w 1077492"/>
              <a:gd name="connsiteY36" fmla="*/ 139559 h 880832"/>
              <a:gd name="connsiteX37" fmla="*/ 589927 w 1077492"/>
              <a:gd name="connsiteY37" fmla="*/ 22721 h 880832"/>
              <a:gd name="connsiteX38" fmla="*/ 618123 w 1077492"/>
              <a:gd name="connsiteY38" fmla="*/ 5091 h 880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77492" h="880832">
                <a:moveTo>
                  <a:pt x="618123" y="5091"/>
                </a:moveTo>
                <a:cubicBezTo>
                  <a:pt x="628264" y="1341"/>
                  <a:pt x="638938" y="-311"/>
                  <a:pt x="649515" y="48"/>
                </a:cubicBezTo>
                <a:cubicBezTo>
                  <a:pt x="670668" y="767"/>
                  <a:pt x="691432" y="9532"/>
                  <a:pt x="706766" y="25655"/>
                </a:cubicBezTo>
                <a:cubicBezTo>
                  <a:pt x="738893" y="59437"/>
                  <a:pt x="736078" y="111827"/>
                  <a:pt x="703831" y="142493"/>
                </a:cubicBezTo>
                <a:lnTo>
                  <a:pt x="665641" y="157025"/>
                </a:lnTo>
                <a:lnTo>
                  <a:pt x="665641" y="352605"/>
                </a:lnTo>
                <a:lnTo>
                  <a:pt x="684786" y="356972"/>
                </a:lnTo>
                <a:cubicBezTo>
                  <a:pt x="697289" y="362480"/>
                  <a:pt x="708859" y="370458"/>
                  <a:pt x="718689" y="380793"/>
                </a:cubicBezTo>
                <a:cubicBezTo>
                  <a:pt x="749581" y="413278"/>
                  <a:pt x="755275" y="459181"/>
                  <a:pt x="738749" y="496690"/>
                </a:cubicBezTo>
                <a:lnTo>
                  <a:pt x="735230" y="501698"/>
                </a:lnTo>
                <a:lnTo>
                  <a:pt x="845060" y="617186"/>
                </a:lnTo>
                <a:lnTo>
                  <a:pt x="879258" y="595803"/>
                </a:lnTo>
                <a:cubicBezTo>
                  <a:pt x="933414" y="575777"/>
                  <a:pt x="996107" y="589357"/>
                  <a:pt x="1037048" y="632408"/>
                </a:cubicBezTo>
                <a:cubicBezTo>
                  <a:pt x="1094236" y="692542"/>
                  <a:pt x="1089226" y="785799"/>
                  <a:pt x="1031825" y="840388"/>
                </a:cubicBezTo>
                <a:cubicBezTo>
                  <a:pt x="971691" y="897576"/>
                  <a:pt x="878434" y="892566"/>
                  <a:pt x="823846" y="835165"/>
                </a:cubicBezTo>
                <a:cubicBezTo>
                  <a:pt x="780955" y="790064"/>
                  <a:pt x="773050" y="726332"/>
                  <a:pt x="795994" y="674255"/>
                </a:cubicBezTo>
                <a:lnTo>
                  <a:pt x="803191" y="664013"/>
                </a:lnTo>
                <a:lnTo>
                  <a:pt x="690708" y="545736"/>
                </a:lnTo>
                <a:lnTo>
                  <a:pt x="678778" y="553196"/>
                </a:lnTo>
                <a:cubicBezTo>
                  <a:pt x="639771" y="567620"/>
                  <a:pt x="594617" y="557839"/>
                  <a:pt x="565128" y="526831"/>
                </a:cubicBezTo>
                <a:lnTo>
                  <a:pt x="562479" y="522594"/>
                </a:lnTo>
                <a:lnTo>
                  <a:pt x="207664" y="608151"/>
                </a:lnTo>
                <a:lnTo>
                  <a:pt x="203307" y="628640"/>
                </a:lnTo>
                <a:cubicBezTo>
                  <a:pt x="197853" y="641384"/>
                  <a:pt x="189746" y="653311"/>
                  <a:pt x="178918" y="663609"/>
                </a:cubicBezTo>
                <a:cubicBezTo>
                  <a:pt x="137575" y="702927"/>
                  <a:pt x="70309" y="703160"/>
                  <a:pt x="29119" y="659847"/>
                </a:cubicBezTo>
                <a:cubicBezTo>
                  <a:pt x="-10199" y="618504"/>
                  <a:pt x="-10431" y="551239"/>
                  <a:pt x="32881" y="510048"/>
                </a:cubicBezTo>
                <a:cubicBezTo>
                  <a:pt x="43217" y="500219"/>
                  <a:pt x="55173" y="492832"/>
                  <a:pt x="67936" y="487958"/>
                </a:cubicBezTo>
                <a:cubicBezTo>
                  <a:pt x="106227" y="473336"/>
                  <a:pt x="151787" y="481326"/>
                  <a:pt x="182679" y="513810"/>
                </a:cubicBezTo>
                <a:lnTo>
                  <a:pt x="199867" y="541086"/>
                </a:lnTo>
                <a:lnTo>
                  <a:pt x="537541" y="459661"/>
                </a:lnTo>
                <a:lnTo>
                  <a:pt x="536059" y="450434"/>
                </a:lnTo>
                <a:cubicBezTo>
                  <a:pt x="536980" y="423313"/>
                  <a:pt x="548218" y="396691"/>
                  <a:pt x="568890" y="377032"/>
                </a:cubicBezTo>
                <a:cubicBezTo>
                  <a:pt x="579718" y="366735"/>
                  <a:pt x="592037" y="359237"/>
                  <a:pt x="605039" y="354429"/>
                </a:cubicBezTo>
                <a:lnTo>
                  <a:pt x="624516" y="351300"/>
                </a:lnTo>
                <a:lnTo>
                  <a:pt x="624516" y="160667"/>
                </a:lnTo>
                <a:lnTo>
                  <a:pt x="613436" y="158139"/>
                </a:lnTo>
                <a:cubicBezTo>
                  <a:pt x="603685" y="153843"/>
                  <a:pt x="594660" y="147621"/>
                  <a:pt x="586993" y="139559"/>
                </a:cubicBezTo>
                <a:cubicBezTo>
                  <a:pt x="554867" y="105778"/>
                  <a:pt x="557681" y="53388"/>
                  <a:pt x="589927" y="22721"/>
                </a:cubicBezTo>
                <a:cubicBezTo>
                  <a:pt x="598373" y="14690"/>
                  <a:pt x="607982" y="8842"/>
                  <a:pt x="618123" y="5091"/>
                </a:cubicBezTo>
                <a:close/>
              </a:path>
            </a:pathLst>
          </a:custGeom>
          <a:solidFill>
            <a:schemeClr val="bg2">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3" name="Freeform: Shape 381">
            <a:extLst>
              <a:ext uri="{FF2B5EF4-FFF2-40B4-BE49-F238E27FC236}">
                <a16:creationId xmlns:a16="http://schemas.microsoft.com/office/drawing/2014/main" id="{918AAAAC-CCA2-157D-1762-ACBDA0950C1F}"/>
              </a:ext>
            </a:extLst>
          </p:cNvPr>
          <p:cNvSpPr/>
          <p:nvPr/>
        </p:nvSpPr>
        <p:spPr>
          <a:xfrm rot="3428897">
            <a:off x="8532813" y="4052887"/>
            <a:ext cx="1246188" cy="1338263"/>
          </a:xfrm>
          <a:custGeom>
            <a:avLst/>
            <a:gdLst>
              <a:gd name="connsiteX0" fmla="*/ 943257 w 2013900"/>
              <a:gd name="connsiteY0" fmla="*/ 1501970 h 1900583"/>
              <a:gd name="connsiteX1" fmla="*/ 744074 w 2013900"/>
              <a:gd name="connsiteY1" fmla="*/ 1348088 h 1900583"/>
              <a:gd name="connsiteX2" fmla="*/ 748630 w 2013900"/>
              <a:gd name="connsiteY2" fmla="*/ 1338807 h 1900583"/>
              <a:gd name="connsiteX3" fmla="*/ 706808 w 2013900"/>
              <a:gd name="connsiteY3" fmla="*/ 1216890 h 1900583"/>
              <a:gd name="connsiteX4" fmla="*/ 695446 w 2013900"/>
              <a:gd name="connsiteY4" fmla="*/ 1211313 h 1900583"/>
              <a:gd name="connsiteX5" fmla="*/ 726700 w 2013900"/>
              <a:gd name="connsiteY5" fmla="*/ 978267 h 1900583"/>
              <a:gd name="connsiteX6" fmla="*/ 764518 w 2013900"/>
              <a:gd name="connsiteY6" fmla="*/ 965451 h 1900583"/>
              <a:gd name="connsiteX7" fmla="*/ 799083 w 2013900"/>
              <a:gd name="connsiteY7" fmla="*/ 935439 h 1900583"/>
              <a:gd name="connsiteX8" fmla="*/ 819837 w 2013900"/>
              <a:gd name="connsiteY8" fmla="*/ 893157 h 1900583"/>
              <a:gd name="connsiteX9" fmla="*/ 822213 w 2013900"/>
              <a:gd name="connsiteY9" fmla="*/ 851356 h 1900583"/>
              <a:gd name="connsiteX10" fmla="*/ 1043738 w 2013900"/>
              <a:gd name="connsiteY10" fmla="*/ 760675 h 1900583"/>
              <a:gd name="connsiteX11" fmla="*/ 1061832 w 2013900"/>
              <a:gd name="connsiteY11" fmla="*/ 781899 h 1900583"/>
              <a:gd name="connsiteX12" fmla="*/ 1191467 w 2013900"/>
              <a:gd name="connsiteY12" fmla="*/ 790843 h 1900583"/>
              <a:gd name="connsiteX13" fmla="*/ 1200605 w 2013900"/>
              <a:gd name="connsiteY13" fmla="*/ 782908 h 1900583"/>
              <a:gd name="connsiteX14" fmla="*/ 1391604 w 2013900"/>
              <a:gd name="connsiteY14" fmla="*/ 930468 h 1900583"/>
              <a:gd name="connsiteX15" fmla="*/ 1386234 w 2013900"/>
              <a:gd name="connsiteY15" fmla="*/ 941312 h 1900583"/>
              <a:gd name="connsiteX16" fmla="*/ 1427616 w 2013900"/>
              <a:gd name="connsiteY16" fmla="*/ 1064490 h 1900583"/>
              <a:gd name="connsiteX17" fmla="*/ 1447779 w 2013900"/>
              <a:gd name="connsiteY17" fmla="*/ 1074387 h 1900583"/>
              <a:gd name="connsiteX18" fmla="*/ 1417037 w 2013900"/>
              <a:gd name="connsiteY18" fmla="*/ 1303612 h 1900583"/>
              <a:gd name="connsiteX19" fmla="*/ 1377304 w 2013900"/>
              <a:gd name="connsiteY19" fmla="*/ 1316666 h 1900583"/>
              <a:gd name="connsiteX20" fmla="*/ 1342096 w 2013900"/>
              <a:gd name="connsiteY20" fmla="*/ 1347016 h 1900583"/>
              <a:gd name="connsiteX21" fmla="*/ 1318419 w 2013900"/>
              <a:gd name="connsiteY21" fmla="*/ 1433424 h 1900583"/>
              <a:gd name="connsiteX22" fmla="*/ 1318667 w 2013900"/>
              <a:gd name="connsiteY22" fmla="*/ 1434179 h 1900583"/>
              <a:gd name="connsiteX23" fmla="*/ 1097018 w 2013900"/>
              <a:gd name="connsiteY23" fmla="*/ 1524911 h 1900583"/>
              <a:gd name="connsiteX24" fmla="*/ 1079718 w 2013900"/>
              <a:gd name="connsiteY24" fmla="*/ 1504987 h 1900583"/>
              <a:gd name="connsiteX25" fmla="*/ 950083 w 2013900"/>
              <a:gd name="connsiteY25" fmla="*/ 1496043 h 1900583"/>
              <a:gd name="connsiteX26" fmla="*/ 75043 w 2013900"/>
              <a:gd name="connsiteY26" fmla="*/ 1597161 h 1900583"/>
              <a:gd name="connsiteX27" fmla="*/ 108134 w 2013900"/>
              <a:gd name="connsiteY27" fmla="*/ 1604721 h 1900583"/>
              <a:gd name="connsiteX28" fmla="*/ 154857 w 2013900"/>
              <a:gd name="connsiteY28" fmla="*/ 1598764 h 1900583"/>
              <a:gd name="connsiteX29" fmla="*/ 233875 w 2013900"/>
              <a:gd name="connsiteY29" fmla="*/ 1496935 h 1900583"/>
              <a:gd name="connsiteX30" fmla="*/ 231813 w 2013900"/>
              <a:gd name="connsiteY30" fmla="*/ 1480763 h 1900583"/>
              <a:gd name="connsiteX31" fmla="*/ 540598 w 2013900"/>
              <a:gd name="connsiteY31" fmla="*/ 1375577 h 1900583"/>
              <a:gd name="connsiteX32" fmla="*/ 563677 w 2013900"/>
              <a:gd name="connsiteY32" fmla="*/ 1402157 h 1900583"/>
              <a:gd name="connsiteX33" fmla="*/ 692537 w 2013900"/>
              <a:gd name="connsiteY33" fmla="*/ 1412103 h 1900583"/>
              <a:gd name="connsiteX34" fmla="*/ 693400 w 2013900"/>
              <a:gd name="connsiteY34" fmla="*/ 1411346 h 1900583"/>
              <a:gd name="connsiteX35" fmla="*/ 797736 w 2013900"/>
              <a:gd name="connsiteY35" fmla="*/ 1491953 h 1900583"/>
              <a:gd name="connsiteX36" fmla="*/ 894945 w 2013900"/>
              <a:gd name="connsiteY36" fmla="*/ 1567053 h 1900583"/>
              <a:gd name="connsiteX37" fmla="*/ 894430 w 2013900"/>
              <a:gd name="connsiteY37" fmla="*/ 1568079 h 1900583"/>
              <a:gd name="connsiteX38" fmla="*/ 936587 w 2013900"/>
              <a:gd name="connsiteY38" fmla="*/ 1690255 h 1900583"/>
              <a:gd name="connsiteX39" fmla="*/ 1100786 w 2013900"/>
              <a:gd name="connsiteY39" fmla="*/ 1669186 h 1900583"/>
              <a:gd name="connsiteX40" fmla="*/ 1121540 w 2013900"/>
              <a:gd name="connsiteY40" fmla="*/ 1626904 h 1900583"/>
              <a:gd name="connsiteX41" fmla="*/ 1123204 w 2013900"/>
              <a:gd name="connsiteY41" fmla="*/ 1597620 h 1900583"/>
              <a:gd name="connsiteX42" fmla="*/ 1237555 w 2013900"/>
              <a:gd name="connsiteY42" fmla="*/ 1551067 h 1900583"/>
              <a:gd name="connsiteX43" fmla="*/ 1355644 w 2013900"/>
              <a:gd name="connsiteY43" fmla="*/ 1502993 h 1900583"/>
              <a:gd name="connsiteX44" fmla="*/ 1362776 w 2013900"/>
              <a:gd name="connsiteY44" fmla="*/ 1511266 h 1900583"/>
              <a:gd name="connsiteX45" fmla="*/ 1491817 w 2013900"/>
              <a:gd name="connsiteY45" fmla="*/ 1520936 h 1900583"/>
              <a:gd name="connsiteX46" fmla="*/ 1499270 w 2013900"/>
              <a:gd name="connsiteY46" fmla="*/ 1514511 h 1900583"/>
              <a:gd name="connsiteX47" fmla="*/ 1790657 w 2013900"/>
              <a:gd name="connsiteY47" fmla="*/ 1739626 h 1900583"/>
              <a:gd name="connsiteX48" fmla="*/ 1783473 w 2013900"/>
              <a:gd name="connsiteY48" fmla="*/ 1754261 h 1900583"/>
              <a:gd name="connsiteX49" fmla="*/ 1825296 w 2013900"/>
              <a:gd name="connsiteY49" fmla="*/ 1876178 h 1900583"/>
              <a:gd name="connsiteX50" fmla="*/ 1867578 w 2013900"/>
              <a:gd name="connsiteY50" fmla="*/ 1896932 h 1900583"/>
              <a:gd name="connsiteX51" fmla="*/ 1989494 w 2013900"/>
              <a:gd name="connsiteY51" fmla="*/ 1855110 h 1900583"/>
              <a:gd name="connsiteX52" fmla="*/ 1968427 w 2013900"/>
              <a:gd name="connsiteY52" fmla="*/ 1690911 h 1900583"/>
              <a:gd name="connsiteX53" fmla="*/ 1838792 w 2013900"/>
              <a:gd name="connsiteY53" fmla="*/ 1681967 h 1900583"/>
              <a:gd name="connsiteX54" fmla="*/ 1838014 w 2013900"/>
              <a:gd name="connsiteY54" fmla="*/ 1682642 h 1900583"/>
              <a:gd name="connsiteX55" fmla="*/ 1544325 w 2013900"/>
              <a:gd name="connsiteY55" fmla="*/ 1455749 h 1900583"/>
              <a:gd name="connsiteX56" fmla="*/ 1547700 w 2013900"/>
              <a:gd name="connsiteY56" fmla="*/ 1448953 h 1900583"/>
              <a:gd name="connsiteX57" fmla="*/ 1506345 w 2013900"/>
              <a:gd name="connsiteY57" fmla="*/ 1326336 h 1900583"/>
              <a:gd name="connsiteX58" fmla="*/ 1493239 w 2013900"/>
              <a:gd name="connsiteY58" fmla="*/ 1319828 h 1900583"/>
              <a:gd name="connsiteX59" fmla="*/ 1509136 w 2013900"/>
              <a:gd name="connsiteY59" fmla="*/ 1199535 h 1900583"/>
              <a:gd name="connsiteX60" fmla="*/ 1524327 w 2013900"/>
              <a:gd name="connsiteY60" fmla="*/ 1084591 h 1900583"/>
              <a:gd name="connsiteX61" fmla="*/ 1557251 w 2013900"/>
              <a:gd name="connsiteY61" fmla="*/ 1073434 h 1900583"/>
              <a:gd name="connsiteX62" fmla="*/ 1591815 w 2013900"/>
              <a:gd name="connsiteY62" fmla="*/ 1043422 h 1900583"/>
              <a:gd name="connsiteX63" fmla="*/ 1570748 w 2013900"/>
              <a:gd name="connsiteY63" fmla="*/ 879222 h 1900583"/>
              <a:gd name="connsiteX64" fmla="*/ 1483503 w 2013900"/>
              <a:gd name="connsiteY64" fmla="*/ 855912 h 1900583"/>
              <a:gd name="connsiteX65" fmla="*/ 1444684 w 2013900"/>
              <a:gd name="connsiteY65" fmla="*/ 869068 h 1900583"/>
              <a:gd name="connsiteX66" fmla="*/ 1340899 w 2013900"/>
              <a:gd name="connsiteY66" fmla="*/ 788887 h 1900583"/>
              <a:gd name="connsiteX67" fmla="*/ 1246914 w 2013900"/>
              <a:gd name="connsiteY67" fmla="*/ 716278 h 1900583"/>
              <a:gd name="connsiteX68" fmla="*/ 1249341 w 2013900"/>
              <a:gd name="connsiteY68" fmla="*/ 673586 h 1900583"/>
              <a:gd name="connsiteX69" fmla="*/ 1204964 w 2013900"/>
              <a:gd name="connsiteY69" fmla="*/ 596631 h 1900583"/>
              <a:gd name="connsiteX70" fmla="*/ 1168993 w 2013900"/>
              <a:gd name="connsiteY70" fmla="*/ 578975 h 1900583"/>
              <a:gd name="connsiteX71" fmla="*/ 1168993 w 2013900"/>
              <a:gd name="connsiteY71" fmla="*/ 225315 h 1900583"/>
              <a:gd name="connsiteX72" fmla="*/ 1170003 w 2013900"/>
              <a:gd name="connsiteY72" fmla="*/ 225113 h 1900583"/>
              <a:gd name="connsiteX73" fmla="*/ 1242179 w 2013900"/>
              <a:gd name="connsiteY73" fmla="*/ 117058 h 1900583"/>
              <a:gd name="connsiteX74" fmla="*/ 1125121 w 2013900"/>
              <a:gd name="connsiteY74" fmla="*/ 1 h 1900583"/>
              <a:gd name="connsiteX75" fmla="*/ 1008063 w 2013900"/>
              <a:gd name="connsiteY75" fmla="*/ 117059 h 1900583"/>
              <a:gd name="connsiteX76" fmla="*/ 1078973 w 2013900"/>
              <a:gd name="connsiteY76" fmla="*/ 224691 h 1900583"/>
              <a:gd name="connsiteX77" fmla="*/ 1094946 w 2013900"/>
              <a:gd name="connsiteY77" fmla="*/ 227954 h 1900583"/>
              <a:gd name="connsiteX78" fmla="*/ 1094946 w 2013900"/>
              <a:gd name="connsiteY78" fmla="*/ 580718 h 1900583"/>
              <a:gd name="connsiteX79" fmla="*/ 1086671 w 2013900"/>
              <a:gd name="connsiteY79" fmla="*/ 583843 h 1900583"/>
              <a:gd name="connsiteX80" fmla="*/ 1075329 w 2013900"/>
              <a:gd name="connsiteY80" fmla="*/ 587687 h 1900583"/>
              <a:gd name="connsiteX81" fmla="*/ 1040783 w 2013900"/>
              <a:gd name="connsiteY81" fmla="*/ 617683 h 1900583"/>
              <a:gd name="connsiteX82" fmla="*/ 1040763 w 2013900"/>
              <a:gd name="connsiteY82" fmla="*/ 617700 h 1900583"/>
              <a:gd name="connsiteX83" fmla="*/ 1021723 w 2013900"/>
              <a:gd name="connsiteY83" fmla="*/ 656920 h 1900583"/>
              <a:gd name="connsiteX84" fmla="*/ 1021715 w 2013900"/>
              <a:gd name="connsiteY84" fmla="*/ 657057 h 1900583"/>
              <a:gd name="connsiteX85" fmla="*/ 1020784 w 2013900"/>
              <a:gd name="connsiteY85" fmla="*/ 658980 h 1900583"/>
              <a:gd name="connsiteX86" fmla="*/ 1019460 w 2013900"/>
              <a:gd name="connsiteY86" fmla="*/ 681579 h 1900583"/>
              <a:gd name="connsiteX87" fmla="*/ 901080 w 2013900"/>
              <a:gd name="connsiteY87" fmla="*/ 729772 h 1900583"/>
              <a:gd name="connsiteX88" fmla="*/ 783553 w 2013900"/>
              <a:gd name="connsiteY88" fmla="*/ 777618 h 1900583"/>
              <a:gd name="connsiteX89" fmla="*/ 778015 w 2013900"/>
              <a:gd name="connsiteY89" fmla="*/ 771240 h 1900583"/>
              <a:gd name="connsiteX90" fmla="*/ 613815 w 2013900"/>
              <a:gd name="connsiteY90" fmla="*/ 792308 h 1900583"/>
              <a:gd name="connsiteX91" fmla="*/ 634884 w 2013900"/>
              <a:gd name="connsiteY91" fmla="*/ 956507 h 1900583"/>
              <a:gd name="connsiteX92" fmla="*/ 645314 w 2013900"/>
              <a:gd name="connsiteY92" fmla="*/ 961627 h 1900583"/>
              <a:gd name="connsiteX93" fmla="*/ 629499 w 2013900"/>
              <a:gd name="connsiteY93" fmla="*/ 1081304 h 1900583"/>
              <a:gd name="connsiteX94" fmla="*/ 614430 w 2013900"/>
              <a:gd name="connsiteY94" fmla="*/ 1195319 h 1900583"/>
              <a:gd name="connsiteX95" fmla="*/ 577174 w 2013900"/>
              <a:gd name="connsiteY95" fmla="*/ 1207946 h 1900583"/>
              <a:gd name="connsiteX96" fmla="*/ 542608 w 2013900"/>
              <a:gd name="connsiteY96" fmla="*/ 1237958 h 1900583"/>
              <a:gd name="connsiteX97" fmla="*/ 521855 w 2013900"/>
              <a:gd name="connsiteY97" fmla="*/ 1280240 h 1900583"/>
              <a:gd name="connsiteX98" fmla="*/ 520493 w 2013900"/>
              <a:gd name="connsiteY98" fmla="*/ 1304200 h 1900583"/>
              <a:gd name="connsiteX99" fmla="*/ 205439 w 2013900"/>
              <a:gd name="connsiteY99" fmla="*/ 1411522 h 1900583"/>
              <a:gd name="connsiteX100" fmla="*/ 204922 w 2013900"/>
              <a:gd name="connsiteY100" fmla="*/ 1410631 h 1900583"/>
              <a:gd name="connsiteX101" fmla="*/ 79366 w 2013900"/>
              <a:gd name="connsiteY101" fmla="*/ 1377152 h 1900583"/>
              <a:gd name="connsiteX102" fmla="*/ 6306 w 2013900"/>
              <a:gd name="connsiteY102" fmla="*/ 1525703 h 1900583"/>
              <a:gd name="connsiteX103" fmla="*/ 75043 w 2013900"/>
              <a:gd name="connsiteY103" fmla="*/ 1597161 h 1900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l="l" t="t" r="r" b="b"/>
            <a:pathLst>
              <a:path w="2013900" h="1900583">
                <a:moveTo>
                  <a:pt x="943257" y="1501970"/>
                </a:moveTo>
                <a:lnTo>
                  <a:pt x="744074" y="1348088"/>
                </a:lnTo>
                <a:lnTo>
                  <a:pt x="748630" y="1338807"/>
                </a:lnTo>
                <a:cubicBezTo>
                  <a:pt x="760072" y="1294309"/>
                  <a:pt x="744218" y="1245791"/>
                  <a:pt x="706808" y="1216890"/>
                </a:cubicBezTo>
                <a:lnTo>
                  <a:pt x="695446" y="1211313"/>
                </a:lnTo>
                <a:lnTo>
                  <a:pt x="726700" y="978267"/>
                </a:lnTo>
                <a:lnTo>
                  <a:pt x="764518" y="965451"/>
                </a:lnTo>
                <a:cubicBezTo>
                  <a:pt x="777636" y="957984"/>
                  <a:pt x="789449" y="947909"/>
                  <a:pt x="799083" y="935439"/>
                </a:cubicBezTo>
                <a:cubicBezTo>
                  <a:pt x="809176" y="922375"/>
                  <a:pt x="816023" y="907989"/>
                  <a:pt x="819837" y="893157"/>
                </a:cubicBezTo>
                <a:lnTo>
                  <a:pt x="822213" y="851356"/>
                </a:lnTo>
                <a:lnTo>
                  <a:pt x="1043738" y="760675"/>
                </a:lnTo>
                <a:lnTo>
                  <a:pt x="1061832" y="781899"/>
                </a:lnTo>
                <a:cubicBezTo>
                  <a:pt x="1101024" y="812177"/>
                  <a:pt x="1152114" y="813244"/>
                  <a:pt x="1191467" y="790843"/>
                </a:cubicBezTo>
                <a:lnTo>
                  <a:pt x="1200605" y="782908"/>
                </a:lnTo>
                <a:lnTo>
                  <a:pt x="1391604" y="930468"/>
                </a:lnTo>
                <a:lnTo>
                  <a:pt x="1386234" y="941312"/>
                </a:lnTo>
                <a:cubicBezTo>
                  <a:pt x="1374493" y="985046"/>
                  <a:pt x="1388425" y="1034212"/>
                  <a:pt x="1427616" y="1064490"/>
                </a:cubicBezTo>
                <a:lnTo>
                  <a:pt x="1447779" y="1074387"/>
                </a:lnTo>
                <a:lnTo>
                  <a:pt x="1417037" y="1303612"/>
                </a:lnTo>
                <a:lnTo>
                  <a:pt x="1377304" y="1316666"/>
                </a:lnTo>
                <a:cubicBezTo>
                  <a:pt x="1364036" y="1324096"/>
                  <a:pt x="1352007" y="1334250"/>
                  <a:pt x="1342096" y="1347016"/>
                </a:cubicBezTo>
                <a:cubicBezTo>
                  <a:pt x="1322273" y="1372550"/>
                  <a:pt x="1314676" y="1403701"/>
                  <a:pt x="1318419" y="1433424"/>
                </a:cubicBezTo>
                <a:lnTo>
                  <a:pt x="1318667" y="1434179"/>
                </a:lnTo>
                <a:lnTo>
                  <a:pt x="1097018" y="1524911"/>
                </a:lnTo>
                <a:lnTo>
                  <a:pt x="1079718" y="1504987"/>
                </a:lnTo>
                <a:cubicBezTo>
                  <a:pt x="1040526" y="1474709"/>
                  <a:pt x="989436" y="1473641"/>
                  <a:pt x="950083" y="1496043"/>
                </a:cubicBezTo>
                <a:close/>
                <a:moveTo>
                  <a:pt x="75043" y="1597161"/>
                </a:moveTo>
                <a:cubicBezTo>
                  <a:pt x="85545" y="1601240"/>
                  <a:pt x="96683" y="1603828"/>
                  <a:pt x="108134" y="1604721"/>
                </a:cubicBezTo>
                <a:cubicBezTo>
                  <a:pt x="123403" y="1605911"/>
                  <a:pt x="139230" y="1604086"/>
                  <a:pt x="154857" y="1598764"/>
                </a:cubicBezTo>
                <a:cubicBezTo>
                  <a:pt x="199605" y="1583520"/>
                  <a:pt x="230305" y="1542741"/>
                  <a:pt x="233875" y="1496935"/>
                </a:cubicBezTo>
                <a:lnTo>
                  <a:pt x="231813" y="1480763"/>
                </a:lnTo>
                <a:lnTo>
                  <a:pt x="540598" y="1375577"/>
                </a:lnTo>
                <a:lnTo>
                  <a:pt x="563677" y="1402157"/>
                </a:lnTo>
                <a:cubicBezTo>
                  <a:pt x="602868" y="1432435"/>
                  <a:pt x="652926" y="1434839"/>
                  <a:pt x="692537" y="1412103"/>
                </a:cubicBezTo>
                <a:lnTo>
                  <a:pt x="693400" y="1411346"/>
                </a:lnTo>
                <a:lnTo>
                  <a:pt x="797736" y="1491953"/>
                </a:lnTo>
                <a:lnTo>
                  <a:pt x="894945" y="1567053"/>
                </a:lnTo>
                <a:lnTo>
                  <a:pt x="894430" y="1568079"/>
                </a:lnTo>
                <a:cubicBezTo>
                  <a:pt x="882432" y="1612147"/>
                  <a:pt x="897395" y="1659977"/>
                  <a:pt x="936587" y="1690255"/>
                </a:cubicBezTo>
                <a:cubicBezTo>
                  <a:pt x="986466" y="1728790"/>
                  <a:pt x="1060415" y="1721441"/>
                  <a:pt x="1100786" y="1669186"/>
                </a:cubicBezTo>
                <a:cubicBezTo>
                  <a:pt x="1110878" y="1656123"/>
                  <a:pt x="1117725" y="1641737"/>
                  <a:pt x="1121540" y="1626904"/>
                </a:cubicBezTo>
                <a:lnTo>
                  <a:pt x="1123204" y="1597620"/>
                </a:lnTo>
                <a:lnTo>
                  <a:pt x="1237555" y="1551067"/>
                </a:lnTo>
                <a:lnTo>
                  <a:pt x="1355644" y="1502993"/>
                </a:lnTo>
                <a:lnTo>
                  <a:pt x="1362776" y="1511266"/>
                </a:lnTo>
                <a:cubicBezTo>
                  <a:pt x="1401076" y="1541000"/>
                  <a:pt x="1452016" y="1543225"/>
                  <a:pt x="1491817" y="1520936"/>
                </a:cubicBezTo>
                <a:lnTo>
                  <a:pt x="1499270" y="1514511"/>
                </a:lnTo>
                <a:lnTo>
                  <a:pt x="1790657" y="1739626"/>
                </a:lnTo>
                <a:lnTo>
                  <a:pt x="1783473" y="1754261"/>
                </a:lnTo>
                <a:cubicBezTo>
                  <a:pt x="1772031" y="1798759"/>
                  <a:pt x="1787886" y="1847276"/>
                  <a:pt x="1825296" y="1876178"/>
                </a:cubicBezTo>
                <a:cubicBezTo>
                  <a:pt x="1838359" y="1886271"/>
                  <a:pt x="1852745" y="1893118"/>
                  <a:pt x="1867578" y="1896932"/>
                </a:cubicBezTo>
                <a:cubicBezTo>
                  <a:pt x="1912075" y="1908374"/>
                  <a:pt x="1960593" y="1892520"/>
                  <a:pt x="1989494" y="1855110"/>
                </a:cubicBezTo>
                <a:cubicBezTo>
                  <a:pt x="2029865" y="1802855"/>
                  <a:pt x="2018306" y="1729446"/>
                  <a:pt x="1968427" y="1690911"/>
                </a:cubicBezTo>
                <a:cubicBezTo>
                  <a:pt x="1929235" y="1660633"/>
                  <a:pt x="1878145" y="1659565"/>
                  <a:pt x="1838792" y="1681967"/>
                </a:cubicBezTo>
                <a:lnTo>
                  <a:pt x="1838014" y="1682642"/>
                </a:lnTo>
                <a:lnTo>
                  <a:pt x="1544325" y="1455749"/>
                </a:lnTo>
                <a:lnTo>
                  <a:pt x="1547700" y="1448953"/>
                </a:lnTo>
                <a:cubicBezTo>
                  <a:pt x="1559428" y="1404868"/>
                  <a:pt x="1544645" y="1356070"/>
                  <a:pt x="1506345" y="1326336"/>
                </a:cubicBezTo>
                <a:lnTo>
                  <a:pt x="1493239" y="1319828"/>
                </a:lnTo>
                <a:lnTo>
                  <a:pt x="1509136" y="1199535"/>
                </a:lnTo>
                <a:lnTo>
                  <a:pt x="1524327" y="1084591"/>
                </a:lnTo>
                <a:lnTo>
                  <a:pt x="1557251" y="1073434"/>
                </a:lnTo>
                <a:cubicBezTo>
                  <a:pt x="1570368" y="1065966"/>
                  <a:pt x="1582182" y="1055892"/>
                  <a:pt x="1591815" y="1043422"/>
                </a:cubicBezTo>
                <a:cubicBezTo>
                  <a:pt x="1632186" y="991167"/>
                  <a:pt x="1620627" y="917758"/>
                  <a:pt x="1570748" y="879222"/>
                </a:cubicBezTo>
                <a:cubicBezTo>
                  <a:pt x="1544620" y="859037"/>
                  <a:pt x="1513204" y="851834"/>
                  <a:pt x="1483503" y="855912"/>
                </a:cubicBezTo>
                <a:lnTo>
                  <a:pt x="1444684" y="869068"/>
                </a:lnTo>
                <a:lnTo>
                  <a:pt x="1340899" y="788887"/>
                </a:lnTo>
                <a:lnTo>
                  <a:pt x="1246914" y="716278"/>
                </a:lnTo>
                <a:lnTo>
                  <a:pt x="1249341" y="673586"/>
                </a:lnTo>
                <a:cubicBezTo>
                  <a:pt x="1245263" y="643885"/>
                  <a:pt x="1229903" y="615899"/>
                  <a:pt x="1204964" y="596631"/>
                </a:cubicBezTo>
                <a:lnTo>
                  <a:pt x="1168993" y="578975"/>
                </a:lnTo>
                <a:lnTo>
                  <a:pt x="1168993" y="225315"/>
                </a:lnTo>
                <a:lnTo>
                  <a:pt x="1170003" y="225113"/>
                </a:lnTo>
                <a:cubicBezTo>
                  <a:pt x="1211789" y="207666"/>
                  <a:pt x="1242179" y="166584"/>
                  <a:pt x="1242179" y="117058"/>
                </a:cubicBezTo>
                <a:cubicBezTo>
                  <a:pt x="1242179" y="54028"/>
                  <a:pt x="1191154" y="0"/>
                  <a:pt x="1125121" y="1"/>
                </a:cubicBezTo>
                <a:cubicBezTo>
                  <a:pt x="1062090" y="1"/>
                  <a:pt x="1008063" y="51026"/>
                  <a:pt x="1008063" y="117059"/>
                </a:cubicBezTo>
                <a:cubicBezTo>
                  <a:pt x="1008063" y="164333"/>
                  <a:pt x="1036765" y="206541"/>
                  <a:pt x="1078973" y="224691"/>
                </a:cubicBezTo>
                <a:lnTo>
                  <a:pt x="1094946" y="227954"/>
                </a:lnTo>
                <a:lnTo>
                  <a:pt x="1094946" y="580718"/>
                </a:lnTo>
                <a:lnTo>
                  <a:pt x="1086671" y="583843"/>
                </a:lnTo>
                <a:lnTo>
                  <a:pt x="1075329" y="587687"/>
                </a:lnTo>
                <a:lnTo>
                  <a:pt x="1040783" y="617683"/>
                </a:lnTo>
                <a:lnTo>
                  <a:pt x="1040763" y="617700"/>
                </a:lnTo>
                <a:cubicBezTo>
                  <a:pt x="1031588" y="629576"/>
                  <a:pt x="1025281" y="642956"/>
                  <a:pt x="1021723" y="656920"/>
                </a:cubicBezTo>
                <a:lnTo>
                  <a:pt x="1021715" y="657057"/>
                </a:lnTo>
                <a:lnTo>
                  <a:pt x="1020784" y="658980"/>
                </a:lnTo>
                <a:lnTo>
                  <a:pt x="1019460" y="681579"/>
                </a:lnTo>
                <a:lnTo>
                  <a:pt x="901080" y="729772"/>
                </a:lnTo>
                <a:lnTo>
                  <a:pt x="783553" y="777618"/>
                </a:lnTo>
                <a:lnTo>
                  <a:pt x="778015" y="771240"/>
                </a:lnTo>
                <a:cubicBezTo>
                  <a:pt x="725760" y="730869"/>
                  <a:pt x="652351" y="742428"/>
                  <a:pt x="613815" y="792308"/>
                </a:cubicBezTo>
                <a:cubicBezTo>
                  <a:pt x="575280" y="842187"/>
                  <a:pt x="582629" y="916137"/>
                  <a:pt x="634884" y="956507"/>
                </a:cubicBezTo>
                <a:lnTo>
                  <a:pt x="645314" y="961627"/>
                </a:lnTo>
                <a:lnTo>
                  <a:pt x="629499" y="1081304"/>
                </a:lnTo>
                <a:lnTo>
                  <a:pt x="614430" y="1195319"/>
                </a:lnTo>
                <a:lnTo>
                  <a:pt x="577174" y="1207946"/>
                </a:lnTo>
                <a:cubicBezTo>
                  <a:pt x="564056" y="1215413"/>
                  <a:pt x="552242" y="1225488"/>
                  <a:pt x="542608" y="1237958"/>
                </a:cubicBezTo>
                <a:cubicBezTo>
                  <a:pt x="532516" y="1251022"/>
                  <a:pt x="525669" y="1265407"/>
                  <a:pt x="521855" y="1280240"/>
                </a:cubicBezTo>
                <a:lnTo>
                  <a:pt x="520493" y="1304200"/>
                </a:lnTo>
                <a:lnTo>
                  <a:pt x="205439" y="1411522"/>
                </a:lnTo>
                <a:lnTo>
                  <a:pt x="204922" y="1410631"/>
                </a:lnTo>
                <a:cubicBezTo>
                  <a:pt x="174933" y="1376702"/>
                  <a:pt x="126246" y="1361182"/>
                  <a:pt x="79366" y="1377152"/>
                </a:cubicBezTo>
                <a:cubicBezTo>
                  <a:pt x="19701" y="1397476"/>
                  <a:pt x="-14987" y="1463197"/>
                  <a:pt x="6306" y="1525703"/>
                </a:cubicBezTo>
                <a:cubicBezTo>
                  <a:pt x="17738" y="1559264"/>
                  <a:pt x="43535" y="1584923"/>
                  <a:pt x="75043" y="1597161"/>
                </a:cubicBezTo>
                <a:close/>
              </a:path>
            </a:pathLst>
          </a:custGeom>
          <a:solidFill>
            <a:schemeClr val="bg2">
              <a:lumMod val="50000"/>
              <a:alpha val="20000"/>
            </a:schemeClr>
          </a:solidFill>
          <a:ln w="43323" cap="flat">
            <a:noFill/>
            <a:prstDash val="solid"/>
            <a:miter/>
          </a:ln>
        </p:spPr>
        <p:txBody>
          <a:bodyPr anchor="ctr"/>
          <a:lstStyle/>
          <a:p>
            <a:pPr>
              <a:defRPr/>
            </a:pPr>
            <a:endParaRPr lang="en-US" dirty="0"/>
          </a:p>
        </p:txBody>
      </p:sp>
      <p:sp>
        <p:nvSpPr>
          <p:cNvPr id="24" name="Freeform: Shape 384">
            <a:extLst>
              <a:ext uri="{FF2B5EF4-FFF2-40B4-BE49-F238E27FC236}">
                <a16:creationId xmlns:a16="http://schemas.microsoft.com/office/drawing/2014/main" id="{1E8DD4EA-415F-6C8A-A05C-AD808CDEBC5F}"/>
              </a:ext>
            </a:extLst>
          </p:cNvPr>
          <p:cNvSpPr/>
          <p:nvPr/>
        </p:nvSpPr>
        <p:spPr>
          <a:xfrm rot="1022389">
            <a:off x="190500" y="4275138"/>
            <a:ext cx="1077913" cy="881062"/>
          </a:xfrm>
          <a:custGeom>
            <a:avLst/>
            <a:gdLst>
              <a:gd name="connsiteX0" fmla="*/ 618123 w 1077492"/>
              <a:gd name="connsiteY0" fmla="*/ 5091 h 880832"/>
              <a:gd name="connsiteX1" fmla="*/ 649515 w 1077492"/>
              <a:gd name="connsiteY1" fmla="*/ 48 h 880832"/>
              <a:gd name="connsiteX2" fmla="*/ 706766 w 1077492"/>
              <a:gd name="connsiteY2" fmla="*/ 25655 h 880832"/>
              <a:gd name="connsiteX3" fmla="*/ 703831 w 1077492"/>
              <a:gd name="connsiteY3" fmla="*/ 142493 h 880832"/>
              <a:gd name="connsiteX4" fmla="*/ 665641 w 1077492"/>
              <a:gd name="connsiteY4" fmla="*/ 157025 h 880832"/>
              <a:gd name="connsiteX5" fmla="*/ 665641 w 1077492"/>
              <a:gd name="connsiteY5" fmla="*/ 352605 h 880832"/>
              <a:gd name="connsiteX6" fmla="*/ 684786 w 1077492"/>
              <a:gd name="connsiteY6" fmla="*/ 356972 h 880832"/>
              <a:gd name="connsiteX7" fmla="*/ 718689 w 1077492"/>
              <a:gd name="connsiteY7" fmla="*/ 380793 h 880832"/>
              <a:gd name="connsiteX8" fmla="*/ 738749 w 1077492"/>
              <a:gd name="connsiteY8" fmla="*/ 496690 h 880832"/>
              <a:gd name="connsiteX9" fmla="*/ 735230 w 1077492"/>
              <a:gd name="connsiteY9" fmla="*/ 501698 h 880832"/>
              <a:gd name="connsiteX10" fmla="*/ 845060 w 1077492"/>
              <a:gd name="connsiteY10" fmla="*/ 617186 h 880832"/>
              <a:gd name="connsiteX11" fmla="*/ 879258 w 1077492"/>
              <a:gd name="connsiteY11" fmla="*/ 595803 h 880832"/>
              <a:gd name="connsiteX12" fmla="*/ 1037048 w 1077492"/>
              <a:gd name="connsiteY12" fmla="*/ 632408 h 880832"/>
              <a:gd name="connsiteX13" fmla="*/ 1031825 w 1077492"/>
              <a:gd name="connsiteY13" fmla="*/ 840388 h 880832"/>
              <a:gd name="connsiteX14" fmla="*/ 823846 w 1077492"/>
              <a:gd name="connsiteY14" fmla="*/ 835165 h 880832"/>
              <a:gd name="connsiteX15" fmla="*/ 795994 w 1077492"/>
              <a:gd name="connsiteY15" fmla="*/ 674255 h 880832"/>
              <a:gd name="connsiteX16" fmla="*/ 803191 w 1077492"/>
              <a:gd name="connsiteY16" fmla="*/ 664013 h 880832"/>
              <a:gd name="connsiteX17" fmla="*/ 690708 w 1077492"/>
              <a:gd name="connsiteY17" fmla="*/ 545736 h 880832"/>
              <a:gd name="connsiteX18" fmla="*/ 678778 w 1077492"/>
              <a:gd name="connsiteY18" fmla="*/ 553196 h 880832"/>
              <a:gd name="connsiteX19" fmla="*/ 565128 w 1077492"/>
              <a:gd name="connsiteY19" fmla="*/ 526831 h 880832"/>
              <a:gd name="connsiteX20" fmla="*/ 562479 w 1077492"/>
              <a:gd name="connsiteY20" fmla="*/ 522594 h 880832"/>
              <a:gd name="connsiteX21" fmla="*/ 207664 w 1077492"/>
              <a:gd name="connsiteY21" fmla="*/ 608151 h 880832"/>
              <a:gd name="connsiteX22" fmla="*/ 203307 w 1077492"/>
              <a:gd name="connsiteY22" fmla="*/ 628640 h 880832"/>
              <a:gd name="connsiteX23" fmla="*/ 178918 w 1077492"/>
              <a:gd name="connsiteY23" fmla="*/ 663609 h 880832"/>
              <a:gd name="connsiteX24" fmla="*/ 29119 w 1077492"/>
              <a:gd name="connsiteY24" fmla="*/ 659847 h 880832"/>
              <a:gd name="connsiteX25" fmla="*/ 32881 w 1077492"/>
              <a:gd name="connsiteY25" fmla="*/ 510048 h 880832"/>
              <a:gd name="connsiteX26" fmla="*/ 67936 w 1077492"/>
              <a:gd name="connsiteY26" fmla="*/ 487958 h 880832"/>
              <a:gd name="connsiteX27" fmla="*/ 182679 w 1077492"/>
              <a:gd name="connsiteY27" fmla="*/ 513810 h 880832"/>
              <a:gd name="connsiteX28" fmla="*/ 199867 w 1077492"/>
              <a:gd name="connsiteY28" fmla="*/ 541086 h 880832"/>
              <a:gd name="connsiteX29" fmla="*/ 537541 w 1077492"/>
              <a:gd name="connsiteY29" fmla="*/ 459661 h 880832"/>
              <a:gd name="connsiteX30" fmla="*/ 536059 w 1077492"/>
              <a:gd name="connsiteY30" fmla="*/ 450434 h 880832"/>
              <a:gd name="connsiteX31" fmla="*/ 568890 w 1077492"/>
              <a:gd name="connsiteY31" fmla="*/ 377032 h 880832"/>
              <a:gd name="connsiteX32" fmla="*/ 605039 w 1077492"/>
              <a:gd name="connsiteY32" fmla="*/ 354429 h 880832"/>
              <a:gd name="connsiteX33" fmla="*/ 624516 w 1077492"/>
              <a:gd name="connsiteY33" fmla="*/ 351300 h 880832"/>
              <a:gd name="connsiteX34" fmla="*/ 624516 w 1077492"/>
              <a:gd name="connsiteY34" fmla="*/ 160667 h 880832"/>
              <a:gd name="connsiteX35" fmla="*/ 613436 w 1077492"/>
              <a:gd name="connsiteY35" fmla="*/ 158139 h 880832"/>
              <a:gd name="connsiteX36" fmla="*/ 586993 w 1077492"/>
              <a:gd name="connsiteY36" fmla="*/ 139559 h 880832"/>
              <a:gd name="connsiteX37" fmla="*/ 589927 w 1077492"/>
              <a:gd name="connsiteY37" fmla="*/ 22721 h 880832"/>
              <a:gd name="connsiteX38" fmla="*/ 618123 w 1077492"/>
              <a:gd name="connsiteY38" fmla="*/ 5091 h 880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77492" h="880832">
                <a:moveTo>
                  <a:pt x="618123" y="5091"/>
                </a:moveTo>
                <a:cubicBezTo>
                  <a:pt x="628264" y="1341"/>
                  <a:pt x="638938" y="-311"/>
                  <a:pt x="649515" y="48"/>
                </a:cubicBezTo>
                <a:cubicBezTo>
                  <a:pt x="670668" y="767"/>
                  <a:pt x="691432" y="9532"/>
                  <a:pt x="706766" y="25655"/>
                </a:cubicBezTo>
                <a:cubicBezTo>
                  <a:pt x="738893" y="59437"/>
                  <a:pt x="736078" y="111827"/>
                  <a:pt x="703831" y="142493"/>
                </a:cubicBezTo>
                <a:lnTo>
                  <a:pt x="665641" y="157025"/>
                </a:lnTo>
                <a:lnTo>
                  <a:pt x="665641" y="352605"/>
                </a:lnTo>
                <a:lnTo>
                  <a:pt x="684786" y="356972"/>
                </a:lnTo>
                <a:cubicBezTo>
                  <a:pt x="697289" y="362480"/>
                  <a:pt x="708859" y="370458"/>
                  <a:pt x="718689" y="380793"/>
                </a:cubicBezTo>
                <a:cubicBezTo>
                  <a:pt x="749581" y="413278"/>
                  <a:pt x="755275" y="459181"/>
                  <a:pt x="738749" y="496690"/>
                </a:cubicBezTo>
                <a:lnTo>
                  <a:pt x="735230" y="501698"/>
                </a:lnTo>
                <a:lnTo>
                  <a:pt x="845060" y="617186"/>
                </a:lnTo>
                <a:lnTo>
                  <a:pt x="879258" y="595803"/>
                </a:lnTo>
                <a:cubicBezTo>
                  <a:pt x="933414" y="575777"/>
                  <a:pt x="996107" y="589357"/>
                  <a:pt x="1037048" y="632408"/>
                </a:cubicBezTo>
                <a:cubicBezTo>
                  <a:pt x="1094236" y="692542"/>
                  <a:pt x="1089226" y="785799"/>
                  <a:pt x="1031825" y="840388"/>
                </a:cubicBezTo>
                <a:cubicBezTo>
                  <a:pt x="971691" y="897576"/>
                  <a:pt x="878434" y="892566"/>
                  <a:pt x="823846" y="835165"/>
                </a:cubicBezTo>
                <a:cubicBezTo>
                  <a:pt x="780955" y="790064"/>
                  <a:pt x="773050" y="726332"/>
                  <a:pt x="795994" y="674255"/>
                </a:cubicBezTo>
                <a:lnTo>
                  <a:pt x="803191" y="664013"/>
                </a:lnTo>
                <a:lnTo>
                  <a:pt x="690708" y="545736"/>
                </a:lnTo>
                <a:lnTo>
                  <a:pt x="678778" y="553196"/>
                </a:lnTo>
                <a:cubicBezTo>
                  <a:pt x="639771" y="567620"/>
                  <a:pt x="594617" y="557839"/>
                  <a:pt x="565128" y="526831"/>
                </a:cubicBezTo>
                <a:lnTo>
                  <a:pt x="562479" y="522594"/>
                </a:lnTo>
                <a:lnTo>
                  <a:pt x="207664" y="608151"/>
                </a:lnTo>
                <a:lnTo>
                  <a:pt x="203307" y="628640"/>
                </a:lnTo>
                <a:cubicBezTo>
                  <a:pt x="197853" y="641384"/>
                  <a:pt x="189746" y="653311"/>
                  <a:pt x="178918" y="663609"/>
                </a:cubicBezTo>
                <a:cubicBezTo>
                  <a:pt x="137575" y="702927"/>
                  <a:pt x="70309" y="703160"/>
                  <a:pt x="29119" y="659847"/>
                </a:cubicBezTo>
                <a:cubicBezTo>
                  <a:pt x="-10199" y="618504"/>
                  <a:pt x="-10431" y="551239"/>
                  <a:pt x="32881" y="510048"/>
                </a:cubicBezTo>
                <a:cubicBezTo>
                  <a:pt x="43217" y="500219"/>
                  <a:pt x="55173" y="492832"/>
                  <a:pt x="67936" y="487958"/>
                </a:cubicBezTo>
                <a:cubicBezTo>
                  <a:pt x="106227" y="473336"/>
                  <a:pt x="151787" y="481326"/>
                  <a:pt x="182679" y="513810"/>
                </a:cubicBezTo>
                <a:lnTo>
                  <a:pt x="199867" y="541086"/>
                </a:lnTo>
                <a:lnTo>
                  <a:pt x="537541" y="459661"/>
                </a:lnTo>
                <a:lnTo>
                  <a:pt x="536059" y="450434"/>
                </a:lnTo>
                <a:cubicBezTo>
                  <a:pt x="536980" y="423313"/>
                  <a:pt x="548218" y="396691"/>
                  <a:pt x="568890" y="377032"/>
                </a:cubicBezTo>
                <a:cubicBezTo>
                  <a:pt x="579718" y="366735"/>
                  <a:pt x="592037" y="359237"/>
                  <a:pt x="605039" y="354429"/>
                </a:cubicBezTo>
                <a:lnTo>
                  <a:pt x="624516" y="351300"/>
                </a:lnTo>
                <a:lnTo>
                  <a:pt x="624516" y="160667"/>
                </a:lnTo>
                <a:lnTo>
                  <a:pt x="613436" y="158139"/>
                </a:lnTo>
                <a:cubicBezTo>
                  <a:pt x="603685" y="153843"/>
                  <a:pt x="594660" y="147621"/>
                  <a:pt x="586993" y="139559"/>
                </a:cubicBezTo>
                <a:cubicBezTo>
                  <a:pt x="554867" y="105778"/>
                  <a:pt x="557681" y="53388"/>
                  <a:pt x="589927" y="22721"/>
                </a:cubicBezTo>
                <a:cubicBezTo>
                  <a:pt x="598373" y="14690"/>
                  <a:pt x="607982" y="8842"/>
                  <a:pt x="618123" y="5091"/>
                </a:cubicBezTo>
                <a:close/>
              </a:path>
            </a:pathLst>
          </a:custGeom>
          <a:solidFill>
            <a:schemeClr val="bg2">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5" name="Freeform: Shape 381">
            <a:extLst>
              <a:ext uri="{FF2B5EF4-FFF2-40B4-BE49-F238E27FC236}">
                <a16:creationId xmlns:a16="http://schemas.microsoft.com/office/drawing/2014/main" id="{DD2243B3-108E-5F00-4EC0-BCA0AAC0A6C7}"/>
              </a:ext>
            </a:extLst>
          </p:cNvPr>
          <p:cNvSpPr/>
          <p:nvPr/>
        </p:nvSpPr>
        <p:spPr>
          <a:xfrm rot="3428897">
            <a:off x="10810082" y="7143"/>
            <a:ext cx="1244600" cy="1338263"/>
          </a:xfrm>
          <a:custGeom>
            <a:avLst/>
            <a:gdLst>
              <a:gd name="connsiteX0" fmla="*/ 943257 w 2013900"/>
              <a:gd name="connsiteY0" fmla="*/ 1501970 h 1900583"/>
              <a:gd name="connsiteX1" fmla="*/ 744074 w 2013900"/>
              <a:gd name="connsiteY1" fmla="*/ 1348088 h 1900583"/>
              <a:gd name="connsiteX2" fmla="*/ 748630 w 2013900"/>
              <a:gd name="connsiteY2" fmla="*/ 1338807 h 1900583"/>
              <a:gd name="connsiteX3" fmla="*/ 706808 w 2013900"/>
              <a:gd name="connsiteY3" fmla="*/ 1216890 h 1900583"/>
              <a:gd name="connsiteX4" fmla="*/ 695446 w 2013900"/>
              <a:gd name="connsiteY4" fmla="*/ 1211313 h 1900583"/>
              <a:gd name="connsiteX5" fmla="*/ 726700 w 2013900"/>
              <a:gd name="connsiteY5" fmla="*/ 978267 h 1900583"/>
              <a:gd name="connsiteX6" fmla="*/ 764518 w 2013900"/>
              <a:gd name="connsiteY6" fmla="*/ 965451 h 1900583"/>
              <a:gd name="connsiteX7" fmla="*/ 799083 w 2013900"/>
              <a:gd name="connsiteY7" fmla="*/ 935439 h 1900583"/>
              <a:gd name="connsiteX8" fmla="*/ 819837 w 2013900"/>
              <a:gd name="connsiteY8" fmla="*/ 893157 h 1900583"/>
              <a:gd name="connsiteX9" fmla="*/ 822213 w 2013900"/>
              <a:gd name="connsiteY9" fmla="*/ 851356 h 1900583"/>
              <a:gd name="connsiteX10" fmla="*/ 1043738 w 2013900"/>
              <a:gd name="connsiteY10" fmla="*/ 760675 h 1900583"/>
              <a:gd name="connsiteX11" fmla="*/ 1061832 w 2013900"/>
              <a:gd name="connsiteY11" fmla="*/ 781899 h 1900583"/>
              <a:gd name="connsiteX12" fmla="*/ 1191467 w 2013900"/>
              <a:gd name="connsiteY12" fmla="*/ 790843 h 1900583"/>
              <a:gd name="connsiteX13" fmla="*/ 1200605 w 2013900"/>
              <a:gd name="connsiteY13" fmla="*/ 782908 h 1900583"/>
              <a:gd name="connsiteX14" fmla="*/ 1391604 w 2013900"/>
              <a:gd name="connsiteY14" fmla="*/ 930468 h 1900583"/>
              <a:gd name="connsiteX15" fmla="*/ 1386234 w 2013900"/>
              <a:gd name="connsiteY15" fmla="*/ 941312 h 1900583"/>
              <a:gd name="connsiteX16" fmla="*/ 1427616 w 2013900"/>
              <a:gd name="connsiteY16" fmla="*/ 1064490 h 1900583"/>
              <a:gd name="connsiteX17" fmla="*/ 1447779 w 2013900"/>
              <a:gd name="connsiteY17" fmla="*/ 1074387 h 1900583"/>
              <a:gd name="connsiteX18" fmla="*/ 1417037 w 2013900"/>
              <a:gd name="connsiteY18" fmla="*/ 1303612 h 1900583"/>
              <a:gd name="connsiteX19" fmla="*/ 1377304 w 2013900"/>
              <a:gd name="connsiteY19" fmla="*/ 1316666 h 1900583"/>
              <a:gd name="connsiteX20" fmla="*/ 1342096 w 2013900"/>
              <a:gd name="connsiteY20" fmla="*/ 1347016 h 1900583"/>
              <a:gd name="connsiteX21" fmla="*/ 1318419 w 2013900"/>
              <a:gd name="connsiteY21" fmla="*/ 1433424 h 1900583"/>
              <a:gd name="connsiteX22" fmla="*/ 1318667 w 2013900"/>
              <a:gd name="connsiteY22" fmla="*/ 1434179 h 1900583"/>
              <a:gd name="connsiteX23" fmla="*/ 1097018 w 2013900"/>
              <a:gd name="connsiteY23" fmla="*/ 1524911 h 1900583"/>
              <a:gd name="connsiteX24" fmla="*/ 1079718 w 2013900"/>
              <a:gd name="connsiteY24" fmla="*/ 1504987 h 1900583"/>
              <a:gd name="connsiteX25" fmla="*/ 950083 w 2013900"/>
              <a:gd name="connsiteY25" fmla="*/ 1496043 h 1900583"/>
              <a:gd name="connsiteX26" fmla="*/ 75043 w 2013900"/>
              <a:gd name="connsiteY26" fmla="*/ 1597161 h 1900583"/>
              <a:gd name="connsiteX27" fmla="*/ 108134 w 2013900"/>
              <a:gd name="connsiteY27" fmla="*/ 1604721 h 1900583"/>
              <a:gd name="connsiteX28" fmla="*/ 154857 w 2013900"/>
              <a:gd name="connsiteY28" fmla="*/ 1598764 h 1900583"/>
              <a:gd name="connsiteX29" fmla="*/ 233875 w 2013900"/>
              <a:gd name="connsiteY29" fmla="*/ 1496935 h 1900583"/>
              <a:gd name="connsiteX30" fmla="*/ 231813 w 2013900"/>
              <a:gd name="connsiteY30" fmla="*/ 1480763 h 1900583"/>
              <a:gd name="connsiteX31" fmla="*/ 540598 w 2013900"/>
              <a:gd name="connsiteY31" fmla="*/ 1375577 h 1900583"/>
              <a:gd name="connsiteX32" fmla="*/ 563677 w 2013900"/>
              <a:gd name="connsiteY32" fmla="*/ 1402157 h 1900583"/>
              <a:gd name="connsiteX33" fmla="*/ 692537 w 2013900"/>
              <a:gd name="connsiteY33" fmla="*/ 1412103 h 1900583"/>
              <a:gd name="connsiteX34" fmla="*/ 693400 w 2013900"/>
              <a:gd name="connsiteY34" fmla="*/ 1411346 h 1900583"/>
              <a:gd name="connsiteX35" fmla="*/ 797736 w 2013900"/>
              <a:gd name="connsiteY35" fmla="*/ 1491953 h 1900583"/>
              <a:gd name="connsiteX36" fmla="*/ 894945 w 2013900"/>
              <a:gd name="connsiteY36" fmla="*/ 1567053 h 1900583"/>
              <a:gd name="connsiteX37" fmla="*/ 894430 w 2013900"/>
              <a:gd name="connsiteY37" fmla="*/ 1568079 h 1900583"/>
              <a:gd name="connsiteX38" fmla="*/ 936587 w 2013900"/>
              <a:gd name="connsiteY38" fmla="*/ 1690255 h 1900583"/>
              <a:gd name="connsiteX39" fmla="*/ 1100786 w 2013900"/>
              <a:gd name="connsiteY39" fmla="*/ 1669186 h 1900583"/>
              <a:gd name="connsiteX40" fmla="*/ 1121540 w 2013900"/>
              <a:gd name="connsiteY40" fmla="*/ 1626904 h 1900583"/>
              <a:gd name="connsiteX41" fmla="*/ 1123204 w 2013900"/>
              <a:gd name="connsiteY41" fmla="*/ 1597620 h 1900583"/>
              <a:gd name="connsiteX42" fmla="*/ 1237555 w 2013900"/>
              <a:gd name="connsiteY42" fmla="*/ 1551067 h 1900583"/>
              <a:gd name="connsiteX43" fmla="*/ 1355644 w 2013900"/>
              <a:gd name="connsiteY43" fmla="*/ 1502993 h 1900583"/>
              <a:gd name="connsiteX44" fmla="*/ 1362776 w 2013900"/>
              <a:gd name="connsiteY44" fmla="*/ 1511266 h 1900583"/>
              <a:gd name="connsiteX45" fmla="*/ 1491817 w 2013900"/>
              <a:gd name="connsiteY45" fmla="*/ 1520936 h 1900583"/>
              <a:gd name="connsiteX46" fmla="*/ 1499270 w 2013900"/>
              <a:gd name="connsiteY46" fmla="*/ 1514511 h 1900583"/>
              <a:gd name="connsiteX47" fmla="*/ 1790657 w 2013900"/>
              <a:gd name="connsiteY47" fmla="*/ 1739626 h 1900583"/>
              <a:gd name="connsiteX48" fmla="*/ 1783473 w 2013900"/>
              <a:gd name="connsiteY48" fmla="*/ 1754261 h 1900583"/>
              <a:gd name="connsiteX49" fmla="*/ 1825296 w 2013900"/>
              <a:gd name="connsiteY49" fmla="*/ 1876178 h 1900583"/>
              <a:gd name="connsiteX50" fmla="*/ 1867578 w 2013900"/>
              <a:gd name="connsiteY50" fmla="*/ 1896932 h 1900583"/>
              <a:gd name="connsiteX51" fmla="*/ 1989494 w 2013900"/>
              <a:gd name="connsiteY51" fmla="*/ 1855110 h 1900583"/>
              <a:gd name="connsiteX52" fmla="*/ 1968427 w 2013900"/>
              <a:gd name="connsiteY52" fmla="*/ 1690911 h 1900583"/>
              <a:gd name="connsiteX53" fmla="*/ 1838792 w 2013900"/>
              <a:gd name="connsiteY53" fmla="*/ 1681967 h 1900583"/>
              <a:gd name="connsiteX54" fmla="*/ 1838014 w 2013900"/>
              <a:gd name="connsiteY54" fmla="*/ 1682642 h 1900583"/>
              <a:gd name="connsiteX55" fmla="*/ 1544325 w 2013900"/>
              <a:gd name="connsiteY55" fmla="*/ 1455749 h 1900583"/>
              <a:gd name="connsiteX56" fmla="*/ 1547700 w 2013900"/>
              <a:gd name="connsiteY56" fmla="*/ 1448953 h 1900583"/>
              <a:gd name="connsiteX57" fmla="*/ 1506345 w 2013900"/>
              <a:gd name="connsiteY57" fmla="*/ 1326336 h 1900583"/>
              <a:gd name="connsiteX58" fmla="*/ 1493239 w 2013900"/>
              <a:gd name="connsiteY58" fmla="*/ 1319828 h 1900583"/>
              <a:gd name="connsiteX59" fmla="*/ 1509136 w 2013900"/>
              <a:gd name="connsiteY59" fmla="*/ 1199535 h 1900583"/>
              <a:gd name="connsiteX60" fmla="*/ 1524327 w 2013900"/>
              <a:gd name="connsiteY60" fmla="*/ 1084591 h 1900583"/>
              <a:gd name="connsiteX61" fmla="*/ 1557251 w 2013900"/>
              <a:gd name="connsiteY61" fmla="*/ 1073434 h 1900583"/>
              <a:gd name="connsiteX62" fmla="*/ 1591815 w 2013900"/>
              <a:gd name="connsiteY62" fmla="*/ 1043422 h 1900583"/>
              <a:gd name="connsiteX63" fmla="*/ 1570748 w 2013900"/>
              <a:gd name="connsiteY63" fmla="*/ 879222 h 1900583"/>
              <a:gd name="connsiteX64" fmla="*/ 1483503 w 2013900"/>
              <a:gd name="connsiteY64" fmla="*/ 855912 h 1900583"/>
              <a:gd name="connsiteX65" fmla="*/ 1444684 w 2013900"/>
              <a:gd name="connsiteY65" fmla="*/ 869068 h 1900583"/>
              <a:gd name="connsiteX66" fmla="*/ 1340899 w 2013900"/>
              <a:gd name="connsiteY66" fmla="*/ 788887 h 1900583"/>
              <a:gd name="connsiteX67" fmla="*/ 1246914 w 2013900"/>
              <a:gd name="connsiteY67" fmla="*/ 716278 h 1900583"/>
              <a:gd name="connsiteX68" fmla="*/ 1249341 w 2013900"/>
              <a:gd name="connsiteY68" fmla="*/ 673586 h 1900583"/>
              <a:gd name="connsiteX69" fmla="*/ 1204964 w 2013900"/>
              <a:gd name="connsiteY69" fmla="*/ 596631 h 1900583"/>
              <a:gd name="connsiteX70" fmla="*/ 1168993 w 2013900"/>
              <a:gd name="connsiteY70" fmla="*/ 578975 h 1900583"/>
              <a:gd name="connsiteX71" fmla="*/ 1168993 w 2013900"/>
              <a:gd name="connsiteY71" fmla="*/ 225315 h 1900583"/>
              <a:gd name="connsiteX72" fmla="*/ 1170003 w 2013900"/>
              <a:gd name="connsiteY72" fmla="*/ 225113 h 1900583"/>
              <a:gd name="connsiteX73" fmla="*/ 1242179 w 2013900"/>
              <a:gd name="connsiteY73" fmla="*/ 117058 h 1900583"/>
              <a:gd name="connsiteX74" fmla="*/ 1125121 w 2013900"/>
              <a:gd name="connsiteY74" fmla="*/ 1 h 1900583"/>
              <a:gd name="connsiteX75" fmla="*/ 1008063 w 2013900"/>
              <a:gd name="connsiteY75" fmla="*/ 117059 h 1900583"/>
              <a:gd name="connsiteX76" fmla="*/ 1078973 w 2013900"/>
              <a:gd name="connsiteY76" fmla="*/ 224691 h 1900583"/>
              <a:gd name="connsiteX77" fmla="*/ 1094946 w 2013900"/>
              <a:gd name="connsiteY77" fmla="*/ 227954 h 1900583"/>
              <a:gd name="connsiteX78" fmla="*/ 1094946 w 2013900"/>
              <a:gd name="connsiteY78" fmla="*/ 580718 h 1900583"/>
              <a:gd name="connsiteX79" fmla="*/ 1086671 w 2013900"/>
              <a:gd name="connsiteY79" fmla="*/ 583843 h 1900583"/>
              <a:gd name="connsiteX80" fmla="*/ 1075329 w 2013900"/>
              <a:gd name="connsiteY80" fmla="*/ 587687 h 1900583"/>
              <a:gd name="connsiteX81" fmla="*/ 1040783 w 2013900"/>
              <a:gd name="connsiteY81" fmla="*/ 617683 h 1900583"/>
              <a:gd name="connsiteX82" fmla="*/ 1040763 w 2013900"/>
              <a:gd name="connsiteY82" fmla="*/ 617700 h 1900583"/>
              <a:gd name="connsiteX83" fmla="*/ 1021723 w 2013900"/>
              <a:gd name="connsiteY83" fmla="*/ 656920 h 1900583"/>
              <a:gd name="connsiteX84" fmla="*/ 1021715 w 2013900"/>
              <a:gd name="connsiteY84" fmla="*/ 657057 h 1900583"/>
              <a:gd name="connsiteX85" fmla="*/ 1020784 w 2013900"/>
              <a:gd name="connsiteY85" fmla="*/ 658980 h 1900583"/>
              <a:gd name="connsiteX86" fmla="*/ 1019460 w 2013900"/>
              <a:gd name="connsiteY86" fmla="*/ 681579 h 1900583"/>
              <a:gd name="connsiteX87" fmla="*/ 901080 w 2013900"/>
              <a:gd name="connsiteY87" fmla="*/ 729772 h 1900583"/>
              <a:gd name="connsiteX88" fmla="*/ 783553 w 2013900"/>
              <a:gd name="connsiteY88" fmla="*/ 777618 h 1900583"/>
              <a:gd name="connsiteX89" fmla="*/ 778015 w 2013900"/>
              <a:gd name="connsiteY89" fmla="*/ 771240 h 1900583"/>
              <a:gd name="connsiteX90" fmla="*/ 613815 w 2013900"/>
              <a:gd name="connsiteY90" fmla="*/ 792308 h 1900583"/>
              <a:gd name="connsiteX91" fmla="*/ 634884 w 2013900"/>
              <a:gd name="connsiteY91" fmla="*/ 956507 h 1900583"/>
              <a:gd name="connsiteX92" fmla="*/ 645314 w 2013900"/>
              <a:gd name="connsiteY92" fmla="*/ 961627 h 1900583"/>
              <a:gd name="connsiteX93" fmla="*/ 629499 w 2013900"/>
              <a:gd name="connsiteY93" fmla="*/ 1081304 h 1900583"/>
              <a:gd name="connsiteX94" fmla="*/ 614430 w 2013900"/>
              <a:gd name="connsiteY94" fmla="*/ 1195319 h 1900583"/>
              <a:gd name="connsiteX95" fmla="*/ 577174 w 2013900"/>
              <a:gd name="connsiteY95" fmla="*/ 1207946 h 1900583"/>
              <a:gd name="connsiteX96" fmla="*/ 542608 w 2013900"/>
              <a:gd name="connsiteY96" fmla="*/ 1237958 h 1900583"/>
              <a:gd name="connsiteX97" fmla="*/ 521855 w 2013900"/>
              <a:gd name="connsiteY97" fmla="*/ 1280240 h 1900583"/>
              <a:gd name="connsiteX98" fmla="*/ 520493 w 2013900"/>
              <a:gd name="connsiteY98" fmla="*/ 1304200 h 1900583"/>
              <a:gd name="connsiteX99" fmla="*/ 205439 w 2013900"/>
              <a:gd name="connsiteY99" fmla="*/ 1411522 h 1900583"/>
              <a:gd name="connsiteX100" fmla="*/ 204922 w 2013900"/>
              <a:gd name="connsiteY100" fmla="*/ 1410631 h 1900583"/>
              <a:gd name="connsiteX101" fmla="*/ 79366 w 2013900"/>
              <a:gd name="connsiteY101" fmla="*/ 1377152 h 1900583"/>
              <a:gd name="connsiteX102" fmla="*/ 6306 w 2013900"/>
              <a:gd name="connsiteY102" fmla="*/ 1525703 h 1900583"/>
              <a:gd name="connsiteX103" fmla="*/ 75043 w 2013900"/>
              <a:gd name="connsiteY103" fmla="*/ 1597161 h 1900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l="l" t="t" r="r" b="b"/>
            <a:pathLst>
              <a:path w="2013900" h="1900583">
                <a:moveTo>
                  <a:pt x="943257" y="1501970"/>
                </a:moveTo>
                <a:lnTo>
                  <a:pt x="744074" y="1348088"/>
                </a:lnTo>
                <a:lnTo>
                  <a:pt x="748630" y="1338807"/>
                </a:lnTo>
                <a:cubicBezTo>
                  <a:pt x="760072" y="1294309"/>
                  <a:pt x="744218" y="1245791"/>
                  <a:pt x="706808" y="1216890"/>
                </a:cubicBezTo>
                <a:lnTo>
                  <a:pt x="695446" y="1211313"/>
                </a:lnTo>
                <a:lnTo>
                  <a:pt x="726700" y="978267"/>
                </a:lnTo>
                <a:lnTo>
                  <a:pt x="764518" y="965451"/>
                </a:lnTo>
                <a:cubicBezTo>
                  <a:pt x="777636" y="957984"/>
                  <a:pt x="789449" y="947909"/>
                  <a:pt x="799083" y="935439"/>
                </a:cubicBezTo>
                <a:cubicBezTo>
                  <a:pt x="809176" y="922375"/>
                  <a:pt x="816023" y="907989"/>
                  <a:pt x="819837" y="893157"/>
                </a:cubicBezTo>
                <a:lnTo>
                  <a:pt x="822213" y="851356"/>
                </a:lnTo>
                <a:lnTo>
                  <a:pt x="1043738" y="760675"/>
                </a:lnTo>
                <a:lnTo>
                  <a:pt x="1061832" y="781899"/>
                </a:lnTo>
                <a:cubicBezTo>
                  <a:pt x="1101024" y="812177"/>
                  <a:pt x="1152114" y="813244"/>
                  <a:pt x="1191467" y="790843"/>
                </a:cubicBezTo>
                <a:lnTo>
                  <a:pt x="1200605" y="782908"/>
                </a:lnTo>
                <a:lnTo>
                  <a:pt x="1391604" y="930468"/>
                </a:lnTo>
                <a:lnTo>
                  <a:pt x="1386234" y="941312"/>
                </a:lnTo>
                <a:cubicBezTo>
                  <a:pt x="1374493" y="985046"/>
                  <a:pt x="1388425" y="1034212"/>
                  <a:pt x="1427616" y="1064490"/>
                </a:cubicBezTo>
                <a:lnTo>
                  <a:pt x="1447779" y="1074387"/>
                </a:lnTo>
                <a:lnTo>
                  <a:pt x="1417037" y="1303612"/>
                </a:lnTo>
                <a:lnTo>
                  <a:pt x="1377304" y="1316666"/>
                </a:lnTo>
                <a:cubicBezTo>
                  <a:pt x="1364036" y="1324096"/>
                  <a:pt x="1352007" y="1334250"/>
                  <a:pt x="1342096" y="1347016"/>
                </a:cubicBezTo>
                <a:cubicBezTo>
                  <a:pt x="1322273" y="1372550"/>
                  <a:pt x="1314676" y="1403701"/>
                  <a:pt x="1318419" y="1433424"/>
                </a:cubicBezTo>
                <a:lnTo>
                  <a:pt x="1318667" y="1434179"/>
                </a:lnTo>
                <a:lnTo>
                  <a:pt x="1097018" y="1524911"/>
                </a:lnTo>
                <a:lnTo>
                  <a:pt x="1079718" y="1504987"/>
                </a:lnTo>
                <a:cubicBezTo>
                  <a:pt x="1040526" y="1474709"/>
                  <a:pt x="989436" y="1473641"/>
                  <a:pt x="950083" y="1496043"/>
                </a:cubicBezTo>
                <a:close/>
                <a:moveTo>
                  <a:pt x="75043" y="1597161"/>
                </a:moveTo>
                <a:cubicBezTo>
                  <a:pt x="85545" y="1601240"/>
                  <a:pt x="96683" y="1603828"/>
                  <a:pt x="108134" y="1604721"/>
                </a:cubicBezTo>
                <a:cubicBezTo>
                  <a:pt x="123403" y="1605911"/>
                  <a:pt x="139230" y="1604086"/>
                  <a:pt x="154857" y="1598764"/>
                </a:cubicBezTo>
                <a:cubicBezTo>
                  <a:pt x="199605" y="1583520"/>
                  <a:pt x="230305" y="1542741"/>
                  <a:pt x="233875" y="1496935"/>
                </a:cubicBezTo>
                <a:lnTo>
                  <a:pt x="231813" y="1480763"/>
                </a:lnTo>
                <a:lnTo>
                  <a:pt x="540598" y="1375577"/>
                </a:lnTo>
                <a:lnTo>
                  <a:pt x="563677" y="1402157"/>
                </a:lnTo>
                <a:cubicBezTo>
                  <a:pt x="602868" y="1432435"/>
                  <a:pt x="652926" y="1434839"/>
                  <a:pt x="692537" y="1412103"/>
                </a:cubicBezTo>
                <a:lnTo>
                  <a:pt x="693400" y="1411346"/>
                </a:lnTo>
                <a:lnTo>
                  <a:pt x="797736" y="1491953"/>
                </a:lnTo>
                <a:lnTo>
                  <a:pt x="894945" y="1567053"/>
                </a:lnTo>
                <a:lnTo>
                  <a:pt x="894430" y="1568079"/>
                </a:lnTo>
                <a:cubicBezTo>
                  <a:pt x="882432" y="1612147"/>
                  <a:pt x="897395" y="1659977"/>
                  <a:pt x="936587" y="1690255"/>
                </a:cubicBezTo>
                <a:cubicBezTo>
                  <a:pt x="986466" y="1728790"/>
                  <a:pt x="1060415" y="1721441"/>
                  <a:pt x="1100786" y="1669186"/>
                </a:cubicBezTo>
                <a:cubicBezTo>
                  <a:pt x="1110878" y="1656123"/>
                  <a:pt x="1117725" y="1641737"/>
                  <a:pt x="1121540" y="1626904"/>
                </a:cubicBezTo>
                <a:lnTo>
                  <a:pt x="1123204" y="1597620"/>
                </a:lnTo>
                <a:lnTo>
                  <a:pt x="1237555" y="1551067"/>
                </a:lnTo>
                <a:lnTo>
                  <a:pt x="1355644" y="1502993"/>
                </a:lnTo>
                <a:lnTo>
                  <a:pt x="1362776" y="1511266"/>
                </a:lnTo>
                <a:cubicBezTo>
                  <a:pt x="1401076" y="1541000"/>
                  <a:pt x="1452016" y="1543225"/>
                  <a:pt x="1491817" y="1520936"/>
                </a:cubicBezTo>
                <a:lnTo>
                  <a:pt x="1499270" y="1514511"/>
                </a:lnTo>
                <a:lnTo>
                  <a:pt x="1790657" y="1739626"/>
                </a:lnTo>
                <a:lnTo>
                  <a:pt x="1783473" y="1754261"/>
                </a:lnTo>
                <a:cubicBezTo>
                  <a:pt x="1772031" y="1798759"/>
                  <a:pt x="1787886" y="1847276"/>
                  <a:pt x="1825296" y="1876178"/>
                </a:cubicBezTo>
                <a:cubicBezTo>
                  <a:pt x="1838359" y="1886271"/>
                  <a:pt x="1852745" y="1893118"/>
                  <a:pt x="1867578" y="1896932"/>
                </a:cubicBezTo>
                <a:cubicBezTo>
                  <a:pt x="1912075" y="1908374"/>
                  <a:pt x="1960593" y="1892520"/>
                  <a:pt x="1989494" y="1855110"/>
                </a:cubicBezTo>
                <a:cubicBezTo>
                  <a:pt x="2029865" y="1802855"/>
                  <a:pt x="2018306" y="1729446"/>
                  <a:pt x="1968427" y="1690911"/>
                </a:cubicBezTo>
                <a:cubicBezTo>
                  <a:pt x="1929235" y="1660633"/>
                  <a:pt x="1878145" y="1659565"/>
                  <a:pt x="1838792" y="1681967"/>
                </a:cubicBezTo>
                <a:lnTo>
                  <a:pt x="1838014" y="1682642"/>
                </a:lnTo>
                <a:lnTo>
                  <a:pt x="1544325" y="1455749"/>
                </a:lnTo>
                <a:lnTo>
                  <a:pt x="1547700" y="1448953"/>
                </a:lnTo>
                <a:cubicBezTo>
                  <a:pt x="1559428" y="1404868"/>
                  <a:pt x="1544645" y="1356070"/>
                  <a:pt x="1506345" y="1326336"/>
                </a:cubicBezTo>
                <a:lnTo>
                  <a:pt x="1493239" y="1319828"/>
                </a:lnTo>
                <a:lnTo>
                  <a:pt x="1509136" y="1199535"/>
                </a:lnTo>
                <a:lnTo>
                  <a:pt x="1524327" y="1084591"/>
                </a:lnTo>
                <a:lnTo>
                  <a:pt x="1557251" y="1073434"/>
                </a:lnTo>
                <a:cubicBezTo>
                  <a:pt x="1570368" y="1065966"/>
                  <a:pt x="1582182" y="1055892"/>
                  <a:pt x="1591815" y="1043422"/>
                </a:cubicBezTo>
                <a:cubicBezTo>
                  <a:pt x="1632186" y="991167"/>
                  <a:pt x="1620627" y="917758"/>
                  <a:pt x="1570748" y="879222"/>
                </a:cubicBezTo>
                <a:cubicBezTo>
                  <a:pt x="1544620" y="859037"/>
                  <a:pt x="1513204" y="851834"/>
                  <a:pt x="1483503" y="855912"/>
                </a:cubicBezTo>
                <a:lnTo>
                  <a:pt x="1444684" y="869068"/>
                </a:lnTo>
                <a:lnTo>
                  <a:pt x="1340899" y="788887"/>
                </a:lnTo>
                <a:lnTo>
                  <a:pt x="1246914" y="716278"/>
                </a:lnTo>
                <a:lnTo>
                  <a:pt x="1249341" y="673586"/>
                </a:lnTo>
                <a:cubicBezTo>
                  <a:pt x="1245263" y="643885"/>
                  <a:pt x="1229903" y="615899"/>
                  <a:pt x="1204964" y="596631"/>
                </a:cubicBezTo>
                <a:lnTo>
                  <a:pt x="1168993" y="578975"/>
                </a:lnTo>
                <a:lnTo>
                  <a:pt x="1168993" y="225315"/>
                </a:lnTo>
                <a:lnTo>
                  <a:pt x="1170003" y="225113"/>
                </a:lnTo>
                <a:cubicBezTo>
                  <a:pt x="1211789" y="207666"/>
                  <a:pt x="1242179" y="166584"/>
                  <a:pt x="1242179" y="117058"/>
                </a:cubicBezTo>
                <a:cubicBezTo>
                  <a:pt x="1242179" y="54028"/>
                  <a:pt x="1191154" y="0"/>
                  <a:pt x="1125121" y="1"/>
                </a:cubicBezTo>
                <a:cubicBezTo>
                  <a:pt x="1062090" y="1"/>
                  <a:pt x="1008063" y="51026"/>
                  <a:pt x="1008063" y="117059"/>
                </a:cubicBezTo>
                <a:cubicBezTo>
                  <a:pt x="1008063" y="164333"/>
                  <a:pt x="1036765" y="206541"/>
                  <a:pt x="1078973" y="224691"/>
                </a:cubicBezTo>
                <a:lnTo>
                  <a:pt x="1094946" y="227954"/>
                </a:lnTo>
                <a:lnTo>
                  <a:pt x="1094946" y="580718"/>
                </a:lnTo>
                <a:lnTo>
                  <a:pt x="1086671" y="583843"/>
                </a:lnTo>
                <a:lnTo>
                  <a:pt x="1075329" y="587687"/>
                </a:lnTo>
                <a:lnTo>
                  <a:pt x="1040783" y="617683"/>
                </a:lnTo>
                <a:lnTo>
                  <a:pt x="1040763" y="617700"/>
                </a:lnTo>
                <a:cubicBezTo>
                  <a:pt x="1031588" y="629576"/>
                  <a:pt x="1025281" y="642956"/>
                  <a:pt x="1021723" y="656920"/>
                </a:cubicBezTo>
                <a:lnTo>
                  <a:pt x="1021715" y="657057"/>
                </a:lnTo>
                <a:lnTo>
                  <a:pt x="1020784" y="658980"/>
                </a:lnTo>
                <a:lnTo>
                  <a:pt x="1019460" y="681579"/>
                </a:lnTo>
                <a:lnTo>
                  <a:pt x="901080" y="729772"/>
                </a:lnTo>
                <a:lnTo>
                  <a:pt x="783553" y="777618"/>
                </a:lnTo>
                <a:lnTo>
                  <a:pt x="778015" y="771240"/>
                </a:lnTo>
                <a:cubicBezTo>
                  <a:pt x="725760" y="730869"/>
                  <a:pt x="652351" y="742428"/>
                  <a:pt x="613815" y="792308"/>
                </a:cubicBezTo>
                <a:cubicBezTo>
                  <a:pt x="575280" y="842187"/>
                  <a:pt x="582629" y="916137"/>
                  <a:pt x="634884" y="956507"/>
                </a:cubicBezTo>
                <a:lnTo>
                  <a:pt x="645314" y="961627"/>
                </a:lnTo>
                <a:lnTo>
                  <a:pt x="629499" y="1081304"/>
                </a:lnTo>
                <a:lnTo>
                  <a:pt x="614430" y="1195319"/>
                </a:lnTo>
                <a:lnTo>
                  <a:pt x="577174" y="1207946"/>
                </a:lnTo>
                <a:cubicBezTo>
                  <a:pt x="564056" y="1215413"/>
                  <a:pt x="552242" y="1225488"/>
                  <a:pt x="542608" y="1237958"/>
                </a:cubicBezTo>
                <a:cubicBezTo>
                  <a:pt x="532516" y="1251022"/>
                  <a:pt x="525669" y="1265407"/>
                  <a:pt x="521855" y="1280240"/>
                </a:cubicBezTo>
                <a:lnTo>
                  <a:pt x="520493" y="1304200"/>
                </a:lnTo>
                <a:lnTo>
                  <a:pt x="205439" y="1411522"/>
                </a:lnTo>
                <a:lnTo>
                  <a:pt x="204922" y="1410631"/>
                </a:lnTo>
                <a:cubicBezTo>
                  <a:pt x="174933" y="1376702"/>
                  <a:pt x="126246" y="1361182"/>
                  <a:pt x="79366" y="1377152"/>
                </a:cubicBezTo>
                <a:cubicBezTo>
                  <a:pt x="19701" y="1397476"/>
                  <a:pt x="-14987" y="1463197"/>
                  <a:pt x="6306" y="1525703"/>
                </a:cubicBezTo>
                <a:cubicBezTo>
                  <a:pt x="17738" y="1559264"/>
                  <a:pt x="43535" y="1584923"/>
                  <a:pt x="75043" y="1597161"/>
                </a:cubicBezTo>
                <a:close/>
              </a:path>
            </a:pathLst>
          </a:custGeom>
          <a:solidFill>
            <a:schemeClr val="bg2">
              <a:lumMod val="50000"/>
              <a:alpha val="20000"/>
            </a:schemeClr>
          </a:solidFill>
          <a:ln w="43323" cap="flat">
            <a:noFill/>
            <a:prstDash val="solid"/>
            <a:miter/>
          </a:ln>
        </p:spPr>
        <p:txBody>
          <a:bodyPr anchor="ctr"/>
          <a:lstStyle/>
          <a:p>
            <a:pPr>
              <a:defRPr/>
            </a:pPr>
            <a:endParaRPr lang="en-US" dirty="0"/>
          </a:p>
        </p:txBody>
      </p:sp>
    </p:spTree>
    <p:extLst>
      <p:ext uri="{BB962C8B-B14F-4D97-AF65-F5344CB8AC3E}">
        <p14:creationId xmlns:p14="http://schemas.microsoft.com/office/powerpoint/2010/main" val="2486866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F578F0-1E3F-779B-338A-448FED0D1981}"/>
            </a:ext>
          </a:extLst>
        </p:cNvPr>
        <p:cNvGrpSpPr/>
        <p:nvPr/>
      </p:nvGrpSpPr>
      <p:grpSpPr>
        <a:xfrm>
          <a:off x="0" y="0"/>
          <a:ext cx="0" cy="0"/>
          <a:chOff x="0" y="0"/>
          <a:chExt cx="0" cy="0"/>
        </a:xfrm>
      </p:grpSpPr>
      <p:pic>
        <p:nvPicPr>
          <p:cNvPr id="8" name="图片 7" descr="地图&#10;&#10;描述已自动生成">
            <a:extLst>
              <a:ext uri="{FF2B5EF4-FFF2-40B4-BE49-F238E27FC236}">
                <a16:creationId xmlns:a16="http://schemas.microsoft.com/office/drawing/2014/main" id="{611679F0-3D29-391C-001C-3C45403DEA73}"/>
              </a:ext>
            </a:extLst>
          </p:cNvPr>
          <p:cNvPicPr>
            <a:picLocks noChangeAspect="1"/>
          </p:cNvPicPr>
          <p:nvPr/>
        </p:nvPicPr>
        <p:blipFill>
          <a:blip r:embed="rId2"/>
          <a:srcRect l="4682" t="10679" r="4409"/>
          <a:stretch/>
        </p:blipFill>
        <p:spPr>
          <a:xfrm>
            <a:off x="20" y="10"/>
            <a:ext cx="12191981" cy="6857990"/>
          </a:xfrm>
          <a:prstGeom prst="rect">
            <a:avLst/>
          </a:prstGeom>
        </p:spPr>
      </p:pic>
      <p:sp>
        <p:nvSpPr>
          <p:cNvPr id="15388" name="TextBox 71">
            <a:extLst>
              <a:ext uri="{FF2B5EF4-FFF2-40B4-BE49-F238E27FC236}">
                <a16:creationId xmlns:a16="http://schemas.microsoft.com/office/drawing/2014/main" id="{05617725-5133-EFF9-BDF4-59251EB47309}"/>
              </a:ext>
            </a:extLst>
          </p:cNvPr>
          <p:cNvSpPr txBox="1">
            <a:spLocks noChangeArrowheads="1"/>
          </p:cNvSpPr>
          <p:nvPr/>
        </p:nvSpPr>
        <p:spPr bwMode="auto">
          <a:xfrm>
            <a:off x="404553" y="3091928"/>
            <a:ext cx="9078562" cy="2387600"/>
          </a:xfrm>
          <a:prstGeom prst="rect">
            <a:avLst/>
          </a:prstGeom>
        </p:spPr>
        <p:txBody>
          <a:bodyPr vert="horz" lIns="91440" tIns="45720" rIns="91440" bIns="45720" rtlCol="0" anchor="b">
            <a:normAutofit/>
          </a:bodyPr>
          <a:lstStyle>
            <a:defPPr>
              <a:defRPr lang="zh-CN"/>
            </a:defPPr>
            <a:lvl1pPr algn="ctr">
              <a:defRPr sz="4000" b="1">
                <a:solidFill>
                  <a:srgbClr val="990033"/>
                </a:solidFill>
                <a:effectLst>
                  <a:outerShdw blurRad="38100" dist="38100" dir="2700000" algn="tl">
                    <a:srgbClr val="000000">
                      <a:alpha val="43137"/>
                    </a:srgbClr>
                  </a:outerShdw>
                </a:effectLst>
                <a:latin typeface="Calibri" panose="020F0502020204030204" pitchFamily="34" charset="0"/>
              </a:defRPr>
            </a:lvl1pPr>
            <a:lvl2pPr marL="742950" indent="-285750">
              <a:defRPr>
                <a:latin typeface="Calibri" panose="020F0502020204030204" pitchFamily="34" charset="0"/>
              </a:defRPr>
            </a:lvl2pPr>
            <a:lvl3pPr marL="1143000" indent="-228600">
              <a:defRPr>
                <a:latin typeface="Calibri" panose="020F0502020204030204" pitchFamily="34" charset="0"/>
              </a:defRPr>
            </a:lvl3pPr>
            <a:lvl4pPr marL="1600200" indent="-228600">
              <a:defRPr>
                <a:latin typeface="Calibri" panose="020F0502020204030204" pitchFamily="34" charset="0"/>
              </a:defRPr>
            </a:lvl4pPr>
            <a:lvl5pPr marL="2057400" indent="-228600">
              <a:defRPr>
                <a:latin typeface="Calibri" panose="020F0502020204030204" pitchFamily="34" charset="0"/>
              </a:defRPr>
            </a:lvl5pPr>
            <a:lvl6pPr marL="2514600" indent="-228600" eaLnBrk="0" fontAlgn="base" hangingPunct="0">
              <a:spcBef>
                <a:spcPct val="0"/>
              </a:spcBef>
              <a:spcAft>
                <a:spcPct val="0"/>
              </a:spcAft>
              <a:defRPr>
                <a:latin typeface="Calibri" panose="020F0502020204030204" pitchFamily="34" charset="0"/>
              </a:defRPr>
            </a:lvl6pPr>
            <a:lvl7pPr marL="2971800" indent="-228600" eaLnBrk="0" fontAlgn="base" hangingPunct="0">
              <a:spcBef>
                <a:spcPct val="0"/>
              </a:spcBef>
              <a:spcAft>
                <a:spcPct val="0"/>
              </a:spcAft>
              <a:defRPr>
                <a:latin typeface="Calibri" panose="020F0502020204030204" pitchFamily="34" charset="0"/>
              </a:defRPr>
            </a:lvl7pPr>
            <a:lvl8pPr marL="3429000" indent="-228600" eaLnBrk="0" fontAlgn="base" hangingPunct="0">
              <a:spcBef>
                <a:spcPct val="0"/>
              </a:spcBef>
              <a:spcAft>
                <a:spcPct val="0"/>
              </a:spcAft>
              <a:defRPr>
                <a:latin typeface="Calibri" panose="020F0502020204030204" pitchFamily="34" charset="0"/>
              </a:defRPr>
            </a:lvl8pPr>
            <a:lvl9pPr marL="3886200" indent="-228600" eaLnBrk="0" fontAlgn="base" hangingPunct="0">
              <a:spcBef>
                <a:spcPct val="0"/>
              </a:spcBef>
              <a:spcAft>
                <a:spcPct val="0"/>
              </a:spcAft>
              <a:defRPr>
                <a:latin typeface="Calibri" panose="020F0502020204030204" pitchFamily="34" charset="0"/>
              </a:defRPr>
            </a:lvl9pPr>
          </a:lstStyle>
          <a:p>
            <a:pPr algn="l">
              <a:lnSpc>
                <a:spcPct val="90000"/>
              </a:lnSpc>
              <a:spcBef>
                <a:spcPct val="0"/>
              </a:spcBef>
              <a:spcAft>
                <a:spcPts val="600"/>
              </a:spcAft>
            </a:pPr>
            <a:r>
              <a:rPr lang="en-US" altLang="ko-KR" sz="6600">
                <a:solidFill>
                  <a:schemeClr val="bg1"/>
                </a:solidFill>
                <a:latin typeface="+mj-lt"/>
                <a:ea typeface="+mj-ea"/>
                <a:cs typeface="+mj-cs"/>
              </a:rPr>
              <a:t>MAP</a:t>
            </a:r>
          </a:p>
        </p:txBody>
      </p:sp>
    </p:spTree>
    <p:extLst>
      <p:ext uri="{BB962C8B-B14F-4D97-AF65-F5344CB8AC3E}">
        <p14:creationId xmlns:p14="http://schemas.microsoft.com/office/powerpoint/2010/main" val="969355518"/>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20</TotalTime>
  <Words>874</Words>
  <Application>Microsoft Macintosh PowerPoint</Application>
  <PresentationFormat>宽屏</PresentationFormat>
  <Paragraphs>99</Paragraphs>
  <Slides>24</Slides>
  <Notes>0</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24</vt:i4>
      </vt:variant>
    </vt:vector>
  </HeadingPairs>
  <TitlesOfParts>
    <vt:vector size="31" baseType="lpstr">
      <vt:lpstr>Aptos</vt:lpstr>
      <vt:lpstr>Aptos Display</vt:lpstr>
      <vt:lpstr>Arial</vt:lpstr>
      <vt:lpstr>Calibri</vt:lpstr>
      <vt:lpstr>Garamond</vt:lpstr>
      <vt:lpstr>Times New Roman</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SUN QI</dc:creator>
  <cp:lastModifiedBy>SUN QI</cp:lastModifiedBy>
  <cp:revision>2</cp:revision>
  <dcterms:created xsi:type="dcterms:W3CDTF">2025-01-17T05:29:22Z</dcterms:created>
  <dcterms:modified xsi:type="dcterms:W3CDTF">2025-01-17T07:55:31Z</dcterms:modified>
</cp:coreProperties>
</file>